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ink/inkAction1.xml" ContentType="application/vnd.ms-office.inkAction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6" r:id="rId2"/>
    <p:sldId id="397" r:id="rId3"/>
    <p:sldId id="398" r:id="rId4"/>
    <p:sldId id="386" r:id="rId5"/>
    <p:sldId id="274" r:id="rId6"/>
    <p:sldId id="401" r:id="rId7"/>
    <p:sldId id="275" r:id="rId8"/>
    <p:sldId id="276" r:id="rId9"/>
    <p:sldId id="277" r:id="rId10"/>
    <p:sldId id="393" r:id="rId11"/>
    <p:sldId id="278" r:id="rId12"/>
    <p:sldId id="407" r:id="rId13"/>
    <p:sldId id="374" r:id="rId14"/>
    <p:sldId id="383" r:id="rId15"/>
    <p:sldId id="279" r:id="rId16"/>
    <p:sldId id="408" r:id="rId17"/>
    <p:sldId id="388" r:id="rId18"/>
    <p:sldId id="280" r:id="rId19"/>
    <p:sldId id="379" r:id="rId20"/>
    <p:sldId id="392" r:id="rId21"/>
    <p:sldId id="409" r:id="rId22"/>
    <p:sldId id="380" r:id="rId23"/>
    <p:sldId id="395" r:id="rId24"/>
    <p:sldId id="373" r:id="rId25"/>
    <p:sldId id="295" r:id="rId26"/>
    <p:sldId id="284" r:id="rId27"/>
    <p:sldId id="291" r:id="rId28"/>
    <p:sldId id="412" r:id="rId29"/>
    <p:sldId id="413" r:id="rId30"/>
    <p:sldId id="361" r:id="rId31"/>
    <p:sldId id="414" r:id="rId32"/>
    <p:sldId id="360" r:id="rId33"/>
    <p:sldId id="288" r:id="rId34"/>
    <p:sldId id="294" r:id="rId35"/>
    <p:sldId id="283" r:id="rId36"/>
    <p:sldId id="290" r:id="rId37"/>
    <p:sldId id="410" r:id="rId38"/>
    <p:sldId id="289" r:id="rId39"/>
    <p:sldId id="416" r:id="rId40"/>
    <p:sldId id="426" r:id="rId41"/>
    <p:sldId id="415" r:id="rId42"/>
    <p:sldId id="425" r:id="rId43"/>
    <p:sldId id="424" r:id="rId44"/>
    <p:sldId id="285" r:id="rId45"/>
    <p:sldId id="299" r:id="rId4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119" autoAdjust="0"/>
    <p:restoredTop sz="86392" autoAdjust="0"/>
  </p:normalViewPr>
  <p:slideViewPr>
    <p:cSldViewPr>
      <p:cViewPr varScale="1">
        <p:scale>
          <a:sx n="44" d="100"/>
          <a:sy n="44" d="100"/>
        </p:scale>
        <p:origin x="-12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42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124.13793" units="1/cm"/>
          <inkml:channelProperty channel="T" name="resolution" value="1" units="1/dev"/>
        </inkml:channelProperties>
      </inkml:inkSource>
      <inkml:timestamp xml:id="ts0" timeString="2020-05-11T15:40:27.5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842">
    <iact:property name="dataType"/>
    <iact:actionData xml:id="d0">
      <inkml:trace xmlns:inkml="http://www.w3.org/2003/InkML" xml:id="stk0" contextRef="#ctx0" brushRef="#br0">4807 9992 0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DB54E-935B-42CA-ADA2-1F2755F0B8C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2E4F4-001B-4948-B0E5-9F5B2AA32D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10515-5E62-436D-959D-E4EDBB3B51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28641-F791-4DB3-97F1-DA5DC18FBF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C6B73-0779-487A-A84C-01D50E8C80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FCAF-A62D-4380-B447-1EF89CD582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82565-8834-4158-A332-93557C8BC7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0D87A-1DA7-4769-B72E-484B1049BE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4B41C-5EE8-4EA4-B1C8-289FACF58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F5A72-FF53-419C-BFD7-B6ECEA3107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DECC2-8AE6-4DE9-A675-F49E71270E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E1AFE8C-3B7E-4CF9-BA5A-245A179C36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50.m4a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60.m4a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microsoft.com/office/2007/relationships/media" Target="../media/media6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62.m4a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63.m4a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64.m4a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65.m4a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http://orchidees-alsace.hautetfort.com/media/02/00/2764053657.jpg" TargetMode="Externa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66.m4a"/><Relationship Id="rId3" Type="http://schemas.openxmlformats.org/officeDocument/2006/relationships/image" Target="../media/image52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http://orchidees-alsace.hautetfort.com/media/02/00/2764053657.jpg" TargetMode="Externa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67.m4a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68.m4a"/><Relationship Id="rId4" Type="http://schemas.openxmlformats.org/officeDocument/2006/relationships/image" Target="http://www.afd-lv.org/~fdp_bio/img/gynecee.gi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69.m4a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51.m4a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70.m4a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5" Type="http://schemas.microsoft.com/office/2007/relationships/media" Target="../media/media71.m4a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microsoft.com/office/2007/relationships/media" Target="../media/media72.m4a"/><Relationship Id="rId5" Type="http://schemas.openxmlformats.org/officeDocument/2006/relationships/image" Target="../media/image79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7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74.m4a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76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77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hyperlink" Target="http://www.larousse.fr/encyclopedie/image/Fruits_charnus/1001112" TargetMode="Externa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5.jpeg"/><Relationship Id="rId5" Type="http://schemas.openxmlformats.org/officeDocument/2006/relationships/hyperlink" Target="http://www.larousse.fr/encyclopedie/image/Fruits_divers/1001515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84.jpeg"/><Relationship Id="rId9" Type="http://schemas.microsoft.com/office/2007/relationships/media" Target="../media/media78.m4a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8.jpeg"/><Relationship Id="rId7" Type="http://schemas.microsoft.com/office/2007/relationships/media" Target="../media/media7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media" Target="../media/media80.m4a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52.m4a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rousse.fr/encyclopedie/image/Fruits_secs_ind%C3%A9hiscents/100111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81.m4a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media" Target="../media/media82.m4a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hyperlink" Target="http://www.larousse.fr/encyclopedie/image/Fruits_secs_d%C3%A9hiscents/1001115" TargetMode="External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3.png"/><Relationship Id="rId4" Type="http://schemas.openxmlformats.org/officeDocument/2006/relationships/image" Target="../media/image103.jpeg"/><Relationship Id="rId9" Type="http://schemas.microsoft.com/office/2007/relationships/media" Target="../media/media83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84.m4a"/><Relationship Id="rId4" Type="http://schemas.openxmlformats.org/officeDocument/2006/relationships/image" Target="http://www.afd-lv.org/~fdp_bio/img/dehisc.gif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9.jpeg"/><Relationship Id="rId7" Type="http://schemas.microsoft.com/office/2007/relationships/media" Target="../media/media8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86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hyperlink" Target="http://www.larousse.fr/encyclopedie/image/Fruits_d%C3%A9riv%C3%A9s/1001109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4.jpeg"/><Relationship Id="rId11" Type="http://schemas.openxmlformats.org/officeDocument/2006/relationships/image" Target="../media/image3.png"/><Relationship Id="rId5" Type="http://schemas.openxmlformats.org/officeDocument/2006/relationships/hyperlink" Target="http://www.larousse.fr/encyclopedie/image/Fruits_charnus/1001112" TargetMode="External"/><Relationship Id="rId10" Type="http://schemas.microsoft.com/office/2007/relationships/media" Target="../media/media87.m4a"/><Relationship Id="rId4" Type="http://schemas.openxmlformats.org/officeDocument/2006/relationships/image" Target="../media/image113.jpeg"/><Relationship Id="rId9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88.m4a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larousse.fr/encyclopedie/image/Fruits_d%C3%A9riv%C3%A9s/1001109" TargetMode="External"/><Relationship Id="rId7" Type="http://schemas.microsoft.com/office/2007/relationships/media" Target="../media/media8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90.m4a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53.m4a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91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92.m4a"/><Relationship Id="rId4" Type="http://schemas.openxmlformats.org/officeDocument/2006/relationships/image" Target="../media/image1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93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95.m4a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96.m4a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9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media" Target="../media/media55.m4a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http://perso.orange.fr/floranet/def/images/actinomorphe.jpg" TargetMode="External"/><Relationship Id="rId9" Type="http://schemas.openxmlformats.org/officeDocument/2006/relationships/image" Target="../media/image15.jpe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56.m4a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3.png"/><Relationship Id="rId5" Type="http://schemas.openxmlformats.org/officeDocument/2006/relationships/image" Target="../media/image22.jpeg"/><Relationship Id="rId10" Type="http://schemas.microsoft.com/office/2007/relationships/media" Target="../media/media57.m4a"/><Relationship Id="rId4" Type="http://schemas.openxmlformats.org/officeDocument/2006/relationships/image" Target="http://perso.orange.fr/floranet/def/images/zygomorphe.jpg" TargetMode="External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58.m4a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jpeg"/><Relationship Id="rId7" Type="http://schemas.microsoft.com/office/2007/relationships/media" Target="../media/media5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7158" y="0"/>
            <a:ext cx="4040188" cy="639762"/>
          </a:xfrm>
        </p:spPr>
        <p:txBody>
          <a:bodyPr/>
          <a:lstStyle/>
          <a:p>
            <a:r>
              <a:rPr lang="fr-FR" dirty="0" smtClean="0"/>
              <a:t>        Calice bilabié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2225" y="0"/>
            <a:ext cx="4041775" cy="639762"/>
          </a:xfrm>
        </p:spPr>
        <p:txBody>
          <a:bodyPr/>
          <a:lstStyle/>
          <a:p>
            <a:r>
              <a:rPr lang="fr-FR" dirty="0" smtClean="0"/>
              <a:t>      Calice bilabié</a:t>
            </a:r>
            <a:endParaRPr lang="fr-FR" dirty="0"/>
          </a:p>
        </p:txBody>
      </p:sp>
      <p:pic>
        <p:nvPicPr>
          <p:cNvPr id="77827" name="Picture 3" descr="F:\Lupinus\image045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8192"/>
          <a:stretch>
            <a:fillRect/>
          </a:stretch>
        </p:blipFill>
        <p:spPr bwMode="auto">
          <a:xfrm>
            <a:off x="0" y="1071546"/>
            <a:ext cx="4000528" cy="4854388"/>
          </a:xfrm>
          <a:prstGeom prst="rect">
            <a:avLst/>
          </a:prstGeom>
          <a:noFill/>
        </p:spPr>
      </p:pic>
      <p:pic>
        <p:nvPicPr>
          <p:cNvPr id="77828" name="Picture 4" descr="F:\Rosmarinus officinallis\image1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r="27572"/>
          <a:stretch>
            <a:fillRect/>
          </a:stretch>
        </p:blipFill>
        <p:spPr bwMode="auto">
          <a:xfrm>
            <a:off x="4645024" y="1007437"/>
            <a:ext cx="4498975" cy="465874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3965"/>
    </mc:Choice>
    <mc:Fallback>
      <p:transition spd="slow" advTm="2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4458" x="7483475" y="4721225"/>
          <p14:tracePt t="4465" x="7616825" y="4743450"/>
          <p14:tracePt t="4472" x="7905750" y="4772025"/>
          <p14:tracePt t="4483" x="8188325" y="4784725"/>
          <p14:tracePt t="4501" x="9067800" y="4841875"/>
          <p14:tracePt t="4993" x="9083675" y="4222750"/>
          <p14:tracePt t="5000" x="8740775" y="4044950"/>
          <p14:tracePt t="5007" x="8312150" y="3838575"/>
          <p14:tracePt t="5023" x="7566025" y="3473450"/>
          <p14:tracePt t="5039" x="6972300" y="3244850"/>
          <p14:tracePt t="5059" x="6248400" y="3108325"/>
          <p14:tracePt t="5086" x="5708650" y="3101975"/>
          <p14:tracePt t="5119" x="5413375" y="3213100"/>
          <p14:tracePt t="5134" x="5368925" y="3263900"/>
          <p14:tracePt t="5150" x="5346700" y="3349625"/>
          <p14:tracePt t="5167" x="5368925" y="3467100"/>
          <p14:tracePt t="5184" x="5489575" y="3708400"/>
          <p14:tracePt t="5200" x="5610225" y="3879850"/>
          <p14:tracePt t="5219" x="5826125" y="4162425"/>
          <p14:tracePt t="5237" x="5956300" y="4311650"/>
          <p14:tracePt t="5251" x="6086475" y="4451350"/>
          <p14:tracePt t="5267" x="6216650" y="4578350"/>
          <p14:tracePt t="5283" x="6407150" y="4743450"/>
          <p14:tracePt t="5300" x="6534150" y="4826000"/>
          <p14:tracePt t="5317" x="6594475" y="4860925"/>
          <p14:tracePt t="5625" x="6486525" y="4791075"/>
          <p14:tracePt t="5633" x="6346825" y="4699000"/>
          <p14:tracePt t="5639" x="6210300" y="4619625"/>
          <p14:tracePt t="5651" x="6083300" y="4565650"/>
          <p14:tracePt t="5667" x="5502275" y="4346575"/>
          <p14:tracePt t="5684" x="5073650" y="4200525"/>
          <p14:tracePt t="5702" x="4740275" y="4095750"/>
          <p14:tracePt t="5718" x="4279900" y="4006850"/>
          <p14:tracePt t="5734" x="4073525" y="3978275"/>
          <p14:tracePt t="5751" x="3876675" y="3959225"/>
          <p14:tracePt t="5767" x="3705225" y="3949700"/>
          <p14:tracePt t="5783" x="3622675" y="3949700"/>
          <p14:tracePt t="5800" x="3568700" y="3949700"/>
          <p14:tracePt t="5818" x="3517900" y="3965575"/>
          <p14:tracePt t="5833" x="3502025" y="3984625"/>
          <p14:tracePt t="5850" x="3489325" y="4019550"/>
          <p14:tracePt t="5867" x="3492500" y="4092575"/>
          <p14:tracePt t="5883" x="3514725" y="4159250"/>
          <p14:tracePt t="5900" x="3543300" y="4225925"/>
          <p14:tracePt t="5917" x="3613150" y="4324350"/>
          <p14:tracePt t="5933" x="3676650" y="4397375"/>
          <p14:tracePt t="5950" x="3749675" y="4451350"/>
          <p14:tracePt t="5967" x="3860800" y="4530725"/>
          <p14:tracePt t="6210" x="3822700" y="4502150"/>
          <p14:tracePt t="6216" x="3759200" y="4464050"/>
          <p14:tracePt t="6222" x="3673475" y="4410075"/>
          <p14:tracePt t="6233" x="3578225" y="4349750"/>
          <p14:tracePt t="6250" x="3387725" y="4244975"/>
          <p14:tracePt t="6267" x="3060700" y="4038600"/>
          <p14:tracePt t="6284" x="2841625" y="3886200"/>
          <p14:tracePt t="6302" x="2562225" y="3660775"/>
          <p14:tracePt t="6319" x="2397125" y="3476625"/>
          <p14:tracePt t="6335" x="2247900" y="3289300"/>
          <p14:tracePt t="6352" x="2117725" y="3130550"/>
          <p14:tracePt t="6367" x="2038350" y="3038475"/>
          <p14:tracePt t="6383" x="1984375" y="2965450"/>
          <p14:tracePt t="6401" x="1946275" y="2908300"/>
          <p14:tracePt t="6417" x="1939925" y="2886075"/>
          <p14:tracePt t="6433" x="1939925" y="2876550"/>
          <p14:tracePt t="6450" x="1958975" y="2854325"/>
          <p14:tracePt t="6466" x="1968500" y="2838450"/>
          <p14:tracePt t="6483" x="1978025" y="2822575"/>
          <p14:tracePt t="6501" x="1984375" y="2794000"/>
          <p14:tracePt t="6517" x="1984375" y="2774950"/>
          <p14:tracePt t="6533" x="1981200" y="2736850"/>
          <p14:tracePt t="6550" x="1949450" y="2670175"/>
          <p14:tracePt t="6567" x="1914525" y="2622550"/>
          <p14:tracePt t="6583" x="1889125" y="2590800"/>
          <p14:tracePt t="6601" x="1847850" y="2574925"/>
          <p14:tracePt t="6617" x="1809750" y="2555875"/>
          <p14:tracePt t="6633" x="1771650" y="2543175"/>
          <p14:tracePt t="6651" x="1692275" y="2530475"/>
          <p14:tracePt t="6667" x="1625600" y="2530475"/>
          <p14:tracePt t="6683" x="1562100" y="2530475"/>
          <p14:tracePt t="6700" x="1492250" y="2530475"/>
          <p14:tracePt t="6717" x="1447800" y="2530475"/>
          <p14:tracePt t="6733" x="1403350" y="2514600"/>
          <p14:tracePt t="6749" x="1339850" y="2511425"/>
          <p14:tracePt t="6767" x="1304925" y="2511425"/>
          <p14:tracePt t="6783" x="1266825" y="2511425"/>
          <p14:tracePt t="6800" x="1225550" y="2511425"/>
          <p14:tracePt t="6817" x="1216025" y="2511425"/>
          <p14:tracePt t="6833" x="1206500" y="2511425"/>
          <p14:tracePt t="6850" x="1193800" y="2511425"/>
          <p14:tracePt t="6866" x="1177925" y="2511425"/>
          <p14:tracePt t="6883" x="1168400" y="2511425"/>
          <p14:tracePt t="6901" x="1158875" y="2511425"/>
          <p14:tracePt t="6917" x="1149350" y="2511425"/>
          <p14:tracePt t="6934" x="1143000" y="2511425"/>
          <p14:tracePt t="7226" x="1196975" y="2527300"/>
          <p14:tracePt t="7233" x="1266825" y="2555875"/>
          <p14:tracePt t="7241" x="1339850" y="2590800"/>
          <p14:tracePt t="7250" x="1412875" y="2619375"/>
          <p14:tracePt t="7267" x="1536700" y="2679700"/>
          <p14:tracePt t="7283" x="1711325" y="2765425"/>
          <p14:tracePt t="7300" x="1822450" y="2819400"/>
          <p14:tracePt t="7316" x="1914525" y="2876550"/>
          <p14:tracePt t="7333" x="2009775" y="2927350"/>
          <p14:tracePt t="7350" x="2057400" y="2955925"/>
          <p14:tracePt t="7367" x="2101850" y="2968625"/>
          <p14:tracePt t="7383" x="2168525" y="2994025"/>
          <p14:tracePt t="7400" x="2190750" y="3000375"/>
          <p14:tracePt t="7416" x="2219325" y="3000375"/>
          <p14:tracePt t="7433" x="2247900" y="3006725"/>
          <p14:tracePt t="7450" x="2276475" y="3009900"/>
          <p14:tracePt t="7467" x="2292350" y="3009900"/>
          <p14:tracePt t="7483" x="2333625" y="3022600"/>
          <p14:tracePt t="7500" x="2355850" y="3028950"/>
          <p14:tracePt t="7516" x="2393950" y="3035300"/>
          <p14:tracePt t="7533" x="2466975" y="3060700"/>
          <p14:tracePt t="7550" x="2530475" y="3076575"/>
          <p14:tracePt t="7567" x="2581275" y="3089275"/>
          <p14:tracePt t="7583" x="2686050" y="3117850"/>
          <p14:tracePt t="7600" x="2730500" y="3130550"/>
          <p14:tracePt t="7616" x="2794000" y="3159125"/>
          <p14:tracePt t="7634" x="2901950" y="3206750"/>
          <p14:tracePt t="7651" x="2940050" y="3232150"/>
          <p14:tracePt t="7668" x="3006725" y="3276600"/>
          <p14:tracePt t="7684" x="3051175" y="3305175"/>
          <p14:tracePt t="7701" x="3098800" y="3324225"/>
          <p14:tracePt t="7717" x="3133725" y="3336925"/>
          <p14:tracePt t="7733" x="3162300" y="3340100"/>
          <p14:tracePt t="7750" x="3171825" y="3340100"/>
          <p14:tracePt t="7767" x="3187700" y="3340100"/>
          <p14:tracePt t="7783" x="3197225" y="3340100"/>
          <p14:tracePt t="7800" x="3206750" y="3340100"/>
          <p14:tracePt t="8024" x="3146425" y="3321050"/>
          <p14:tracePt t="8031" x="3086100" y="3295650"/>
          <p14:tracePt t="8039" x="3022600" y="3257550"/>
          <p14:tracePt t="8051" x="2962275" y="3241675"/>
          <p14:tracePt t="8067" x="2727325" y="3168650"/>
          <p14:tracePt t="8083" x="2606675" y="3133725"/>
          <p14:tracePt t="8100" x="2473325" y="3089275"/>
          <p14:tracePt t="8117" x="2282825" y="3057525"/>
          <p14:tracePt t="8133" x="2187575" y="3032125"/>
          <p14:tracePt t="8151" x="2051050" y="2990850"/>
          <p14:tracePt t="8167" x="1965325" y="2968625"/>
          <p14:tracePt t="8183" x="1879600" y="2952750"/>
          <p14:tracePt t="8201" x="1755775" y="2921000"/>
          <p14:tracePt t="8216" x="1701800" y="2914650"/>
          <p14:tracePt t="8233" x="1641475" y="2908300"/>
          <p14:tracePt t="8250" x="1558925" y="2898775"/>
          <p14:tracePt t="8266" x="1447800" y="2876550"/>
          <p14:tracePt t="8283" x="1384300" y="2863850"/>
          <p14:tracePt t="8300" x="1304925" y="2841625"/>
          <p14:tracePt t="8316" x="1250950" y="2828925"/>
          <p14:tracePt t="8333" x="1187450" y="2816225"/>
          <p14:tracePt t="8350" x="1104900" y="2787650"/>
          <p14:tracePt t="8366" x="1057275" y="2774950"/>
          <p14:tracePt t="8383" x="1035050" y="2762250"/>
          <p14:tracePt t="8400" x="993775" y="2755900"/>
          <p14:tracePt t="8417" x="984250" y="2755900"/>
          <p14:tracePt t="8433" x="974725" y="2755900"/>
          <p14:tracePt t="8450" x="958850" y="2755900"/>
          <p14:tracePt t="8466" x="946150" y="2755900"/>
          <p14:tracePt t="8942" x="1076325" y="2806700"/>
          <p14:tracePt t="8949" x="1295400" y="2901950"/>
          <p14:tracePt t="8955" x="1495425" y="2997200"/>
          <p14:tracePt t="8971" x="1901825" y="3140075"/>
          <p14:tracePt t="8991" x="2533650" y="3324225"/>
          <p14:tracePt t="9018" x="3197225" y="3470275"/>
          <p14:tracePt t="9051" x="4365625" y="3603625"/>
          <p14:tracePt t="9068" x="4857750" y="3670300"/>
          <p14:tracePt t="9085" x="5502275" y="3825875"/>
          <p14:tracePt t="9102" x="5902325" y="3940175"/>
          <p14:tracePt t="9118" x="6188075" y="4029075"/>
          <p14:tracePt t="9134" x="6588125" y="4133850"/>
          <p14:tracePt t="9151" x="6762750" y="4168775"/>
          <p14:tracePt t="9168" x="6950075" y="4206875"/>
          <p14:tracePt t="9183" x="7185025" y="4260850"/>
          <p14:tracePt t="9200" x="7324725" y="4279900"/>
          <p14:tracePt t="9217" x="7451725" y="4295775"/>
          <p14:tracePt t="9233" x="7597775" y="4327525"/>
          <p14:tracePt t="9250" x="7654925" y="4343400"/>
          <p14:tracePt t="9266" x="7683500" y="4346575"/>
          <p14:tracePt t="9283" x="7718425" y="4346575"/>
          <p14:tracePt t="9300" x="7727950" y="4346575"/>
          <p14:tracePt t="9317" x="7737475" y="4346575"/>
          <p14:tracePt t="9333" x="7756525" y="4340225"/>
          <p14:tracePt t="9350" x="7766050" y="4330700"/>
          <p14:tracePt t="9367" x="7778750" y="4311650"/>
          <p14:tracePt t="9383" x="7804150" y="4244975"/>
          <p14:tracePt t="9400" x="7820025" y="4171950"/>
          <p14:tracePt t="9417" x="7826375" y="4054475"/>
          <p14:tracePt t="9433" x="7823200" y="3933825"/>
          <p14:tracePt t="9450" x="7810500" y="3870325"/>
          <p14:tracePt t="9467" x="7766050" y="3775075"/>
          <p14:tracePt t="9483" x="7747000" y="3730625"/>
          <p14:tracePt t="9500" x="7727950" y="3705225"/>
          <p14:tracePt t="9516" x="7718425" y="3689350"/>
          <p14:tracePt t="9533" x="7696200" y="3667125"/>
          <p14:tracePt t="9550" x="7686675" y="3663950"/>
          <p14:tracePt t="9567" x="7664450" y="3657600"/>
          <p14:tracePt t="9583" x="7648575" y="3651250"/>
          <p14:tracePt t="9600" x="7639050" y="3651250"/>
          <p14:tracePt t="9618" x="7613650" y="3651250"/>
          <p14:tracePt t="9634" x="7604125" y="3651250"/>
          <p14:tracePt t="9650" x="7594600" y="3651250"/>
          <p14:tracePt t="9667" x="7569200" y="3651250"/>
          <p14:tracePt t="9684" x="7553325" y="3651250"/>
          <p14:tracePt t="9700" x="7543800" y="3651250"/>
          <p14:tracePt t="9717" x="7508875" y="3648075"/>
          <p14:tracePt t="9733" x="7499350" y="3638550"/>
          <p14:tracePt t="9750" x="7489825" y="3622675"/>
          <p14:tracePt t="9767" x="7470775" y="3616325"/>
          <p14:tracePt t="9783" x="7461250" y="3616325"/>
          <p14:tracePt t="9800" x="7451725" y="3616325"/>
          <p14:tracePt t="9816" x="7445375" y="3616325"/>
          <p14:tracePt t="9860" x="7442200" y="3616325"/>
          <p14:tracePt t="10237" x="7461250" y="3597275"/>
          <p14:tracePt t="10244" x="7493000" y="3568700"/>
          <p14:tracePt t="10251" x="7534275" y="3533775"/>
          <p14:tracePt t="10266" x="7594600" y="3489325"/>
          <p14:tracePt t="10283" x="7632700" y="3451225"/>
          <p14:tracePt t="10300" x="7693025" y="3403600"/>
          <p14:tracePt t="10316" x="7724775" y="3371850"/>
          <p14:tracePt t="10350" x="7759700" y="3244850"/>
          <p14:tracePt t="10383" x="7756525" y="3162300"/>
          <p14:tracePt t="10400" x="7737475" y="3121025"/>
          <p14:tracePt t="10416" x="7705725" y="3079750"/>
          <p14:tracePt t="10433" x="7680325" y="3048000"/>
          <p14:tracePt t="10449" x="7635875" y="2987675"/>
          <p14:tracePt t="10467" x="7607300" y="2943225"/>
          <p14:tracePt t="10483" x="7575550" y="2905125"/>
          <p14:tracePt t="10500" x="7537450" y="2844800"/>
          <p14:tracePt t="10517" x="7515225" y="2803525"/>
          <p14:tracePt t="10533" x="7502525" y="2768600"/>
          <p14:tracePt t="10550" x="7477125" y="2701925"/>
          <p14:tracePt t="10566" x="7464425" y="2641600"/>
          <p14:tracePt t="10583" x="7451725" y="2578100"/>
          <p14:tracePt t="10599" x="7435850" y="2489200"/>
          <p14:tracePt t="10616" x="7435850" y="2428875"/>
          <p14:tracePt t="10633" x="7435850" y="2378075"/>
          <p14:tracePt t="10650" x="7435850" y="2308225"/>
          <p14:tracePt t="10666" x="7435850" y="2263775"/>
          <p14:tracePt t="10683" x="7439025" y="2232025"/>
          <p14:tracePt t="10700" x="7439025" y="2193925"/>
          <p14:tracePt t="10717" x="7445375" y="2178050"/>
          <p14:tracePt t="10733" x="7448550" y="2162175"/>
          <p14:tracePt t="10750" x="7448550" y="2146300"/>
          <p14:tracePt t="10766" x="7448550" y="2136775"/>
          <p14:tracePt t="10813" x="7454900" y="2136775"/>
          <p14:tracePt t="10842" x="7454900" y="2133600"/>
          <p14:tracePt t="10848" x="7458075" y="2133600"/>
          <p14:tracePt t="10863" x="7464425" y="2127250"/>
          <p14:tracePt t="10870" x="7467600" y="2127250"/>
          <p14:tracePt t="10883" x="7473950" y="2127250"/>
          <p14:tracePt t="10900" x="7508875" y="2124075"/>
          <p14:tracePt t="10917" x="7527925" y="2124075"/>
          <p14:tracePt t="10934" x="7550150" y="2124075"/>
          <p14:tracePt t="10950" x="7572375" y="2124075"/>
          <p14:tracePt t="10967" x="7588250" y="2124075"/>
          <p14:tracePt t="10984" x="7613650" y="2111375"/>
          <p14:tracePt t="11000" x="7635875" y="2105025"/>
          <p14:tracePt t="11016" x="7658100" y="2105025"/>
          <p14:tracePt t="11034" x="7693025" y="2105025"/>
          <p14:tracePt t="11050" x="7702550" y="2101850"/>
          <p14:tracePt t="11067" x="7712075" y="2101850"/>
          <p14:tracePt t="11084" x="7734300" y="2101850"/>
          <p14:tracePt t="11101" x="7737475" y="2101850"/>
          <p14:tracePt t="11116" x="7737475" y="2095500"/>
          <p14:tracePt t="11149" x="7737475" y="2092325"/>
          <p14:tracePt t="11262" x="7737475" y="2085975"/>
          <p14:tracePt t="11368" x="7743825" y="2085975"/>
          <p14:tracePt t="11404" x="7747000" y="2085975"/>
          <p14:tracePt t="11418" x="7753350" y="2085975"/>
          <p14:tracePt t="11425" x="7756525" y="2085975"/>
          <p14:tracePt t="11433" x="7762875" y="2085975"/>
          <p14:tracePt t="11450" x="7785100" y="2085975"/>
          <p14:tracePt t="11468" x="7854950" y="2085975"/>
          <p14:tracePt t="11483" x="7924800" y="2089150"/>
          <p14:tracePt t="11500" x="8020050" y="2105025"/>
          <p14:tracePt t="11517" x="8201025" y="2149475"/>
          <p14:tracePt t="11533" x="8340725" y="2184400"/>
          <p14:tracePt t="11550" x="8455025" y="2238375"/>
          <p14:tracePt t="11567" x="8559800" y="2282825"/>
          <p14:tracePt t="11583" x="8626475" y="2320925"/>
          <p14:tracePt t="11600" x="8674100" y="2339975"/>
          <p14:tracePt t="11617" x="8724900" y="2359025"/>
          <p14:tracePt t="11633" x="8734425" y="2374900"/>
          <p14:tracePt t="11650" x="8743950" y="2384425"/>
          <p14:tracePt t="11667" x="8750300" y="2384425"/>
          <p14:tracePt t="11699" x="8753475" y="2384425"/>
          <p14:tracePt t="11717" x="8775700" y="2400300"/>
          <p14:tracePt t="11733" x="8785225" y="2409825"/>
          <p14:tracePt t="11750" x="8801100" y="2425700"/>
          <p14:tracePt t="11766" x="8836025" y="2454275"/>
          <p14:tracePt t="11783" x="8848725" y="2486025"/>
          <p14:tracePt t="11800" x="8874125" y="2533650"/>
          <p14:tracePt t="11817" x="8912225" y="2635250"/>
          <p14:tracePt t="11833" x="8918575" y="2673350"/>
          <p14:tracePt t="11850" x="8918575" y="2717800"/>
          <p14:tracePt t="11866" x="8918575" y="2778125"/>
          <p14:tracePt t="11883" x="8915400" y="2822575"/>
          <p14:tracePt t="11900" x="8902700" y="2860675"/>
          <p14:tracePt t="11917" x="8877300" y="2927350"/>
          <p14:tracePt t="11933" x="8864600" y="2971800"/>
          <p14:tracePt t="11949" x="8864600" y="2994025"/>
          <p14:tracePt t="11966" x="8858250" y="3028950"/>
          <p14:tracePt t="11983" x="8858250" y="3038475"/>
          <p14:tracePt t="12000" x="8851900" y="3048000"/>
          <p14:tracePt t="12016" x="8851900" y="3063875"/>
          <p14:tracePt t="12033" x="8848725" y="3063875"/>
          <p14:tracePt t="12050" x="8842375" y="3063875"/>
          <p14:tracePt t="12066" x="8836025" y="3044825"/>
          <p14:tracePt t="12083" x="8836025" y="3013075"/>
          <p14:tracePt t="12100" x="8836025" y="2952750"/>
          <p14:tracePt t="12116" x="8823325" y="2908300"/>
          <p14:tracePt t="12133" x="8810625" y="2860675"/>
          <p14:tracePt t="12149" x="8797925" y="2825750"/>
          <p14:tracePt t="12166" x="8782050" y="2768600"/>
          <p14:tracePt t="12182" x="8763000" y="2730500"/>
          <p14:tracePt t="12200" x="8743950" y="2695575"/>
          <p14:tracePt t="12216" x="8731250" y="2670175"/>
          <p14:tracePt t="12233" x="8721725" y="2647950"/>
          <p14:tracePt t="12250" x="8683625" y="2613025"/>
          <p14:tracePt t="12266" x="8658225" y="2587625"/>
          <p14:tracePt t="12283" x="8623300" y="2568575"/>
          <p14:tracePt t="12300" x="8553450" y="2520950"/>
          <p14:tracePt t="12316" x="8509000" y="2495550"/>
          <p14:tracePt t="12332" x="8467725" y="2463800"/>
          <p14:tracePt t="12350" x="8401050" y="2416175"/>
          <p14:tracePt t="12366" x="8356600" y="2387600"/>
          <p14:tracePt t="12383" x="8315325" y="2362200"/>
          <p14:tracePt t="12400" x="8264525" y="2336800"/>
          <p14:tracePt t="12416" x="8235950" y="2327275"/>
          <p14:tracePt t="12433" x="8210550" y="2314575"/>
          <p14:tracePt t="12450" x="8185150" y="2292350"/>
          <p14:tracePt t="12466" x="8159750" y="2279650"/>
          <p14:tracePt t="12483" x="8137525" y="2270125"/>
          <p14:tracePt t="12499" x="8096250" y="2244725"/>
          <p14:tracePt t="12516" x="8064500" y="2219325"/>
          <p14:tracePt t="12533" x="8045450" y="2203450"/>
          <p14:tracePt t="12550" x="8032750" y="2187575"/>
          <p14:tracePt t="12566" x="8020050" y="2171700"/>
          <p14:tracePt t="12583" x="8004175" y="2162175"/>
          <p14:tracePt t="12599" x="7991475" y="2146300"/>
          <p14:tracePt t="12616" x="7981950" y="2136775"/>
          <p14:tracePt t="12633" x="7972425" y="2120900"/>
          <p14:tracePt t="12649" x="7950200" y="2117725"/>
          <p14:tracePt t="12666" x="7940675" y="2117725"/>
          <p14:tracePt t="12699" x="7937500" y="2111375"/>
          <p14:tracePt t="12716" x="7931150" y="2101850"/>
          <p14:tracePt t="12734" x="7927975" y="2089150"/>
          <p14:tracePt t="12750" x="7927975" y="2076450"/>
          <p14:tracePt t="12783" x="7921625" y="2076450"/>
          <p14:tracePt t="12842" x="7921625" y="2085975"/>
          <p14:tracePt t="12849" x="7921625" y="2089150"/>
          <p14:tracePt t="12856" x="7924800" y="2095500"/>
          <p14:tracePt t="12866" x="7927975" y="2098675"/>
          <p14:tracePt t="12883" x="7943850" y="2114550"/>
          <p14:tracePt t="12899" x="7972425" y="2124075"/>
          <p14:tracePt t="12916" x="8010525" y="2143125"/>
          <p14:tracePt t="12933" x="8112125" y="2181225"/>
          <p14:tracePt t="12949" x="8172450" y="2219325"/>
          <p14:tracePt t="12966" x="8229600" y="2244725"/>
          <p14:tracePt t="12983" x="8296275" y="2292350"/>
          <p14:tracePt t="13000" x="8340725" y="2317750"/>
          <p14:tracePt t="13016" x="8366125" y="2349500"/>
          <p14:tracePt t="13033" x="8410575" y="2387600"/>
          <p14:tracePt t="13049" x="8435975" y="2413000"/>
          <p14:tracePt t="13066" x="8464550" y="2425700"/>
          <p14:tracePt t="13083" x="8499475" y="2441575"/>
          <p14:tracePt t="13100" x="8518525" y="2454275"/>
          <p14:tracePt t="13116" x="8534400" y="2470150"/>
          <p14:tracePt t="13133" x="8547100" y="2482850"/>
          <p14:tracePt t="13149" x="8562975" y="2492375"/>
          <p14:tracePt t="13166" x="8572500" y="2505075"/>
          <p14:tracePt t="13183" x="8588375" y="2524125"/>
          <p14:tracePt t="13199" x="8597900" y="2530475"/>
          <p14:tracePt t="13216" x="8613775" y="2540000"/>
          <p14:tracePt t="13233" x="8629650" y="2552700"/>
          <p14:tracePt t="13249" x="8639175" y="2568575"/>
          <p14:tracePt t="13266" x="8642350" y="2578100"/>
          <p14:tracePt t="13283" x="8651875" y="2593975"/>
          <p14:tracePt t="13299" x="8670925" y="2622550"/>
          <p14:tracePt t="13317" x="8683625" y="2647950"/>
          <p14:tracePt t="13333" x="8699500" y="2689225"/>
          <p14:tracePt t="13349" x="8712200" y="2711450"/>
          <p14:tracePt t="13367" x="8737600" y="2755900"/>
          <p14:tracePt t="13383" x="8740775" y="2771775"/>
          <p14:tracePt t="13400" x="8740775" y="2781300"/>
          <p14:tracePt t="13417" x="8740775" y="2803525"/>
          <p14:tracePt t="13433" x="8740775" y="2806700"/>
          <p14:tracePt t="13466" x="8747125" y="2806700"/>
          <p14:tracePt t="13994" x="8718550" y="2813050"/>
          <p14:tracePt t="14001" x="8658225" y="2828925"/>
          <p14:tracePt t="14008" x="8610600" y="2847975"/>
          <p14:tracePt t="14016" x="8550275" y="2863850"/>
          <p14:tracePt t="14033" x="8461375" y="2905125"/>
          <p14:tracePt t="14049" x="8372475" y="2936875"/>
          <p14:tracePt t="14083" x="8156575" y="3025775"/>
          <p14:tracePt t="14116" x="7981950" y="3101975"/>
          <p14:tracePt t="14133" x="7937500" y="3127375"/>
          <p14:tracePt t="14150" x="7870825" y="3152775"/>
          <p14:tracePt t="14166" x="7842250" y="3165475"/>
          <p14:tracePt t="14182" x="7816850" y="3178175"/>
          <p14:tracePt t="14200" x="7804150" y="3197225"/>
          <p14:tracePt t="14216" x="7791450" y="3203575"/>
          <p14:tracePt t="14233" x="7781925" y="3206750"/>
          <p14:tracePt t="14250" x="7762875" y="3206750"/>
          <p14:tracePt t="14267" x="7747000" y="3206750"/>
          <p14:tracePt t="14283" x="7718425" y="3206750"/>
          <p14:tracePt t="14299" x="7693025" y="3206750"/>
          <p14:tracePt t="14316" x="7664450" y="3206750"/>
          <p14:tracePt t="14332" x="7642225" y="3206750"/>
          <p14:tracePt t="14349" x="7591425" y="3190875"/>
          <p14:tracePt t="14365" x="7527925" y="3168650"/>
          <p14:tracePt t="14383" x="7461250" y="3140075"/>
          <p14:tracePt t="14400" x="7385050" y="3098800"/>
          <p14:tracePt t="14416" x="7346950" y="3073400"/>
          <p14:tracePt t="14433" x="7305675" y="3048000"/>
          <p14:tracePt t="14449" x="7261225" y="2987675"/>
          <p14:tracePt t="14466" x="7232650" y="2940050"/>
          <p14:tracePt t="14482" x="7207250" y="2895600"/>
          <p14:tracePt t="14499" x="7162800" y="2835275"/>
          <p14:tracePt t="14516" x="7143750" y="2797175"/>
          <p14:tracePt t="14532" x="7118350" y="2768600"/>
          <p14:tracePt t="14549" x="7099300" y="2730500"/>
          <p14:tracePt t="14566" x="7089775" y="2714625"/>
          <p14:tracePt t="14583" x="7073900" y="2705100"/>
          <p14:tracePt t="14599" x="7064375" y="2689225"/>
          <p14:tracePt t="14616" x="7064375" y="2679700"/>
          <p14:tracePt t="14633" x="7064375" y="2667000"/>
          <p14:tracePt t="14649" x="7048500" y="2651125"/>
          <p14:tracePt t="14666" x="7045325" y="2641600"/>
          <p14:tracePt t="14684" x="7035800" y="2632075"/>
          <p14:tracePt t="15111" x="7048500" y="2632075"/>
          <p14:tracePt t="15118" x="7058025" y="2632075"/>
          <p14:tracePt t="15133" x="7073900" y="2632075"/>
          <p14:tracePt t="15149" x="7083425" y="2632075"/>
          <p14:tracePt t="15166" x="7092950" y="2632075"/>
          <p14:tracePt t="15183" x="7131050" y="2632075"/>
          <p14:tracePt t="15199" x="7169150" y="2632075"/>
          <p14:tracePt t="15233" x="7299325" y="2641600"/>
          <p14:tracePt t="15266" x="7340600" y="2654300"/>
          <p14:tracePt t="15283" x="7359650" y="2654300"/>
          <p14:tracePt t="15318" x="7359650" y="2657475"/>
          <p14:tracePt t="15333" x="7359650" y="2663825"/>
          <p14:tracePt t="15349" x="7359650" y="2667000"/>
          <p14:tracePt t="15375" x="7346950" y="2667000"/>
          <p14:tracePt t="15382" x="7343775" y="2667000"/>
          <p14:tracePt t="15400" x="7334250" y="2667000"/>
          <p14:tracePt t="15417" x="7318375" y="2667000"/>
          <p14:tracePt t="15433" x="7308850" y="2667000"/>
          <p14:tracePt t="15450" x="7292975" y="2667000"/>
          <p14:tracePt t="15467" x="7280275" y="2667000"/>
          <p14:tracePt t="15483" x="7270750" y="2667000"/>
          <p14:tracePt t="15499" x="7264400" y="2667000"/>
          <p14:tracePt t="15516" x="7248525" y="2660650"/>
          <p14:tracePt t="15533" x="7248525" y="2654300"/>
          <p14:tracePt t="15549" x="7239000" y="2638425"/>
          <p14:tracePt t="15566" x="7232650" y="2628900"/>
          <p14:tracePt t="15582" x="7229475" y="2625725"/>
          <p14:tracePt t="15599" x="7229475" y="2619375"/>
          <p14:tracePt t="15930" x="7229475" y="2622550"/>
          <p14:tracePt t="15938" x="7229475" y="2625725"/>
          <p14:tracePt t="15949" x="7229475" y="2632075"/>
          <p14:tracePt t="15966" x="7242175" y="2651125"/>
          <p14:tracePt t="15982" x="7251700" y="2651125"/>
          <p14:tracePt t="16016" x="7280275" y="2651125"/>
          <p14:tracePt t="16049" x="7289800" y="2651125"/>
          <p14:tracePt t="16066" x="7296150" y="2635250"/>
          <p14:tracePt t="16082" x="7296150" y="2628900"/>
          <p14:tracePt t="16099" x="7296150" y="2625725"/>
          <p14:tracePt t="16152" x="7296150" y="2619375"/>
          <p14:tracePt t="16165" x="7296150" y="2616200"/>
          <p14:tracePt t="16172" x="7296150" y="2609850"/>
          <p14:tracePt t="16193" x="7296150" y="2606675"/>
          <p14:tracePt t="16499" x="7318375" y="2606675"/>
          <p14:tracePt t="16506" x="7337425" y="2613025"/>
          <p14:tracePt t="16516" x="7356475" y="2619375"/>
          <p14:tracePt t="16533" x="7416800" y="2635250"/>
          <p14:tracePt t="16549" x="7512050" y="2670175"/>
          <p14:tracePt t="16566" x="7556500" y="2682875"/>
          <p14:tracePt t="16582" x="7594600" y="2695575"/>
          <p14:tracePt t="16599" x="7623175" y="2708275"/>
          <p14:tracePt t="16616" x="7632700" y="2708275"/>
          <p14:tracePt t="16632" x="7648575" y="2708275"/>
          <p14:tracePt t="16649" x="7651750" y="2708275"/>
          <p14:tracePt t="17198" x="7651750" y="2711450"/>
          <p14:tracePt t="17205" x="7645400" y="2717800"/>
          <p14:tracePt t="17216" x="7642225" y="2720975"/>
          <p14:tracePt t="17233" x="7626350" y="2736850"/>
          <p14:tracePt t="17249" x="7610475" y="2746375"/>
          <p14:tracePt t="17266" x="7600950" y="2762250"/>
          <p14:tracePt t="17299" x="7575550" y="2771775"/>
          <p14:tracePt t="17333" x="7546975" y="2771775"/>
          <p14:tracePt t="17349" x="7537450" y="2771775"/>
          <p14:tracePt t="17367" x="7521575" y="2771775"/>
          <p14:tracePt t="17383" x="7505700" y="2771775"/>
          <p14:tracePt t="17399" x="7496175" y="2771775"/>
          <p14:tracePt t="17416" x="7483475" y="2771775"/>
          <p14:tracePt t="17433" x="7461250" y="2771775"/>
          <p14:tracePt t="17450" x="7451725" y="2771775"/>
          <p14:tracePt t="17466" x="7435850" y="2755900"/>
          <p14:tracePt t="17482" x="7426325" y="2749550"/>
          <p14:tracePt t="17499" x="7426325" y="2740025"/>
          <p14:tracePt t="17532" x="7426325" y="2736850"/>
          <p14:tracePt t="18420" x="7448550" y="2717800"/>
          <p14:tracePt t="18427" x="7477125" y="2695575"/>
          <p14:tracePt t="18434" x="7518400" y="2660650"/>
          <p14:tracePt t="18449" x="7566025" y="2628900"/>
          <p14:tracePt t="18466" x="7604125" y="2597150"/>
          <p14:tracePt t="18482" x="7635875" y="2571750"/>
          <p14:tracePt t="18515" x="7705725" y="2501900"/>
          <p14:tracePt t="18549" x="7759700" y="2435225"/>
          <p14:tracePt t="18566" x="7772400" y="2403475"/>
          <p14:tracePt t="18582" x="7785100" y="2387600"/>
          <p14:tracePt t="18599" x="7794625" y="2371725"/>
          <p14:tracePt t="18615" x="7797800" y="2349500"/>
          <p14:tracePt t="18632" x="7810500" y="2336800"/>
          <p14:tracePt t="18649" x="7820025" y="2308225"/>
          <p14:tracePt t="18666" x="7829550" y="2298700"/>
          <p14:tracePt t="18683" x="7839075" y="2279650"/>
          <p14:tracePt t="18699" x="7845425" y="2254250"/>
          <p14:tracePt t="18715" x="7851775" y="2232025"/>
          <p14:tracePt t="18733" x="7858125" y="2190750"/>
          <p14:tracePt t="18749" x="7858125" y="2171700"/>
          <p14:tracePt t="18766" x="7870825" y="2139950"/>
          <p14:tracePt t="18783" x="7870825" y="2114550"/>
          <p14:tracePt t="18800" x="7870825" y="2101850"/>
          <p14:tracePt t="18816" x="7870825" y="2098675"/>
          <p14:tracePt t="19132" x="7870825" y="2105025"/>
          <p14:tracePt t="19139" x="7870825" y="2111375"/>
          <p14:tracePt t="19149" x="7870825" y="2114550"/>
          <p14:tracePt t="19167" x="7870825" y="2136775"/>
          <p14:tracePt t="19182" x="7870825" y="2146300"/>
          <p14:tracePt t="19238" x="7874000" y="2146300"/>
          <p14:tracePt t="19265" x="7896225" y="2133600"/>
          <p14:tracePt t="19282" x="7912100" y="2092325"/>
          <p14:tracePt t="19299" x="7924800" y="2047875"/>
          <p14:tracePt t="19316" x="7931150" y="2009775"/>
          <p14:tracePt t="19332" x="7931150" y="1955800"/>
          <p14:tracePt t="19349" x="7931150" y="1933575"/>
          <p14:tracePt t="19366" x="7931150" y="1917700"/>
          <p14:tracePt t="19425" x="7931150" y="1914525"/>
          <p14:tracePt t="19452" x="7931150" y="1908175"/>
          <p14:tracePt t="20015" x="7931150" y="1905000"/>
          <p14:tracePt t="20021" x="7931150" y="1898650"/>
          <p14:tracePt t="20033" x="7931150" y="1895475"/>
          <p14:tracePt t="20050" x="7931150" y="1885950"/>
          <p14:tracePt t="20427" x="7931150" y="1892300"/>
          <p14:tracePt t="20434" x="7931150" y="1895475"/>
          <p14:tracePt t="20448" x="7931150" y="1911350"/>
          <p14:tracePt t="20466" x="7931150" y="1920875"/>
          <p14:tracePt t="20483" x="7931150" y="1936750"/>
          <p14:tracePt t="20499" x="7931150" y="1946275"/>
          <p14:tracePt t="20968" x="7902575" y="1978025"/>
          <p14:tracePt t="20975" x="7889875" y="2006600"/>
          <p14:tracePt t="20982" x="7874000" y="2044700"/>
          <p14:tracePt t="20999" x="7839075" y="2105025"/>
          <p14:tracePt t="21015" x="7823200" y="2178050"/>
          <p14:tracePt t="21032" x="7797800" y="2311400"/>
          <p14:tracePt t="21066" x="7775575" y="2492375"/>
          <p14:tracePt t="21099" x="7743825" y="2708275"/>
          <p14:tracePt t="21115" x="7737475" y="2781300"/>
          <p14:tracePt t="21132" x="7718425" y="2844800"/>
          <p14:tracePt t="21150" x="7712075" y="2882900"/>
          <p14:tracePt t="21167" x="7686675" y="2917825"/>
          <p14:tracePt t="21182" x="7677150" y="2955925"/>
          <p14:tracePt t="21199" x="7664450" y="2987675"/>
          <p14:tracePt t="21216" x="7626350" y="3028950"/>
          <p14:tracePt t="21232" x="7600950" y="3067050"/>
          <p14:tracePt t="21248" x="7588250" y="3092450"/>
          <p14:tracePt t="21266" x="7566025" y="3121025"/>
          <p14:tracePt t="21282" x="7556500" y="3130550"/>
          <p14:tracePt t="21299" x="7546975" y="3140075"/>
          <p14:tracePt t="21316" x="7531100" y="3149600"/>
          <p14:tracePt t="21332" x="7515225" y="3149600"/>
          <p14:tracePt t="21349" x="7505700" y="3149600"/>
          <p14:tracePt t="21366" x="7489825" y="3149600"/>
          <p14:tracePt t="21382" x="7486650" y="3149600"/>
          <p14:tracePt t="21415" x="7480300" y="3155950"/>
          <p14:tracePt t="21459" x="7470775" y="31559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Espace réservé du texte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Androcée gamostémone</a:t>
            </a:r>
          </a:p>
        </p:txBody>
      </p:sp>
      <p:pic>
        <p:nvPicPr>
          <p:cNvPr id="65540" name="Espace réservé du contenu 3" descr="image050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-30000" contrast="20000"/>
          </a:blip>
          <a:srcRect l="22986" r="15127"/>
          <a:stretch>
            <a:fillRect/>
          </a:stretch>
        </p:blipFill>
        <p:spPr>
          <a:xfrm>
            <a:off x="785786" y="2357430"/>
            <a:ext cx="2928958" cy="3290298"/>
          </a:xfrm>
        </p:spPr>
      </p:pic>
      <p:sp>
        <p:nvSpPr>
          <p:cNvPr id="65541" name="Espace réservé du texte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Androcée dialystemone</a:t>
            </a:r>
          </a:p>
        </p:txBody>
      </p:sp>
      <p:pic>
        <p:nvPicPr>
          <p:cNvPr id="9" name="Espace réservé du contenu 3" descr="image14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l="33582" t="7070" r="23998" b="34014"/>
          <a:stretch>
            <a:fillRect/>
          </a:stretch>
        </p:blipFill>
        <p:spPr>
          <a:xfrm>
            <a:off x="5143504" y="2357430"/>
            <a:ext cx="3086122" cy="321471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016"/>
    </mc:Choice>
    <mc:Fallback>
      <p:transition spd="slow" advTm="10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475" x="6384925" y="3444875"/>
          <p14:tracePt t="2481" x="6197600" y="3444875"/>
          <p14:tracePt t="2487" x="6048375" y="3454400"/>
          <p14:tracePt t="2503" x="5622925" y="3467100"/>
          <p14:tracePt t="2537" x="4724400" y="3479800"/>
          <p14:tracePt t="2570" x="4229100" y="3508375"/>
          <p14:tracePt t="2588" x="3927475" y="3565525"/>
          <p14:tracePt t="2604" x="3775075" y="3609975"/>
          <p14:tracePt t="2620" x="3660775" y="3670300"/>
          <p14:tracePt t="2637" x="3527425" y="3781425"/>
          <p14:tracePt t="2653" x="3479800" y="3851275"/>
          <p14:tracePt t="2669" x="3441700" y="3930650"/>
          <p14:tracePt t="2687" x="3438525" y="4060825"/>
          <p14:tracePt t="2703" x="3463925" y="4159250"/>
          <p14:tracePt t="2719" x="3530600" y="4251325"/>
          <p14:tracePt t="2736" x="3702050" y="4422775"/>
          <p14:tracePt t="2753" x="3873500" y="4546600"/>
          <p14:tracePt t="2773" x="4064000" y="4699000"/>
          <p14:tracePt t="2788" x="4264025" y="4816475"/>
          <p14:tracePt t="2803" x="4464050" y="4883150"/>
          <p14:tracePt t="2820" x="4718050" y="4902200"/>
          <p14:tracePt t="2972" x="4670425" y="4860925"/>
          <p14:tracePt t="2979" x="4594225" y="4803775"/>
          <p14:tracePt t="2987" x="4521200" y="4759325"/>
          <p14:tracePt t="3003" x="4349750" y="4645025"/>
          <p14:tracePt t="3020" x="4127500" y="4514850"/>
          <p14:tracePt t="3037" x="3832225" y="4400550"/>
          <p14:tracePt t="3054" x="3635375" y="4333875"/>
          <p14:tracePt t="3070" x="3470275" y="4286250"/>
          <p14:tracePt t="3086" x="3222625" y="4232275"/>
          <p14:tracePt t="3103" x="3073400" y="4216400"/>
          <p14:tracePt t="3120" x="2933700" y="4216400"/>
          <p14:tracePt t="3137" x="2740025" y="4216400"/>
          <p14:tracePt t="3153" x="2644775" y="4229100"/>
          <p14:tracePt t="3170" x="2568575" y="4251325"/>
          <p14:tracePt t="3187" x="2511425" y="4270375"/>
          <p14:tracePt t="3203" x="2486025" y="4279900"/>
          <p14:tracePt t="3219" x="2457450" y="4292600"/>
          <p14:tracePt t="3236" x="2413000" y="4324350"/>
          <p14:tracePt t="3253" x="2387600" y="4346575"/>
          <p14:tracePt t="3270" x="2343150" y="4391025"/>
          <p14:tracePt t="3286" x="2317750" y="4438650"/>
          <p14:tracePt t="3303" x="2286000" y="4470400"/>
          <p14:tracePt t="3320" x="2241550" y="4521200"/>
          <p14:tracePt t="3336" x="2193925" y="4549775"/>
          <p14:tracePt t="3353" x="2146300" y="4581525"/>
          <p14:tracePt t="3370" x="2079625" y="4622800"/>
          <p14:tracePt t="3387" x="2041525" y="4654550"/>
          <p14:tracePt t="3403" x="2003425" y="4673600"/>
          <p14:tracePt t="3420" x="1962150" y="4692650"/>
          <p14:tracePt t="3436" x="1949450" y="4702175"/>
          <p14:tracePt t="3453" x="1939925" y="4711700"/>
          <p14:tracePt t="3469" x="1927225" y="4721225"/>
          <p14:tracePt t="3487" x="1911350" y="4721225"/>
          <p14:tracePt t="3555" x="1917700" y="4721225"/>
          <p14:tracePt t="3563" x="1924050" y="4721225"/>
          <p14:tracePt t="3570" x="1930400" y="4721225"/>
          <p14:tracePt t="3586" x="1943100" y="4721225"/>
          <p14:tracePt t="3604" x="1974850" y="4721225"/>
          <p14:tracePt t="3619" x="2006600" y="4721225"/>
          <p14:tracePt t="3636" x="2028825" y="4718050"/>
          <p14:tracePt t="3653" x="2044700" y="4711700"/>
          <p14:tracePt t="3669" x="2066925" y="4702175"/>
          <p14:tracePt t="3686" x="2095500" y="4689475"/>
          <p14:tracePt t="3702" x="2117725" y="4686300"/>
          <p14:tracePt t="3719" x="2165350" y="4667250"/>
          <p14:tracePt t="3736" x="2190750" y="4654550"/>
          <p14:tracePt t="3753" x="2219325" y="4641850"/>
          <p14:tracePt t="3770" x="2244725" y="4619625"/>
          <p14:tracePt t="3787" x="2257425" y="4610100"/>
          <p14:tracePt t="3804" x="2273300" y="4594225"/>
          <p14:tracePt t="3820" x="2279650" y="4575175"/>
          <p14:tracePt t="3837" x="2279650" y="4552950"/>
          <p14:tracePt t="3854" x="2276475" y="4511675"/>
          <p14:tracePt t="3869" x="2263775" y="4489450"/>
          <p14:tracePt t="3886" x="2244725" y="4470400"/>
          <p14:tracePt t="3904" x="2209800" y="4448175"/>
          <p14:tracePt t="3920" x="2181225" y="4435475"/>
          <p14:tracePt t="3937" x="2155825" y="4422775"/>
          <p14:tracePt t="3953" x="2124075" y="4416425"/>
          <p14:tracePt t="3969" x="2101850" y="4416425"/>
          <p14:tracePt t="3986" x="2085975" y="4416425"/>
          <p14:tracePt t="4003" x="2066925" y="4416425"/>
          <p14:tracePt t="4020" x="2054225" y="4416425"/>
          <p14:tracePt t="4037" x="2044700" y="4416425"/>
          <p14:tracePt t="4041" x="2041525" y="4416425"/>
          <p14:tracePt t="4053" x="2025650" y="4416425"/>
          <p14:tracePt t="4069" x="2022475" y="4422775"/>
          <p14:tracePt t="4086" x="2022475" y="4432300"/>
          <p14:tracePt t="4103" x="2022475" y="4448175"/>
          <p14:tracePt t="4119" x="2022475" y="4464050"/>
          <p14:tracePt t="4136" x="2044700" y="4473575"/>
          <p14:tracePt t="4153" x="2101850" y="4479925"/>
          <p14:tracePt t="4170" x="2174875" y="4495800"/>
          <p14:tracePt t="4187" x="2282825" y="4511675"/>
          <p14:tracePt t="4203" x="2447925" y="4537075"/>
          <p14:tracePt t="4219" x="2552700" y="4543425"/>
          <p14:tracePt t="4237" x="2670175" y="4543425"/>
          <p14:tracePt t="4253" x="2787650" y="4543425"/>
          <p14:tracePt t="4269" x="2841625" y="4543425"/>
          <p14:tracePt t="4286" x="2886075" y="4540250"/>
          <p14:tracePt t="4303" x="2949575" y="4521200"/>
          <p14:tracePt t="4319" x="2987675" y="4508500"/>
          <p14:tracePt t="4336" x="3016250" y="4495800"/>
          <p14:tracePt t="4353" x="3054350" y="4473575"/>
          <p14:tracePt t="4369" x="3070225" y="4448175"/>
          <p14:tracePt t="4388" x="3086100" y="4422775"/>
          <p14:tracePt t="4404" x="3098800" y="4391025"/>
          <p14:tracePt t="4420" x="3105150" y="4352925"/>
          <p14:tracePt t="4437" x="3101975" y="4289425"/>
          <p14:tracePt t="4453" x="3089275" y="4244975"/>
          <p14:tracePt t="4469" x="3076575" y="4206875"/>
          <p14:tracePt t="4487" x="3054350" y="4171950"/>
          <p14:tracePt t="4503" x="3041650" y="4149725"/>
          <p14:tracePt t="4520" x="3032125" y="4140200"/>
          <p14:tracePt t="4537" x="3022600" y="4130675"/>
          <p14:tracePt t="6132" x="3136900" y="4130675"/>
          <p14:tracePt t="6139" x="3400425" y="4146550"/>
          <p14:tracePt t="6156" x="3908425" y="4200525"/>
          <p14:tracePt t="6170" x="4429125" y="4298950"/>
          <p14:tracePt t="6188" x="5200650" y="4454525"/>
          <p14:tracePt t="6205" x="5680075" y="4549775"/>
          <p14:tracePt t="6238" x="6946900" y="4714875"/>
          <p14:tracePt t="6271" x="7839075" y="4845050"/>
          <p14:tracePt t="6288" x="8264525" y="4940300"/>
          <p14:tracePt t="6304" x="8556625" y="4975225"/>
          <p14:tracePt t="6320" x="8709025" y="5000625"/>
          <p14:tracePt t="6336" x="8848725" y="5029200"/>
          <p14:tracePt t="6353" x="9013825" y="5045075"/>
          <p14:tracePt t="6369" x="9086850" y="5051425"/>
          <p14:tracePt t="6386" x="9131300" y="5057775"/>
          <p14:tracePt t="6523" x="9140825" y="4816475"/>
          <p14:tracePt t="6530" x="9112250" y="4794250"/>
          <p14:tracePt t="6539" x="9058275" y="4749800"/>
          <p14:tracePt t="6553" x="8947150" y="4699000"/>
          <p14:tracePt t="6569" x="8801100" y="4616450"/>
          <p14:tracePt t="6586" x="8518525" y="4521200"/>
          <p14:tracePt t="6603" x="8366125" y="4486275"/>
          <p14:tracePt t="6620" x="8191500" y="4467225"/>
          <p14:tracePt t="6637" x="7962900" y="4460875"/>
          <p14:tracePt t="6653" x="7813675" y="4460875"/>
          <p14:tracePt t="6669" x="7664450" y="4464050"/>
          <p14:tracePt t="6686" x="7454900" y="4492625"/>
          <p14:tracePt t="6702" x="7321550" y="4527550"/>
          <p14:tracePt t="6719" x="7200900" y="4559300"/>
          <p14:tracePt t="6736" x="7086600" y="4597400"/>
          <p14:tracePt t="6753" x="7032625" y="4613275"/>
          <p14:tracePt t="6769" x="6985000" y="4625975"/>
          <p14:tracePt t="6786" x="6921500" y="4645025"/>
          <p14:tracePt t="6803" x="6889750" y="4664075"/>
          <p14:tracePt t="6819" x="6861175" y="4673600"/>
          <p14:tracePt t="6836" x="6826250" y="4686300"/>
          <p14:tracePt t="6853" x="6794500" y="4699000"/>
          <p14:tracePt t="6870" x="6775450" y="4699000"/>
          <p14:tracePt t="6886" x="6734175" y="4705350"/>
          <p14:tracePt t="6903" x="6711950" y="4705350"/>
          <p14:tracePt t="6919" x="6680200" y="4718050"/>
          <p14:tracePt t="6936" x="6648450" y="4724400"/>
          <p14:tracePt t="6953" x="6616700" y="4730750"/>
          <p14:tracePt t="6970" x="6588125" y="4737100"/>
          <p14:tracePt t="6986" x="6546850" y="4740275"/>
          <p14:tracePt t="7002" x="6537325" y="4740275"/>
          <p14:tracePt t="7020" x="6527800" y="4740275"/>
          <p14:tracePt t="7036" x="6527800" y="4749800"/>
          <p14:tracePt t="7053" x="6543675" y="4749800"/>
          <p14:tracePt t="7070" x="6626225" y="4749800"/>
          <p14:tracePt t="7073" x="6705600" y="4746625"/>
          <p14:tracePt t="7086" x="6915150" y="4718050"/>
          <p14:tracePt t="7103" x="7159625" y="4645025"/>
          <p14:tracePt t="7119" x="7439025" y="4521200"/>
          <p14:tracePt t="7137" x="7740650" y="4365625"/>
          <p14:tracePt t="7153" x="7921625" y="4273550"/>
          <p14:tracePt t="7170" x="8067675" y="4162425"/>
          <p14:tracePt t="7186" x="8134350" y="4070350"/>
          <p14:tracePt t="7203" x="8175625" y="3978275"/>
          <p14:tracePt t="7220" x="8191500" y="3848100"/>
          <p14:tracePt t="7236" x="8185150" y="3730625"/>
          <p14:tracePt t="7253" x="8140700" y="3619500"/>
          <p14:tracePt t="7270" x="8039100" y="3514725"/>
          <p14:tracePt t="7286" x="7947025" y="3448050"/>
          <p14:tracePt t="7303" x="7832725" y="3378200"/>
          <p14:tracePt t="7320" x="7610475" y="3251200"/>
          <p14:tracePt t="7336" x="7477125" y="3197225"/>
          <p14:tracePt t="7353" x="7366000" y="3136900"/>
          <p14:tracePt t="7369" x="7172325" y="3057525"/>
          <p14:tracePt t="7386" x="7038975" y="3022600"/>
          <p14:tracePt t="7403" x="6940550" y="2987675"/>
          <p14:tracePt t="7420" x="6740525" y="2952750"/>
          <p14:tracePt t="7436" x="6610350" y="2936875"/>
          <p14:tracePt t="7453" x="6515100" y="2911475"/>
          <p14:tracePt t="7469" x="6327775" y="2905125"/>
          <p14:tracePt t="7486" x="6200775" y="2905125"/>
          <p14:tracePt t="7503" x="6121400" y="2905125"/>
          <p14:tracePt t="7519" x="6013450" y="2905125"/>
          <p14:tracePt t="7536" x="5943600" y="2905125"/>
          <p14:tracePt t="7552" x="5870575" y="2905125"/>
          <p14:tracePt t="7569" x="5775325" y="2908300"/>
          <p14:tracePt t="7586" x="5737225" y="2927350"/>
          <p14:tracePt t="7603" x="5692775" y="2933700"/>
          <p14:tracePt t="7619" x="5629275" y="2952750"/>
          <p14:tracePt t="7636" x="5600700" y="2965450"/>
          <p14:tracePt t="7653" x="5568950" y="2978150"/>
          <p14:tracePt t="7670" x="5524500" y="3028950"/>
          <p14:tracePt t="7686" x="5495925" y="3095625"/>
          <p14:tracePt t="7703" x="5464175" y="3171825"/>
          <p14:tracePt t="7719" x="5429250" y="3340100"/>
          <p14:tracePt t="7736" x="5429250" y="3467100"/>
          <p14:tracePt t="7754" x="5480050" y="3657600"/>
          <p14:tracePt t="7770" x="5514975" y="3787775"/>
          <p14:tracePt t="7787" x="5578475" y="3933825"/>
          <p14:tracePt t="7804" x="5664200" y="4108450"/>
          <p14:tracePt t="7819" x="5746750" y="4232275"/>
          <p14:tracePt t="7836" x="5822950" y="4337050"/>
          <p14:tracePt t="7853" x="5930900" y="4451350"/>
          <p14:tracePt t="7869" x="5984875" y="4511675"/>
          <p14:tracePt t="7886" x="6022975" y="4552950"/>
          <p14:tracePt t="7903" x="6124575" y="4629150"/>
          <p14:tracePt t="7919" x="6213475" y="4679950"/>
          <p14:tracePt t="7936" x="6302375" y="4711700"/>
          <p14:tracePt t="7953" x="6388100" y="4740275"/>
          <p14:tracePt t="7969" x="6438900" y="4740275"/>
          <p14:tracePt t="7986" x="6499225" y="4737100"/>
          <p14:tracePt t="8003" x="6635750" y="4695825"/>
          <p14:tracePt t="8019" x="6721475" y="4679950"/>
          <p14:tracePt t="8036" x="6819900" y="4638675"/>
          <p14:tracePt t="8053" x="7000875" y="4597400"/>
          <p14:tracePt t="8069" x="7096125" y="4581525"/>
          <p14:tracePt t="8086" x="7162800" y="4559300"/>
          <p14:tracePt t="8103" x="7235825" y="4530725"/>
          <p14:tracePt t="8120" x="7289800" y="4502150"/>
          <p14:tracePt t="8136" x="7340600" y="4460875"/>
          <p14:tracePt t="8153" x="7416800" y="4359275"/>
          <p14:tracePt t="8169" x="7470775" y="4298950"/>
          <p14:tracePt t="8186" x="7524750" y="4178300"/>
          <p14:tracePt t="8202" x="7550150" y="3978275"/>
          <p14:tracePt t="8219" x="7543800" y="3883025"/>
          <p14:tracePt t="8236" x="7512050" y="3775075"/>
          <p14:tracePt t="8253" x="7445375" y="3622675"/>
          <p14:tracePt t="8270" x="7391400" y="3562350"/>
          <p14:tracePt t="8286" x="7343775" y="3527425"/>
          <p14:tracePt t="8302" x="7267575" y="3479800"/>
          <p14:tracePt t="8319" x="7188200" y="3441700"/>
          <p14:tracePt t="8336" x="7121525" y="3413125"/>
          <p14:tracePt t="8353" x="7045325" y="3365500"/>
          <p14:tracePt t="8370" x="6991350" y="3336925"/>
          <p14:tracePt t="8386" x="6934200" y="3298825"/>
          <p14:tracePt t="8402" x="6826250" y="3254375"/>
          <p14:tracePt t="8419" x="6788150" y="3228975"/>
          <p14:tracePt t="8437" x="6724650" y="3209925"/>
          <p14:tracePt t="8453" x="6680200" y="3209925"/>
          <p14:tracePt t="8469" x="6651625" y="3209925"/>
          <p14:tracePt t="8486" x="6629400" y="3209925"/>
          <p14:tracePt t="8502" x="6588125" y="3219450"/>
          <p14:tracePt t="8519" x="6562725" y="3238500"/>
          <p14:tracePt t="8536" x="6530975" y="3257550"/>
          <p14:tracePt t="8552" x="6505575" y="3282950"/>
          <p14:tracePt t="8569" x="6480175" y="3314700"/>
          <p14:tracePt t="8586" x="6432550" y="3400425"/>
          <p14:tracePt t="8602" x="6397625" y="3448050"/>
          <p14:tracePt t="8619" x="6384925" y="3479800"/>
          <p14:tracePt t="8637" x="6372225" y="35210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3306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/>
            <a:r>
              <a:rPr lang="fr-FR" sz="1400" b="1" dirty="0">
                <a:solidFill>
                  <a:srgbClr val="CC0066"/>
                </a:solidFill>
              </a:rPr>
              <a:t>• Caractéristiques des </a:t>
            </a:r>
            <a:r>
              <a:rPr lang="fr-FR" sz="1400" b="1" dirty="0" smtClean="0">
                <a:solidFill>
                  <a:srgbClr val="CC0066"/>
                </a:solidFill>
              </a:rPr>
              <a:t>anthères</a:t>
            </a:r>
            <a:endParaRPr lang="fr-FR" sz="1400" dirty="0">
              <a:solidFill>
                <a:srgbClr val="CC0066"/>
              </a:solidFill>
            </a:endParaRPr>
          </a:p>
        </p:txBody>
      </p:sp>
      <p:pic>
        <p:nvPicPr>
          <p:cNvPr id="686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16002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57166"/>
            <a:ext cx="13525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357166"/>
            <a:ext cx="12858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357166"/>
            <a:ext cx="12096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357166"/>
            <a:ext cx="11239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957263" y="2114550"/>
            <a:ext cx="17367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18" name="Rectangle 11"/>
          <p:cNvSpPr>
            <a:spLocks noChangeArrowheads="1"/>
          </p:cNvSpPr>
          <p:nvPr/>
        </p:nvSpPr>
        <p:spPr bwMode="auto">
          <a:xfrm>
            <a:off x="957263" y="2114550"/>
            <a:ext cx="1584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19" name="Rectangle 13"/>
          <p:cNvSpPr>
            <a:spLocks noChangeArrowheads="1"/>
          </p:cNvSpPr>
          <p:nvPr/>
        </p:nvSpPr>
        <p:spPr bwMode="auto">
          <a:xfrm>
            <a:off x="957263" y="2114550"/>
            <a:ext cx="19939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20" name="Rectangle 15"/>
          <p:cNvSpPr>
            <a:spLocks noChangeArrowheads="1"/>
          </p:cNvSpPr>
          <p:nvPr/>
        </p:nvSpPr>
        <p:spPr bwMode="auto">
          <a:xfrm>
            <a:off x="957263" y="2114550"/>
            <a:ext cx="17367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21" name="Rectangle 17"/>
          <p:cNvSpPr>
            <a:spLocks noChangeArrowheads="1"/>
          </p:cNvSpPr>
          <p:nvPr/>
        </p:nvSpPr>
        <p:spPr bwMode="auto">
          <a:xfrm>
            <a:off x="957263" y="2114550"/>
            <a:ext cx="1584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22" name="Rectangle 19"/>
          <p:cNvSpPr>
            <a:spLocks noChangeArrowheads="1"/>
          </p:cNvSpPr>
          <p:nvPr/>
        </p:nvSpPr>
        <p:spPr bwMode="auto">
          <a:xfrm>
            <a:off x="957263" y="2114550"/>
            <a:ext cx="19939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14282" y="1928802"/>
            <a:ext cx="19288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CT d'une anthère à deux loges </a:t>
            </a:r>
          </a:p>
          <a:p>
            <a:pPr lvl="0"/>
            <a:r>
              <a:rPr lang="fr-FR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 quatre sacs polliniques</a:t>
            </a:r>
          </a:p>
          <a:p>
            <a:pPr lvl="0"/>
            <a:r>
              <a:rPr lang="fr-FR" sz="1000" dirty="0" smtClean="0">
                <a:latin typeface="Times New Roman" pitchFamily="18" charset="0"/>
                <a:cs typeface="Times New Roman" pitchFamily="18" charset="0"/>
              </a:rPr>
              <a:t>Déhiscence longitudinale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3643306" y="2000240"/>
            <a:ext cx="14269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Déhiscence transversale</a:t>
            </a:r>
            <a:endParaRPr lang="fr-FR" sz="1000" dirty="0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43108" y="2000240"/>
            <a:ext cx="14879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Déhiscence longitudinale</a:t>
            </a:r>
            <a:endParaRPr lang="fr-FR" sz="1000" dirty="0" smtClean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43504" y="2000240"/>
            <a:ext cx="12586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Déhiscence valvaire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72264" y="2000240"/>
            <a:ext cx="12330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Déhiscence </a:t>
            </a:r>
            <a:r>
              <a:rPr lang="fr-FR" sz="1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poricide</a:t>
            </a:r>
            <a:endParaRPr lang="fr-FR" dirty="0" smtClean="0">
              <a:solidFill>
                <a:srgbClr val="000000"/>
              </a:solidFill>
            </a:endParaRPr>
          </a:p>
        </p:txBody>
      </p:sp>
      <p:pic>
        <p:nvPicPr>
          <p:cNvPr id="72716" name="Picture 12" descr="RÃ©sultat de recherche d'images pour &quot;diversitÃ© des Ã©tamines et des anthÃ¨res&quot;"/>
          <p:cNvPicPr>
            <a:picLocks noChangeAspect="1" noChangeArrowheads="1"/>
          </p:cNvPicPr>
          <p:nvPr/>
        </p:nvPicPr>
        <p:blipFill>
          <a:blip r:embed="rId8"/>
          <a:srcRect l="67217" t="21756" r="7134" b="38167"/>
          <a:stretch>
            <a:fillRect/>
          </a:stretch>
        </p:blipFill>
        <p:spPr bwMode="auto">
          <a:xfrm>
            <a:off x="6776341" y="2571744"/>
            <a:ext cx="2367659" cy="2857520"/>
          </a:xfrm>
          <a:prstGeom prst="rect">
            <a:avLst/>
          </a:prstGeom>
          <a:noFill/>
        </p:spPr>
      </p:pic>
      <p:pic>
        <p:nvPicPr>
          <p:cNvPr id="23" name="Picture 27" descr="Résultat de recherche d'images pour &quot;étamines et anthères angiospermes&quot;"/>
          <p:cNvPicPr>
            <a:picLocks noChangeAspect="1" noChangeArrowheads="1"/>
          </p:cNvPicPr>
          <p:nvPr/>
        </p:nvPicPr>
        <p:blipFill>
          <a:blip r:embed="rId9"/>
          <a:srcRect l="13992" b="23387"/>
          <a:stretch>
            <a:fillRect/>
          </a:stretch>
        </p:blipFill>
        <p:spPr bwMode="auto">
          <a:xfrm>
            <a:off x="285720" y="2714620"/>
            <a:ext cx="1847864" cy="257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Image associÃ©e"/>
          <p:cNvPicPr>
            <a:picLocks noChangeAspect="1" noChangeArrowheads="1"/>
          </p:cNvPicPr>
          <p:nvPr/>
        </p:nvPicPr>
        <p:blipFill>
          <a:blip r:embed="rId10"/>
          <a:srcRect l="39165" r="38315" b="27205"/>
          <a:stretch>
            <a:fillRect/>
          </a:stretch>
        </p:blipFill>
        <p:spPr bwMode="auto">
          <a:xfrm>
            <a:off x="3643306" y="2857496"/>
            <a:ext cx="1928826" cy="2767446"/>
          </a:xfrm>
          <a:prstGeom prst="rect">
            <a:avLst/>
          </a:prstGeom>
          <a:noFill/>
        </p:spPr>
      </p:pic>
      <p:pic>
        <p:nvPicPr>
          <p:cNvPr id="27" name="Espace réservé du contenu 3" descr="image131.jpg"/>
          <p:cNvPicPr>
            <a:picLocks noChangeAspect="1"/>
          </p:cNvPicPr>
          <p:nvPr/>
        </p:nvPicPr>
        <p:blipFill>
          <a:blip r:embed="rId11" cstate="print"/>
          <a:srcRect l="31592" t="29350" r="39370" b="35147"/>
          <a:stretch>
            <a:fillRect/>
          </a:stretch>
        </p:blipFill>
        <p:spPr>
          <a:xfrm rot="5400000">
            <a:off x="1120640" y="4692524"/>
            <a:ext cx="2259250" cy="20717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1312"/>
    </mc:Choice>
    <mc:Fallback>
      <p:transition spd="slow" advTm="91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7091" x="6261100" y="3390900"/>
          <p14:tracePt t="7098" x="6134100" y="3273425"/>
          <p14:tracePt t="7105" x="6000750" y="3143250"/>
          <p14:tracePt t="7119" x="5651500" y="2835275"/>
          <p14:tracePt t="7137" x="5238750" y="2587625"/>
          <p14:tracePt t="7155" x="4749800" y="2393950"/>
          <p14:tracePt t="7187" x="4397375" y="2301875"/>
          <p14:tracePt t="7220" x="4232275" y="2263775"/>
          <p14:tracePt t="7518" x="4089400" y="2235200"/>
          <p14:tracePt t="7525" x="3816350" y="2178050"/>
          <p14:tracePt t="7535" x="3533775" y="2089150"/>
          <p14:tracePt t="7553" x="2727325" y="1797050"/>
          <p14:tracePt t="7569" x="2244725" y="1597025"/>
          <p14:tracePt t="7587" x="2006600" y="1482725"/>
          <p14:tracePt t="7604" x="1765300" y="1333500"/>
          <p14:tracePt t="7619" x="1679575" y="1257300"/>
          <p14:tracePt t="7635" x="1631950" y="1216025"/>
          <p14:tracePt t="7653" x="1590675" y="1162050"/>
          <p14:tracePt t="7669" x="1584325" y="1152525"/>
          <p14:tracePt t="7686" x="1587500" y="1136650"/>
          <p14:tracePt t="7703" x="1628775" y="1120775"/>
          <p14:tracePt t="7720" x="1685925" y="1092200"/>
          <p14:tracePt t="7736" x="1743075" y="1057275"/>
          <p14:tracePt t="7752" x="1819275" y="1009650"/>
          <p14:tracePt t="7770" x="1879600" y="981075"/>
          <p14:tracePt t="7786" x="1917700" y="952500"/>
          <p14:tracePt t="7803" x="1955800" y="904875"/>
          <p14:tracePt t="7819" x="1974850" y="863600"/>
          <p14:tracePt t="7836" x="1981200" y="835025"/>
          <p14:tracePt t="7852" x="1971675" y="793750"/>
          <p14:tracePt t="7872" x="1949450" y="774700"/>
          <p14:tracePt t="7886" x="1924050" y="742950"/>
          <p14:tracePt t="7903" x="1851025" y="704850"/>
          <p14:tracePt t="7920" x="1771650" y="663575"/>
          <p14:tracePt t="7937" x="1679575" y="615950"/>
          <p14:tracePt t="7953" x="1520825" y="561975"/>
          <p14:tracePt t="7969" x="1403350" y="546100"/>
          <p14:tracePt t="7985" x="1295400" y="530225"/>
          <p14:tracePt t="8003" x="1155700" y="530225"/>
          <p14:tracePt t="8020" x="1082675" y="514350"/>
          <p14:tracePt t="8037" x="996950" y="508000"/>
          <p14:tracePt t="8052" x="936625" y="501650"/>
          <p14:tracePt t="8069" x="866775" y="501650"/>
          <p14:tracePt t="8087" x="771525" y="501650"/>
          <p14:tracePt t="8103" x="711200" y="511175"/>
          <p14:tracePt t="8119" x="663575" y="530225"/>
          <p14:tracePt t="8135" x="625475" y="549275"/>
          <p14:tracePt t="8152" x="561975" y="587375"/>
          <p14:tracePt t="8169" x="504825" y="609600"/>
          <p14:tracePt t="8186" x="431800" y="635000"/>
          <p14:tracePt t="8202" x="393700" y="654050"/>
          <p14:tracePt t="8218" x="368300" y="679450"/>
          <p14:tracePt t="8235" x="336550" y="704850"/>
          <p14:tracePt t="8252" x="298450" y="755650"/>
          <p14:tracePt t="8269" x="269875" y="809625"/>
          <p14:tracePt t="8286" x="250825" y="882650"/>
          <p14:tracePt t="8302" x="238125" y="927100"/>
          <p14:tracePt t="8319" x="219075" y="965200"/>
          <p14:tracePt t="8335" x="200025" y="1028700"/>
          <p14:tracePt t="8352" x="193675" y="1073150"/>
          <p14:tracePt t="8369" x="187325" y="1117600"/>
          <p14:tracePt t="8386" x="187325" y="1181100"/>
          <p14:tracePt t="8402" x="187325" y="1203325"/>
          <p14:tracePt t="8419" x="187325" y="1222375"/>
          <p14:tracePt t="8436" x="203200" y="1266825"/>
          <p14:tracePt t="8452" x="234950" y="1304925"/>
          <p14:tracePt t="8469" x="276225" y="1346200"/>
          <p14:tracePt t="8485" x="374650" y="1422400"/>
          <p14:tracePt t="8502" x="428625" y="1476375"/>
          <p14:tracePt t="8519" x="479425" y="1527175"/>
          <p14:tracePt t="8536" x="552450" y="1600200"/>
          <p14:tracePt t="8552" x="619125" y="1628775"/>
          <p14:tracePt t="8569" x="688975" y="1666875"/>
          <p14:tracePt t="8585" x="803275" y="1714500"/>
          <p14:tracePt t="8602" x="873125" y="1752600"/>
          <p14:tracePt t="8619" x="949325" y="1781175"/>
          <p14:tracePt t="8635" x="1108075" y="1831975"/>
          <p14:tracePt t="8652" x="1206500" y="1847850"/>
          <p14:tracePt t="8669" x="1292225" y="1863725"/>
          <p14:tracePt t="8686" x="1387475" y="1870075"/>
          <p14:tracePt t="8702" x="1457325" y="1870075"/>
          <p14:tracePt t="8719" x="1517650" y="1866900"/>
          <p14:tracePt t="8735" x="1597025" y="1847850"/>
          <p14:tracePt t="8752" x="1635125" y="1828800"/>
          <p14:tracePt t="8769" x="1682750" y="1800225"/>
          <p14:tracePt t="8771" x="1701800" y="1781175"/>
          <p14:tracePt t="8786" x="1752600" y="1730375"/>
          <p14:tracePt t="8802" x="1819275" y="1657350"/>
          <p14:tracePt t="8819" x="1885950" y="1558925"/>
          <p14:tracePt t="8835" x="1908175" y="1492250"/>
          <p14:tracePt t="8853" x="1920875" y="1447800"/>
          <p14:tracePt t="8870" x="1927225" y="1412875"/>
          <p14:tracePt t="8886" x="1927225" y="1384300"/>
          <p14:tracePt t="8903" x="1927225" y="1355725"/>
          <p14:tracePt t="8919" x="1917700" y="1314450"/>
          <p14:tracePt t="8935" x="1905000" y="1270000"/>
          <p14:tracePt t="8953" x="1892300" y="1231900"/>
          <p14:tracePt t="8969" x="1854200" y="1177925"/>
          <p14:tracePt t="8986" x="1835150" y="1155700"/>
          <p14:tracePt t="9002" x="1816100" y="1123950"/>
          <p14:tracePt t="9019" x="1771650" y="1073150"/>
          <p14:tracePt t="9035" x="1739900" y="1031875"/>
          <p14:tracePt t="9052" x="1711325" y="965200"/>
          <p14:tracePt t="9069" x="1638300" y="857250"/>
          <p14:tracePt t="9085" x="1590675" y="812800"/>
          <p14:tracePt t="9102" x="1555750" y="774700"/>
          <p14:tracePt t="9118" x="1508125" y="736600"/>
          <p14:tracePt t="9135" x="1476375" y="711200"/>
          <p14:tracePt t="9152" x="1428750" y="692150"/>
          <p14:tracePt t="9170" x="1339850" y="669925"/>
          <p14:tracePt t="9185" x="1273175" y="647700"/>
          <p14:tracePt t="9202" x="1200150" y="635000"/>
          <p14:tracePt t="9218" x="1069975" y="635000"/>
          <p14:tracePt t="9235" x="990600" y="635000"/>
          <p14:tracePt t="9252" x="908050" y="635000"/>
          <p14:tracePt t="9270" x="835025" y="635000"/>
          <p14:tracePt t="9285" x="790575" y="635000"/>
          <p14:tracePt t="9303" x="730250" y="635000"/>
          <p14:tracePt t="9319" x="685800" y="635000"/>
          <p14:tracePt t="9335" x="647700" y="644525"/>
          <p14:tracePt t="9353" x="574675" y="669925"/>
          <p14:tracePt t="9369" x="536575" y="682625"/>
          <p14:tracePt t="9385" x="514350" y="695325"/>
          <p14:tracePt t="9402" x="482600" y="727075"/>
          <p14:tracePt t="9419" x="444500" y="762000"/>
          <p14:tracePt t="9436" x="412750" y="803275"/>
          <p14:tracePt t="9454" x="352425" y="869950"/>
          <p14:tracePt t="9469" x="327025" y="895350"/>
          <p14:tracePt t="9485" x="295275" y="927100"/>
          <p14:tracePt t="9503" x="257175" y="984250"/>
          <p14:tracePt t="9519" x="238125" y="1016000"/>
          <p14:tracePt t="9535" x="225425" y="1060450"/>
          <p14:tracePt t="9553" x="225425" y="1133475"/>
          <p14:tracePt t="9568" x="225425" y="1174750"/>
          <p14:tracePt t="9585" x="234950" y="1212850"/>
          <p14:tracePt t="9603" x="266700" y="1270000"/>
          <p14:tracePt t="9618" x="292100" y="1317625"/>
          <p14:tracePt t="9635" x="323850" y="1355725"/>
          <p14:tracePt t="9652" x="365125" y="1422400"/>
          <p14:tracePt t="9669" x="406400" y="1470025"/>
          <p14:tracePt t="9685" x="447675" y="1517650"/>
          <p14:tracePt t="9702" x="495300" y="1584325"/>
          <p14:tracePt t="9718" x="542925" y="1628775"/>
          <p14:tracePt t="9735" x="593725" y="1670050"/>
          <p14:tracePt t="9752" x="660400" y="1717675"/>
          <p14:tracePt t="9769" x="698500" y="1743075"/>
          <p14:tracePt t="9785" x="752475" y="1768475"/>
          <p14:tracePt t="9802" x="838200" y="1797050"/>
          <p14:tracePt t="9819" x="895350" y="1812925"/>
          <p14:tracePt t="9835" x="949325" y="1825625"/>
          <p14:tracePt t="9852" x="1019175" y="1851025"/>
          <p14:tracePt t="9869" x="1073150" y="1857375"/>
          <p14:tracePt t="9885" x="1133475" y="1857375"/>
          <p14:tracePt t="9902" x="1228725" y="1847850"/>
          <p14:tracePt t="9919" x="1285875" y="1828800"/>
          <p14:tracePt t="9935" x="1323975" y="1816100"/>
          <p14:tracePt t="9952" x="1365250" y="1797050"/>
          <p14:tracePt t="9969" x="1374775" y="1787525"/>
          <p14:tracePt t="9985" x="1390650" y="1781175"/>
          <p14:tracePt t="10003" x="1393825" y="1781175"/>
          <p14:tracePt t="10506" x="1381125" y="1784350"/>
          <p14:tracePt t="10515" x="1362075" y="1790700"/>
          <p14:tracePt t="10521" x="1336675" y="1790700"/>
          <p14:tracePt t="10536" x="1301750" y="1790700"/>
          <p14:tracePt t="10552" x="1257300" y="1790700"/>
          <p14:tracePt t="10569" x="1228725" y="1790700"/>
          <p14:tracePt t="10585" x="1184275" y="1774825"/>
          <p14:tracePt t="10618" x="1168400" y="1736725"/>
          <p14:tracePt t="10652" x="1209675" y="1571625"/>
          <p14:tracePt t="10671" x="1289050" y="1470025"/>
          <p14:tracePt t="10685" x="1327150" y="1403350"/>
          <p14:tracePt t="10703" x="1371600" y="1333500"/>
          <p14:tracePt t="10718" x="1428750" y="1250950"/>
          <p14:tracePt t="10736" x="1504950" y="1149350"/>
          <p14:tracePt t="10752" x="1539875" y="1101725"/>
          <p14:tracePt t="10768" x="1565275" y="1063625"/>
          <p14:tracePt t="10786" x="1584325" y="1022350"/>
          <p14:tracePt t="10803" x="1600200" y="996950"/>
          <p14:tracePt t="10807" x="1600200" y="977900"/>
          <p14:tracePt t="10820" x="1606550" y="955675"/>
          <p14:tracePt t="10836" x="1606550" y="904875"/>
          <p14:tracePt t="10852" x="1612900" y="841375"/>
          <p14:tracePt t="10869" x="1609725" y="762000"/>
          <p14:tracePt t="10886" x="1600200" y="733425"/>
          <p14:tracePt t="10903" x="1581150" y="708025"/>
          <p14:tracePt t="10920" x="1552575" y="692150"/>
          <p14:tracePt t="10936" x="1524000" y="679450"/>
          <p14:tracePt t="10953" x="1504950" y="663575"/>
          <p14:tracePt t="10969" x="1479550" y="650875"/>
          <p14:tracePt t="10985" x="1463675" y="641350"/>
          <p14:tracePt t="11002" x="1454150" y="631825"/>
          <p14:tracePt t="11019" x="1419225" y="609600"/>
          <p14:tracePt t="11035" x="1403350" y="593725"/>
          <p14:tracePt t="11053" x="1387475" y="577850"/>
          <p14:tracePt t="11069" x="1365250" y="555625"/>
          <p14:tracePt t="11086" x="1355725" y="549275"/>
          <p14:tracePt t="11102" x="1339850" y="549275"/>
          <p14:tracePt t="11118" x="1298575" y="549275"/>
          <p14:tracePt t="11135" x="1279525" y="549275"/>
          <p14:tracePt t="11152" x="1254125" y="565150"/>
          <p14:tracePt t="11169" x="1231900" y="581025"/>
          <p14:tracePt t="11186" x="1222375" y="590550"/>
          <p14:tracePt t="11203" x="1206500" y="600075"/>
          <p14:tracePt t="11219" x="1190625" y="635000"/>
          <p14:tracePt t="11235" x="1177925" y="663575"/>
          <p14:tracePt t="11252" x="1177925" y="723900"/>
          <p14:tracePt t="11269" x="1177925" y="793750"/>
          <p14:tracePt t="11285" x="1177925" y="838200"/>
          <p14:tracePt t="11302" x="1177925" y="882650"/>
          <p14:tracePt t="11319" x="1177925" y="936625"/>
          <p14:tracePt t="11335" x="1177925" y="974725"/>
          <p14:tracePt t="11352" x="1177925" y="1019175"/>
          <p14:tracePt t="11369" x="1177925" y="1079500"/>
          <p14:tracePt t="11385" x="1177925" y="1101725"/>
          <p14:tracePt t="11402" x="1177925" y="1130300"/>
          <p14:tracePt t="11418" x="1177925" y="1165225"/>
          <p14:tracePt t="11435" x="1181100" y="1193800"/>
          <p14:tracePt t="11452" x="1200150" y="1257300"/>
          <p14:tracePt t="11468" x="1212850" y="1295400"/>
          <p14:tracePt t="11485" x="1231900" y="1343025"/>
          <p14:tracePt t="11502" x="1254125" y="1406525"/>
          <p14:tracePt t="11518" x="1273175" y="1444625"/>
          <p14:tracePt t="11535" x="1304925" y="1476375"/>
          <p14:tracePt t="11553" x="1339850" y="1520825"/>
          <p14:tracePt t="11569" x="1371600" y="1546225"/>
          <p14:tracePt t="11585" x="1397000" y="1584325"/>
          <p14:tracePt t="11602" x="1444625" y="1635125"/>
          <p14:tracePt t="11618" x="1482725" y="1676400"/>
          <p14:tracePt t="11635" x="1524000" y="1701800"/>
          <p14:tracePt t="11652" x="1581150" y="1746250"/>
          <p14:tracePt t="11669" x="1644650" y="1762125"/>
          <p14:tracePt t="11685" x="1689100" y="1768475"/>
          <p14:tracePt t="11702" x="1736725" y="1768475"/>
          <p14:tracePt t="11718" x="1746250" y="1768475"/>
          <p14:tracePt t="11735" x="1755775" y="1768475"/>
          <p14:tracePt t="11752" x="1762125" y="1765300"/>
          <p14:tracePt t="11769" x="1762125" y="1755775"/>
          <p14:tracePt t="11785" x="1762125" y="1746250"/>
          <p14:tracePt t="11802" x="1771650" y="1730375"/>
          <p14:tracePt t="11819" x="1787525" y="1720850"/>
          <p14:tracePt t="11835" x="1797050" y="1711325"/>
          <p14:tracePt t="11852" x="1825625" y="1676400"/>
          <p14:tracePt t="11868" x="1851025" y="1644650"/>
          <p14:tracePt t="11885" x="1876425" y="1606550"/>
          <p14:tracePt t="11902" x="1901825" y="1533525"/>
          <p14:tracePt t="11919" x="1901825" y="1473200"/>
          <p14:tracePt t="11935" x="1892300" y="1400175"/>
          <p14:tracePt t="11952" x="1870075" y="1257300"/>
          <p14:tracePt t="11969" x="1851025" y="1149350"/>
          <p14:tracePt t="11985" x="1825625" y="1019175"/>
          <p14:tracePt t="12002" x="1793875" y="885825"/>
          <p14:tracePt t="12018" x="1778000" y="787400"/>
          <p14:tracePt t="12035" x="1758950" y="742950"/>
          <p14:tracePt t="12052" x="1724025" y="685800"/>
          <p14:tracePt t="12069" x="1701800" y="660400"/>
          <p14:tracePt t="12086" x="1657350" y="641350"/>
          <p14:tracePt t="12102" x="1628775" y="628650"/>
          <p14:tracePt t="12119" x="1584325" y="615950"/>
          <p14:tracePt t="12136" x="1492250" y="590550"/>
          <p14:tracePt t="12152" x="1419225" y="574675"/>
          <p14:tracePt t="12169" x="1349375" y="574675"/>
          <p14:tracePt t="12186" x="1279525" y="574675"/>
          <p14:tracePt t="12202" x="1254125" y="577850"/>
          <p14:tracePt t="12218" x="1225550" y="596900"/>
          <p14:tracePt t="12236" x="1196975" y="612775"/>
          <p14:tracePt t="12251" x="1187450" y="622300"/>
          <p14:tracePt t="12268" x="1171575" y="631825"/>
          <p14:tracePt t="12286" x="1155700" y="654050"/>
          <p14:tracePt t="12302" x="1146175" y="663575"/>
          <p14:tracePt t="12319" x="1136650" y="673100"/>
          <p14:tracePt t="12336" x="1114425" y="688975"/>
          <p14:tracePt t="12356" x="1101725" y="708025"/>
          <p14:tracePt t="12368" x="1095375" y="708025"/>
          <p14:tracePt t="12386" x="1082675" y="708025"/>
          <p14:tracePt t="12403" x="1066800" y="708025"/>
          <p14:tracePt t="12418" x="1044575" y="704850"/>
          <p14:tracePt t="12436" x="1000125" y="673100"/>
          <p14:tracePt t="12452" x="974725" y="650875"/>
          <p14:tracePt t="12468" x="942975" y="619125"/>
          <p14:tracePt t="12485" x="908050" y="581025"/>
          <p14:tracePt t="12502" x="885825" y="565150"/>
          <p14:tracePt t="12518" x="869950" y="555625"/>
          <p14:tracePt t="12535" x="828675" y="536575"/>
          <p14:tracePt t="12552" x="803275" y="527050"/>
          <p14:tracePt t="12569" x="781050" y="527050"/>
          <p14:tracePt t="12585" x="733425" y="527050"/>
          <p14:tracePt t="12602" x="692150" y="527050"/>
          <p14:tracePt t="12618" x="647700" y="527050"/>
          <p14:tracePt t="12636" x="584200" y="542925"/>
          <p14:tracePt t="12652" x="546100" y="561975"/>
          <p14:tracePt t="12669" x="488950" y="596900"/>
          <p14:tracePt t="12685" x="412750" y="635000"/>
          <p14:tracePt t="12702" x="365125" y="669925"/>
          <p14:tracePt t="12718" x="327025" y="695325"/>
          <p14:tracePt t="12735" x="282575" y="727075"/>
          <p14:tracePt t="12752" x="260350" y="746125"/>
          <p14:tracePt t="12769" x="234950" y="787400"/>
          <p14:tracePt t="12785" x="219075" y="812800"/>
          <p14:tracePt t="12802" x="206375" y="857250"/>
          <p14:tracePt t="12819" x="177800" y="939800"/>
          <p14:tracePt t="12835" x="165100" y="984250"/>
          <p14:tracePt t="12852" x="152400" y="1022350"/>
          <p14:tracePt t="12869" x="133350" y="1089025"/>
          <p14:tracePt t="12885" x="111125" y="1133475"/>
          <p14:tracePt t="12902" x="111125" y="1177925"/>
          <p14:tracePt t="12919" x="111125" y="1254125"/>
          <p14:tracePt t="12935" x="111125" y="1292225"/>
          <p14:tracePt t="12952" x="111125" y="1333500"/>
          <p14:tracePt t="12969" x="133350" y="1377950"/>
          <p14:tracePt t="12985" x="146050" y="1400175"/>
          <p14:tracePt t="13001" x="165100" y="1447800"/>
          <p14:tracePt t="13018" x="219075" y="1508125"/>
          <p14:tracePt t="13035" x="279400" y="1552575"/>
          <p14:tracePt t="13052" x="346075" y="1581150"/>
          <p14:tracePt t="13068" x="419100" y="1609725"/>
          <p14:tracePt t="13085" x="457200" y="1622425"/>
          <p14:tracePt t="13102" x="495300" y="1612900"/>
          <p14:tracePt t="13119" x="523875" y="1597025"/>
          <p14:tracePt t="13135" x="539750" y="1584325"/>
          <p14:tracePt t="13152" x="542925" y="1571625"/>
          <p14:tracePt t="13168" x="542925" y="1555750"/>
          <p14:tracePt t="13185" x="542925" y="1546225"/>
          <p14:tracePt t="13246" x="542925" y="1539875"/>
          <p14:tracePt t="13539" x="581025" y="1543050"/>
          <p14:tracePt t="13545" x="628650" y="1552575"/>
          <p14:tracePt t="13552" x="679450" y="1562100"/>
          <p14:tracePt t="13568" x="803275" y="1562100"/>
          <p14:tracePt t="13602" x="1095375" y="1555750"/>
          <p14:tracePt t="13635" x="1228725" y="1546225"/>
          <p14:tracePt t="13652" x="1298575" y="1546225"/>
          <p14:tracePt t="13669" x="1343025" y="1546225"/>
          <p14:tracePt t="13686" x="1365250" y="1546225"/>
          <p14:tracePt t="13702" x="1403350" y="1546225"/>
          <p14:tracePt t="13719" x="1425575" y="1546225"/>
          <p14:tracePt t="13735" x="1457325" y="1546225"/>
          <p14:tracePt t="13752" x="1511300" y="1546225"/>
          <p14:tracePt t="13768" x="1546225" y="1546225"/>
          <p14:tracePt t="13785" x="1590675" y="1546225"/>
          <p14:tracePt t="13802" x="1644650" y="1546225"/>
          <p14:tracePt t="13819" x="1682750" y="1546225"/>
          <p14:tracePt t="13835" x="1704975" y="1546225"/>
          <p14:tracePt t="13852" x="1768475" y="1546225"/>
          <p14:tracePt t="13868" x="1803400" y="1546225"/>
          <p14:tracePt t="13887" x="1831975" y="1546225"/>
          <p14:tracePt t="13902" x="1841500" y="1546225"/>
          <p14:tracePt t="13935" x="1838325" y="1546225"/>
          <p14:tracePt t="13952" x="1822450" y="1546225"/>
          <p14:tracePt t="13969" x="1809750" y="1546225"/>
          <p14:tracePt t="13985" x="1778000" y="1536700"/>
          <p14:tracePt t="14002" x="1755775" y="1524000"/>
          <p14:tracePt t="14018" x="1739900" y="1517650"/>
          <p14:tracePt t="14034" x="1730375" y="1517650"/>
          <p14:tracePt t="14052" x="1717675" y="1517650"/>
          <p14:tracePt t="14069" x="1708150" y="1517650"/>
          <p14:tracePt t="14085" x="1708150" y="1514475"/>
          <p14:tracePt t="14143" x="1708150" y="1508125"/>
          <p14:tracePt t="14150" x="1708150" y="1504950"/>
          <p14:tracePt t="14157" x="1708150" y="1498600"/>
          <p14:tracePt t="14168" x="1708150" y="1489075"/>
          <p14:tracePt t="14185" x="1708150" y="1473200"/>
          <p14:tracePt t="14201" x="1701800" y="1463675"/>
          <p14:tracePt t="14218" x="1692275" y="1463675"/>
          <p14:tracePt t="14235" x="1685925" y="1460500"/>
          <p14:tracePt t="14450" x="1663700" y="1447800"/>
          <p14:tracePt t="14456" x="1635125" y="1435100"/>
          <p14:tracePt t="14468" x="1606550" y="1419225"/>
          <p14:tracePt t="14485" x="1520825" y="1371600"/>
          <p14:tracePt t="14502" x="1473200" y="1301750"/>
          <p14:tracePt t="14518" x="1425575" y="1209675"/>
          <p14:tracePt t="14535" x="1393825" y="1114425"/>
          <p14:tracePt t="14552" x="1381125" y="1076325"/>
          <p14:tracePt t="14569" x="1381125" y="1054100"/>
          <p14:tracePt t="14585" x="1371600" y="1022350"/>
          <p14:tracePt t="14602" x="1371600" y="1012825"/>
          <p14:tracePt t="14618" x="1371600" y="996950"/>
          <p14:tracePt t="14635" x="1371600" y="965200"/>
          <p14:tracePt t="14651" x="1371600" y="955675"/>
          <p14:tracePt t="14669" x="1371600" y="933450"/>
          <p14:tracePt t="14685" x="1371600" y="920750"/>
          <p14:tracePt t="14702" x="1371600" y="911225"/>
          <p14:tracePt t="14719" x="1371600" y="898525"/>
          <p14:tracePt t="14735" x="1371600" y="889000"/>
          <p14:tracePt t="14752" x="1371600" y="885825"/>
          <p14:tracePt t="14768" x="1371600" y="866775"/>
          <p14:tracePt t="14785" x="1371600" y="854075"/>
          <p14:tracePt t="14802" x="1371600" y="844550"/>
          <p14:tracePt t="14819" x="1371600" y="835025"/>
          <p14:tracePt t="14835" x="1371600" y="825500"/>
          <p14:tracePt t="14852" x="1371600" y="809625"/>
          <p14:tracePt t="14869" x="1365250" y="796925"/>
          <p14:tracePt t="14885" x="1365250" y="787400"/>
          <p14:tracePt t="14902" x="1362075" y="777875"/>
          <p14:tracePt t="14918" x="1362075" y="755650"/>
          <p14:tracePt t="14935" x="1362075" y="752475"/>
          <p14:tracePt t="15026" x="1355725" y="752475"/>
          <p14:tracePt t="15090" x="1355725" y="758825"/>
          <p14:tracePt t="15097" x="1355725" y="762000"/>
          <p14:tracePt t="15104" x="1355725" y="781050"/>
          <p14:tracePt t="15118" x="1358900" y="815975"/>
          <p14:tracePt t="15135" x="1371600" y="869950"/>
          <p14:tracePt t="15152" x="1393825" y="923925"/>
          <p14:tracePt t="15169" x="1419225" y="1009650"/>
          <p14:tracePt t="15185" x="1435100" y="1073150"/>
          <p14:tracePt t="15202" x="1454150" y="1127125"/>
          <p14:tracePt t="15218" x="1476375" y="1200150"/>
          <p14:tracePt t="15235" x="1489075" y="1235075"/>
          <p14:tracePt t="15252" x="1489075" y="1266825"/>
          <p14:tracePt t="15268" x="1498600" y="1308100"/>
          <p14:tracePt t="15285" x="1504950" y="1330325"/>
          <p14:tracePt t="15302" x="1504950" y="1352550"/>
          <p14:tracePt t="15318" x="1504950" y="1381125"/>
          <p14:tracePt t="15335" x="1517650" y="1390650"/>
          <p14:tracePt t="15352" x="1517650" y="1403350"/>
          <p14:tracePt t="15368" x="1517650" y="1419225"/>
          <p14:tracePt t="15384" x="1520825" y="1425575"/>
          <p14:tracePt t="15402" x="1530350" y="1425575"/>
          <p14:tracePt t="15418" x="1536700" y="1425575"/>
          <p14:tracePt t="15435" x="1539875" y="1425575"/>
          <p14:tracePt t="15673" x="1530350" y="1397000"/>
          <p14:tracePt t="15680" x="1524000" y="1358900"/>
          <p14:tracePt t="15687" x="1517650" y="1320800"/>
          <p14:tracePt t="15702" x="1501775" y="1270000"/>
          <p14:tracePt t="15718" x="1482725" y="1203325"/>
          <p14:tracePt t="15735" x="1482725" y="1158875"/>
          <p14:tracePt t="15768" x="1476375" y="1082675"/>
          <p14:tracePt t="15802" x="1470025" y="1050925"/>
          <p14:tracePt t="15818" x="1470025" y="1041400"/>
          <p14:tracePt t="15835" x="1470025" y="1031875"/>
          <p14:tracePt t="15851" x="1470025" y="1028700"/>
          <p14:tracePt t="15868" x="1463675" y="1012825"/>
          <p14:tracePt t="15885" x="1463675" y="1003300"/>
          <p14:tracePt t="15901" x="1460500" y="987425"/>
          <p14:tracePt t="15935" x="1460500" y="984250"/>
          <p14:tracePt t="16363" x="1466850" y="965200"/>
          <p14:tracePt t="16372" x="1482725" y="946150"/>
          <p14:tracePt t="16385" x="1492250" y="908050"/>
          <p14:tracePt t="16402" x="1504950" y="885825"/>
          <p14:tracePt t="16418" x="1504950" y="857250"/>
          <p14:tracePt t="16435" x="1504950" y="800100"/>
          <p14:tracePt t="16468" x="1495425" y="720725"/>
          <p14:tracePt t="16502" x="1466850" y="647700"/>
          <p14:tracePt t="16518" x="1454150" y="615950"/>
          <p14:tracePt t="16535" x="1416050" y="587375"/>
          <p14:tracePt t="16551" x="1384300" y="555625"/>
          <p14:tracePt t="16568" x="1362075" y="536575"/>
          <p14:tracePt t="16585" x="1301750" y="504825"/>
          <p14:tracePt t="16601" x="1273175" y="485775"/>
          <p14:tracePt t="16618" x="1247775" y="473075"/>
          <p14:tracePt t="16635" x="1206500" y="457200"/>
          <p14:tracePt t="16651" x="1184275" y="444500"/>
          <p14:tracePt t="16668" x="1133475" y="419100"/>
          <p14:tracePt t="16685" x="1101725" y="406400"/>
          <p14:tracePt t="16701" x="1063625" y="393700"/>
          <p14:tracePt t="16718" x="1028700" y="393700"/>
          <p14:tracePt t="16735" x="981075" y="393700"/>
          <p14:tracePt t="16752" x="936625" y="393700"/>
          <p14:tracePt t="16769" x="863600" y="409575"/>
          <p14:tracePt t="16785" x="812800" y="425450"/>
          <p14:tracePt t="16801" x="746125" y="447675"/>
          <p14:tracePt t="16818" x="682625" y="466725"/>
          <p14:tracePt t="16834" x="644525" y="479425"/>
          <p14:tracePt t="16851" x="606425" y="488950"/>
          <p14:tracePt t="16868" x="565150" y="514350"/>
          <p14:tracePt t="16884" x="533400" y="527050"/>
          <p14:tracePt t="16901" x="488950" y="539750"/>
          <p14:tracePt t="16918" x="431800" y="558800"/>
          <p14:tracePt t="16934" x="393700" y="590550"/>
          <p14:tracePt t="16951" x="355600" y="615950"/>
          <p14:tracePt t="16968" x="311150" y="660400"/>
          <p14:tracePt t="16985" x="285750" y="685800"/>
          <p14:tracePt t="17001" x="254000" y="717550"/>
          <p14:tracePt t="17018" x="215900" y="762000"/>
          <p14:tracePt t="17035" x="203200" y="784225"/>
          <p14:tracePt t="17052" x="187325" y="803275"/>
          <p14:tracePt t="17069" x="171450" y="835025"/>
          <p14:tracePt t="17084" x="158750" y="860425"/>
          <p14:tracePt t="17101" x="146050" y="889000"/>
          <p14:tracePt t="17118" x="120650" y="946150"/>
          <p14:tracePt t="17134" x="107950" y="993775"/>
          <p14:tracePt t="17151" x="95250" y="1038225"/>
          <p14:tracePt t="17168" x="88900" y="1092200"/>
          <p14:tracePt t="17184" x="88900" y="1130300"/>
          <p14:tracePt t="17201" x="88900" y="1158875"/>
          <p14:tracePt t="17218" x="92075" y="1216025"/>
          <p14:tracePt t="17234" x="104775" y="1260475"/>
          <p14:tracePt t="17251" x="117475" y="1298575"/>
          <p14:tracePt t="17268" x="142875" y="1346200"/>
          <p14:tracePt t="17285" x="155575" y="1384300"/>
          <p14:tracePt t="17302" x="184150" y="1422400"/>
          <p14:tracePt t="17318" x="219075" y="1454150"/>
          <p14:tracePt t="17334" x="257175" y="1485900"/>
          <p14:tracePt t="17352" x="314325" y="1546225"/>
          <p14:tracePt t="17368" x="365125" y="1590675"/>
          <p14:tracePt t="17384" x="412750" y="1616075"/>
          <p14:tracePt t="17402" x="479425" y="1663700"/>
          <p14:tracePt t="17418" x="517525" y="1689100"/>
          <p14:tracePt t="17434" x="565150" y="1720850"/>
          <p14:tracePt t="17452" x="628650" y="1739900"/>
          <p14:tracePt t="17468" x="666750" y="1752600"/>
          <p14:tracePt t="17485" x="698500" y="1758950"/>
          <p14:tracePt t="17501" x="746125" y="1758950"/>
          <p14:tracePt t="17518" x="774700" y="1758950"/>
          <p14:tracePt t="17535" x="819150" y="1771650"/>
          <p14:tracePt t="17551" x="892175" y="1778000"/>
          <p14:tracePt t="17568" x="949325" y="1778000"/>
          <p14:tracePt t="17585" x="1012825" y="1784350"/>
          <p14:tracePt t="17602" x="1082675" y="1790700"/>
          <p14:tracePt t="17618" x="1130300" y="1797050"/>
          <p14:tracePt t="17635" x="1165225" y="1803400"/>
          <p14:tracePt t="17651" x="1238250" y="1819275"/>
          <p14:tracePt t="17668" x="1289050" y="1825625"/>
          <p14:tracePt t="17684" x="1333500" y="1825625"/>
          <p14:tracePt t="17701" x="1397000" y="1838325"/>
          <p14:tracePt t="17718" x="1425575" y="1841500"/>
          <p14:tracePt t="17735" x="1463675" y="1841500"/>
          <p14:tracePt t="17751" x="1517650" y="1841500"/>
          <p14:tracePt t="17768" x="1562100" y="1841500"/>
          <p14:tracePt t="17785" x="1600200" y="1841500"/>
          <p14:tracePt t="17801" x="1660525" y="1841500"/>
          <p14:tracePt t="17818" x="1704975" y="1841500"/>
          <p14:tracePt t="17835" x="1743075" y="1841500"/>
          <p14:tracePt t="17852" x="1797050" y="1838325"/>
          <p14:tracePt t="17868" x="1835150" y="1819275"/>
          <p14:tracePt t="17885" x="1879600" y="1806575"/>
          <p14:tracePt t="17902" x="1943100" y="1787525"/>
          <p14:tracePt t="17918" x="1968500" y="1778000"/>
          <p14:tracePt t="17935" x="2009775" y="1752600"/>
          <p14:tracePt t="17951" x="2028825" y="1736725"/>
          <p14:tracePt t="17968" x="2057400" y="1704975"/>
          <p14:tracePt t="17985" x="2082800" y="1663700"/>
          <p14:tracePt t="18001" x="2095500" y="1625600"/>
          <p14:tracePt t="18018" x="2114550" y="1593850"/>
          <p14:tracePt t="18035" x="2127250" y="1514475"/>
          <p14:tracePt t="18051" x="2127250" y="1463675"/>
          <p14:tracePt t="18068" x="2127250" y="1393825"/>
          <p14:tracePt t="18085" x="2127250" y="1304925"/>
          <p14:tracePt t="18101" x="2124075" y="1270000"/>
          <p14:tracePt t="18118" x="2111375" y="1231900"/>
          <p14:tracePt t="18135" x="2085975" y="1181100"/>
          <p14:tracePt t="18151" x="2073275" y="1152525"/>
          <p14:tracePt t="18168" x="2060575" y="1114425"/>
          <p14:tracePt t="18185" x="2028825" y="1047750"/>
          <p14:tracePt t="18201" x="2016125" y="1016000"/>
          <p14:tracePt t="18218" x="1997075" y="987425"/>
          <p14:tracePt t="18235" x="1974850" y="949325"/>
          <p14:tracePt t="18251" x="1962150" y="914400"/>
          <p14:tracePt t="18268" x="1949450" y="876300"/>
          <p14:tracePt t="18284" x="1924050" y="809625"/>
          <p14:tracePt t="18301" x="1898650" y="771525"/>
          <p14:tracePt t="18318" x="1885950" y="727075"/>
          <p14:tracePt t="18335" x="1866900" y="676275"/>
          <p14:tracePt t="18351" x="1841500" y="654050"/>
          <p14:tracePt t="18367" x="1822450" y="635000"/>
          <p14:tracePt t="18384" x="1790700" y="609600"/>
          <p14:tracePt t="18401" x="1768475" y="596900"/>
          <p14:tracePt t="18418" x="1752600" y="587375"/>
          <p14:tracePt t="18434" x="1724025" y="565150"/>
          <p14:tracePt t="18451" x="1708150" y="555625"/>
          <p14:tracePt t="18467" x="1679575" y="542925"/>
          <p14:tracePt t="18485" x="1644650" y="527050"/>
          <p14:tracePt t="18501" x="1612900" y="508000"/>
          <p14:tracePt t="18520" x="1549400" y="501650"/>
          <p14:tracePt t="18535" x="1511300" y="488950"/>
          <p14:tracePt t="18551" x="1466850" y="476250"/>
          <p14:tracePt t="18568" x="1412875" y="469900"/>
          <p14:tracePt t="18585" x="1343025" y="447675"/>
          <p14:tracePt t="18601" x="1298575" y="447675"/>
          <p14:tracePt t="18618" x="1228725" y="447675"/>
          <p14:tracePt t="18635" x="1168400" y="447675"/>
          <p14:tracePt t="18651" x="1117600" y="447675"/>
          <p14:tracePt t="18668" x="1047750" y="447675"/>
          <p14:tracePt t="18685" x="1016000" y="447675"/>
          <p14:tracePt t="18701" x="987425" y="447675"/>
          <p14:tracePt t="18718" x="955675" y="447675"/>
          <p14:tracePt t="18734" x="927100" y="447675"/>
          <p14:tracePt t="18752" x="904875" y="447675"/>
          <p14:tracePt t="18768" x="854075" y="457200"/>
          <p14:tracePt t="18785" x="809625" y="469900"/>
          <p14:tracePt t="18801" x="771525" y="482600"/>
          <p14:tracePt t="18818" x="708025" y="501650"/>
          <p14:tracePt t="18834" x="663575" y="523875"/>
          <p14:tracePt t="18851" x="631825" y="533400"/>
          <p14:tracePt t="18868" x="568325" y="552450"/>
          <p14:tracePt t="18885" x="523875" y="565150"/>
          <p14:tracePt t="18901" x="476250" y="587375"/>
          <p14:tracePt t="18918" x="390525" y="628650"/>
          <p14:tracePt t="18934" x="333375" y="663575"/>
          <p14:tracePt t="18951" x="295275" y="688975"/>
          <p14:tracePt t="18968" x="228600" y="742950"/>
          <p14:tracePt t="18984" x="180975" y="771525"/>
          <p14:tracePt t="19001" x="155575" y="803275"/>
          <p14:tracePt t="19018" x="114300" y="838200"/>
          <p14:tracePt t="19035" x="79375" y="869950"/>
          <p14:tracePt t="19051" x="63500" y="895350"/>
          <p14:tracePt t="19068" x="15875" y="962025"/>
          <p14:tracePt t="19084" x="3175" y="1006475"/>
          <p14:tracePt t="19274" x="0" y="1476375"/>
          <p14:tracePt t="19281" x="6350" y="1489075"/>
          <p14:tracePt t="19288" x="12700" y="1508125"/>
          <p14:tracePt t="19302" x="31750" y="1546225"/>
          <p14:tracePt t="19318" x="50800" y="1577975"/>
          <p14:tracePt t="19334" x="69850" y="1616075"/>
          <p14:tracePt t="19351" x="107950" y="1666875"/>
          <p14:tracePt t="19367" x="133350" y="1692275"/>
          <p14:tracePt t="19384" x="158750" y="1714500"/>
          <p14:tracePt t="19402" x="193675" y="1758950"/>
          <p14:tracePt t="19418" x="225425" y="1778000"/>
          <p14:tracePt t="19434" x="250825" y="1797050"/>
          <p14:tracePt t="19452" x="292100" y="1812925"/>
          <p14:tracePt t="19468" x="301625" y="1819275"/>
          <p14:tracePt t="19484" x="311150" y="1819275"/>
          <p14:tracePt t="19501" x="346075" y="1819275"/>
          <p14:tracePt t="19517" x="361950" y="1819275"/>
          <p14:tracePt t="19535" x="377825" y="1819275"/>
          <p14:tracePt t="19551" x="409575" y="1819275"/>
          <p14:tracePt t="19568" x="428625" y="1819275"/>
          <p14:tracePt t="19584" x="460375" y="1819275"/>
          <p14:tracePt t="19601" x="520700" y="1819275"/>
          <p14:tracePt t="19618" x="565150" y="1819275"/>
          <p14:tracePt t="19634" x="615950" y="1819275"/>
          <p14:tracePt t="19651" x="679450" y="1819275"/>
          <p14:tracePt t="19668" x="714375" y="1819275"/>
          <p14:tracePt t="19684" x="736600" y="1819275"/>
          <p14:tracePt t="19702" x="793750" y="1816100"/>
          <p14:tracePt t="19718" x="831850" y="1803400"/>
          <p14:tracePt t="19734" x="860425" y="1790700"/>
          <p14:tracePt t="19751" x="920750" y="1765300"/>
          <p14:tracePt t="19768" x="949325" y="1752600"/>
          <p14:tracePt t="19784" x="971550" y="1746250"/>
          <p14:tracePt t="19801" x="1000125" y="1746250"/>
          <p14:tracePt t="19818" x="1009650" y="1746250"/>
          <p14:tracePt t="19836" x="1012825" y="1746250"/>
          <p14:tracePt t="20335" x="1009650" y="1762125"/>
          <p14:tracePt t="20342" x="1006475" y="1771650"/>
          <p14:tracePt t="20351" x="1006475" y="1784350"/>
          <p14:tracePt t="20368" x="1006475" y="1812925"/>
          <p14:tracePt t="20384" x="993775" y="1847850"/>
          <p14:tracePt t="20401" x="987425" y="1876425"/>
          <p14:tracePt t="20417" x="984250" y="1892300"/>
          <p14:tracePt t="20451" x="962025" y="1924050"/>
          <p14:tracePt t="20485" x="962025" y="1949450"/>
          <p14:tracePt t="20540" x="962025" y="1946275"/>
          <p14:tracePt t="20548" x="962025" y="1936750"/>
          <p14:tracePt t="20555" x="962025" y="1917700"/>
          <p14:tracePt t="20568" x="962025" y="1857375"/>
          <p14:tracePt t="20584" x="955675" y="1797050"/>
          <p14:tracePt t="20601" x="955675" y="1736725"/>
          <p14:tracePt t="20618" x="955675" y="1641475"/>
          <p14:tracePt t="20634" x="955675" y="1571625"/>
          <p14:tracePt t="20651" x="955675" y="1527175"/>
          <p14:tracePt t="20668" x="968375" y="1476375"/>
          <p14:tracePt t="20684" x="981075" y="1447800"/>
          <p14:tracePt t="20700" x="993775" y="1422400"/>
          <p14:tracePt t="20718" x="1019175" y="1381125"/>
          <p14:tracePt t="20734" x="1044575" y="1349375"/>
          <p14:tracePt t="20751" x="1069975" y="1301750"/>
          <p14:tracePt t="20768" x="1101725" y="1238250"/>
          <p14:tracePt t="20784" x="1108075" y="1216025"/>
          <p14:tracePt t="20802" x="1108075" y="1187450"/>
          <p14:tracePt t="20818" x="1108075" y="1171575"/>
          <p14:tracePt t="20834" x="1104900" y="1162050"/>
          <p14:tracePt t="20851" x="1104900" y="1152525"/>
          <p14:tracePt t="20868" x="1104900" y="1130300"/>
          <p14:tracePt t="20885" x="1104900" y="1120775"/>
          <p14:tracePt t="20901" x="1104900" y="1111250"/>
          <p14:tracePt t="20903" x="1104900" y="1108075"/>
          <p14:tracePt t="20918" x="1104900" y="1092200"/>
          <p14:tracePt t="20935" x="1104900" y="1082675"/>
          <p14:tracePt t="20951" x="1104900" y="1073150"/>
          <p14:tracePt t="20968" x="1104900" y="1050925"/>
          <p14:tracePt t="20984" x="1104900" y="1022350"/>
          <p14:tracePt t="21002" x="1104900" y="1012825"/>
          <p14:tracePt t="21017" x="1104900" y="1003300"/>
          <p14:tracePt t="21132" x="1104900" y="1006475"/>
          <p14:tracePt t="21139" x="1104900" y="1009650"/>
          <p14:tracePt t="21152" x="1101725" y="1019175"/>
          <p14:tracePt t="21168" x="1095375" y="1028700"/>
          <p14:tracePt t="21184" x="1079500" y="1044575"/>
          <p14:tracePt t="21202" x="1069975" y="1060450"/>
          <p14:tracePt t="21218" x="1066800" y="1069975"/>
          <p14:tracePt t="21234" x="1066800" y="1079500"/>
          <p14:tracePt t="21251" x="1066800" y="1111250"/>
          <p14:tracePt t="21268" x="1066800" y="1133475"/>
          <p14:tracePt t="21284" x="1066800" y="1171575"/>
          <p14:tracePt t="21301" x="1066800" y="1203325"/>
          <p14:tracePt t="21317" x="1060450" y="1231900"/>
          <p14:tracePt t="21334" x="1060450" y="1254125"/>
          <p14:tracePt t="21351" x="1054100" y="1295400"/>
          <p14:tracePt t="21368" x="1054100" y="1311275"/>
          <p14:tracePt t="21384" x="1054100" y="1339850"/>
          <p14:tracePt t="21400" x="1054100" y="1371600"/>
          <p14:tracePt t="21417" x="1054100" y="1400175"/>
          <p14:tracePt t="21434" x="1054100" y="1422400"/>
          <p14:tracePt t="21451" x="1054100" y="1463675"/>
          <p14:tracePt t="21467" x="1054100" y="1485900"/>
          <p14:tracePt t="21484" x="1054100" y="1514475"/>
          <p14:tracePt t="21500" x="1054100" y="1530350"/>
          <p14:tracePt t="21518" x="1054100" y="1539875"/>
          <p14:tracePt t="21534" x="1054100" y="1555750"/>
          <p14:tracePt t="21551" x="1054100" y="1568450"/>
          <p14:tracePt t="21567" x="1054100" y="1577975"/>
          <p14:tracePt t="21601" x="1057275" y="1577975"/>
          <p14:tracePt t="21644" x="1060450" y="1577975"/>
          <p14:tracePt t="21650" x="1066800" y="1565275"/>
          <p14:tracePt t="21658" x="1073150" y="1555750"/>
          <p14:tracePt t="21667" x="1079500" y="1527175"/>
          <p14:tracePt t="21684" x="1092200" y="1492250"/>
          <p14:tracePt t="21701" x="1098550" y="1428750"/>
          <p14:tracePt t="21717" x="1098550" y="1400175"/>
          <p14:tracePt t="21734" x="1098550" y="1368425"/>
          <p14:tracePt t="21751" x="1098550" y="1320800"/>
          <p14:tracePt t="21768" x="1098550" y="1279525"/>
          <p14:tracePt t="21784" x="1098550" y="1241425"/>
          <p14:tracePt t="21801" x="1098550" y="1177925"/>
          <p14:tracePt t="21817" x="1098550" y="1136650"/>
          <p14:tracePt t="21835" x="1098550" y="1095375"/>
          <p14:tracePt t="21851" x="1098550" y="1085850"/>
          <p14:tracePt t="21867" x="1098550" y="1076325"/>
          <p14:tracePt t="21885" x="1098550" y="1060450"/>
          <p14:tracePt t="21901" x="1098550" y="1044575"/>
          <p14:tracePt t="21917" x="1098550" y="1035050"/>
          <p14:tracePt t="21935" x="1098550" y="1022350"/>
          <p14:tracePt t="21951" x="1095375" y="1016000"/>
          <p14:tracePt t="21967" x="1095375" y="1012825"/>
          <p14:tracePt t="22235" x="1095375" y="1019175"/>
          <p14:tracePt t="22242" x="1095375" y="1028700"/>
          <p14:tracePt t="22251" x="1095375" y="1038225"/>
          <p14:tracePt t="22268" x="1082675" y="1069975"/>
          <p14:tracePt t="22285" x="1073150" y="1104900"/>
          <p14:tracePt t="22301" x="1066800" y="1133475"/>
          <p14:tracePt t="22334" x="1060450" y="1212850"/>
          <p14:tracePt t="22369" x="1060450" y="1292225"/>
          <p14:tracePt t="22384" x="1060450" y="1355725"/>
          <p14:tracePt t="22401" x="1060450" y="1390650"/>
          <p14:tracePt t="22419" x="1060450" y="1438275"/>
          <p14:tracePt t="22435" x="1060450" y="1460500"/>
          <p14:tracePt t="22451" x="1054100" y="1492250"/>
          <p14:tracePt t="22468" x="1047750" y="1524000"/>
          <p14:tracePt t="22484" x="1041400" y="1549400"/>
          <p14:tracePt t="22501" x="1035050" y="1558925"/>
          <p14:tracePt t="22518" x="1035050" y="1571625"/>
          <p14:tracePt t="22534" x="1035050" y="1581150"/>
          <p14:tracePt t="22551" x="1035050" y="1590675"/>
          <p14:tracePt t="22568" x="1035050" y="1600200"/>
          <p14:tracePt t="22647" x="1035050" y="1593850"/>
          <p14:tracePt t="22654" x="1035050" y="1590675"/>
          <p14:tracePt t="22668" x="1035050" y="1562100"/>
          <p14:tracePt t="22684" x="1035050" y="1508125"/>
          <p14:tracePt t="22701" x="1035050" y="1447800"/>
          <p14:tracePt t="22717" x="1035050" y="1365250"/>
          <p14:tracePt t="22734" x="1035050" y="1320800"/>
          <p14:tracePt t="22751" x="1035050" y="1282700"/>
          <p14:tracePt t="22767" x="1035050" y="1222375"/>
          <p14:tracePt t="22784" x="1035050" y="1184275"/>
          <p14:tracePt t="22801" x="1035050" y="1155700"/>
          <p14:tracePt t="22817" x="1035050" y="1114425"/>
          <p14:tracePt t="22834" x="1035050" y="1079500"/>
          <p14:tracePt t="22851" x="1035050" y="1057275"/>
          <p14:tracePt t="22867" x="1035050" y="1016000"/>
          <p14:tracePt t="22884" x="1035050" y="1006475"/>
          <p14:tracePt t="22901" x="1035050" y="996950"/>
          <p14:tracePt t="22903" x="1035050" y="990600"/>
          <p14:tracePt t="22918" x="1035050" y="981075"/>
          <p14:tracePt t="22934" x="1035050" y="971550"/>
          <p14:tracePt t="23046" x="1035050" y="977900"/>
          <p14:tracePt t="23052" x="1035050" y="984250"/>
          <p14:tracePt t="23059" x="1035050" y="990600"/>
          <p14:tracePt t="23067" x="1035050" y="993775"/>
          <p14:tracePt t="23084" x="1035050" y="1016000"/>
          <p14:tracePt t="23102" x="1035050" y="1063625"/>
          <p14:tracePt t="23118" x="1035050" y="1098550"/>
          <p14:tracePt t="23134" x="1035050" y="1120775"/>
          <p14:tracePt t="23150" x="1035050" y="1143000"/>
          <p14:tracePt t="23168" x="1035050" y="1184275"/>
          <p14:tracePt t="23184" x="1035050" y="1212850"/>
          <p14:tracePt t="23201" x="1035050" y="1244600"/>
          <p14:tracePt t="23217" x="1035050" y="1276350"/>
          <p14:tracePt t="23234" x="1035050" y="1298575"/>
          <p14:tracePt t="23251" x="1035050" y="1336675"/>
          <p14:tracePt t="23267" x="1035050" y="1358900"/>
          <p14:tracePt t="23284" x="1035050" y="1387475"/>
          <p14:tracePt t="23301" x="1035050" y="1403350"/>
          <p14:tracePt t="23317" x="1035050" y="1412875"/>
          <p14:tracePt t="23334" x="1035050" y="1422400"/>
          <p14:tracePt t="23350" x="1035050" y="1441450"/>
          <p14:tracePt t="23386" x="1038225" y="1441450"/>
          <p14:tracePt t="23402" x="1044575" y="1435100"/>
          <p14:tracePt t="23417" x="1054100" y="1412875"/>
          <p14:tracePt t="23434" x="1066800" y="1374775"/>
          <p14:tracePt t="23451" x="1073150" y="1289050"/>
          <p14:tracePt t="23468" x="1073150" y="1228725"/>
          <p14:tracePt t="23484" x="1079500" y="1177925"/>
          <p14:tracePt t="23500" x="1079500" y="1092200"/>
          <p14:tracePt t="23517" x="1079500" y="1060450"/>
          <p14:tracePt t="23534" x="1079500" y="1041400"/>
          <p14:tracePt t="23550" x="1079500" y="1025525"/>
          <p14:tracePt t="23568" x="1079500" y="1019175"/>
          <p14:tracePt t="23584" x="1079500" y="1016000"/>
          <p14:tracePt t="23635" x="1079500" y="1022350"/>
          <p14:tracePt t="23643" x="1079500" y="1025525"/>
          <p14:tracePt t="23651" x="1079500" y="1031875"/>
          <p14:tracePt t="23667" x="1079500" y="1054100"/>
          <p14:tracePt t="23684" x="1079500" y="1076325"/>
          <p14:tracePt t="23701" x="1079500" y="1114425"/>
          <p14:tracePt t="23718" x="1079500" y="1136650"/>
          <p14:tracePt t="23734" x="1079500" y="1165225"/>
          <p14:tracePt t="23752" x="1079500" y="1193800"/>
          <p14:tracePt t="23768" x="1079500" y="1222375"/>
          <p14:tracePt t="23786" x="1092200" y="1244600"/>
          <p14:tracePt t="23801" x="1092200" y="1254125"/>
          <p14:tracePt t="23817" x="1092200" y="1270000"/>
          <p14:tracePt t="23835" x="1092200" y="1282700"/>
          <p14:tracePt t="23851" x="1092200" y="1289050"/>
          <p14:tracePt t="23885" x="1092200" y="1257300"/>
          <p14:tracePt t="23900" x="1092200" y="1228725"/>
          <p14:tracePt t="23917" x="1092200" y="1184275"/>
          <p14:tracePt t="23935" x="1092200" y="1114425"/>
          <p14:tracePt t="23950" x="1092200" y="1063625"/>
          <p14:tracePt t="23967" x="1092200" y="1019175"/>
          <p14:tracePt t="23985" x="1092200" y="955675"/>
          <p14:tracePt t="24001" x="1092200" y="927100"/>
          <p14:tracePt t="24018" x="1098550" y="904875"/>
          <p14:tracePt t="24034" x="1111250" y="863600"/>
          <p14:tracePt t="24051" x="1120775" y="831850"/>
          <p14:tracePt t="24067" x="1120775" y="803275"/>
          <p14:tracePt t="24084" x="1120775" y="762000"/>
          <p14:tracePt t="24100" x="1120775" y="739775"/>
          <p14:tracePt t="24117" x="1114425" y="717550"/>
          <p14:tracePt t="24134" x="1082675" y="673100"/>
          <p14:tracePt t="24151" x="1057275" y="650875"/>
          <p14:tracePt t="24167" x="1031875" y="619125"/>
          <p14:tracePt t="24184" x="996950" y="587375"/>
          <p14:tracePt t="24201" x="965200" y="568325"/>
          <p14:tracePt t="24217" x="949325" y="558800"/>
          <p14:tracePt t="24234" x="936625" y="542925"/>
          <p14:tracePt t="24251" x="920750" y="533400"/>
          <p14:tracePt t="24268" x="908050" y="517525"/>
          <p14:tracePt t="24284" x="895350" y="511175"/>
          <p14:tracePt t="24301" x="885825" y="511175"/>
          <p14:tracePt t="24318" x="869950" y="511175"/>
          <p14:tracePt t="24334" x="854075" y="514350"/>
          <p14:tracePt t="24351" x="844550" y="530225"/>
          <p14:tracePt t="24367" x="812800" y="555625"/>
          <p14:tracePt t="24383" x="752475" y="663575"/>
          <p14:tracePt t="24401" x="692150" y="755650"/>
          <p14:tracePt t="24418" x="622300" y="873125"/>
          <p14:tracePt t="24434" x="542925" y="990600"/>
          <p14:tracePt t="24451" x="460375" y="1123950"/>
          <p14:tracePt t="24468" x="387350" y="1244600"/>
          <p14:tracePt t="24484" x="358775" y="1311275"/>
          <p14:tracePt t="24501" x="346075" y="1365250"/>
          <p14:tracePt t="24517" x="327025" y="1403350"/>
          <p14:tracePt t="24534" x="327025" y="1444625"/>
          <p14:tracePt t="24551" x="327025" y="1473200"/>
          <p14:tracePt t="24567" x="327025" y="1489075"/>
          <p14:tracePt t="24584" x="327025" y="1498600"/>
          <p14:tracePt t="24600" x="327025" y="1508125"/>
          <p14:tracePt t="24618" x="327025" y="1511300"/>
          <p14:tracePt t="24651" x="327025" y="1504950"/>
          <p14:tracePt t="24667" x="327025" y="1457325"/>
          <p14:tracePt t="24684" x="327025" y="1416050"/>
          <p14:tracePt t="24701" x="346075" y="1339850"/>
          <p14:tracePt t="24717" x="377825" y="1206500"/>
          <p14:tracePt t="24734" x="415925" y="1127125"/>
          <p14:tracePt t="24750" x="460375" y="1066800"/>
          <p14:tracePt t="24767" x="555625" y="974725"/>
          <p14:tracePt t="24784" x="657225" y="895350"/>
          <p14:tracePt t="24801" x="771525" y="825500"/>
          <p14:tracePt t="24818" x="942975" y="755650"/>
          <p14:tracePt t="24834" x="1054100" y="714375"/>
          <p14:tracePt t="24851" x="1171575" y="695325"/>
          <p14:tracePt t="24868" x="1327150" y="673100"/>
          <p14:tracePt t="24884" x="1403350" y="650875"/>
          <p14:tracePt t="24901" x="1447800" y="638175"/>
          <p14:tracePt t="24917" x="1504950" y="638175"/>
          <p14:tracePt t="24934" x="1539875" y="638175"/>
          <p14:tracePt t="24950" x="1562100" y="638175"/>
          <p14:tracePt t="24967" x="1597025" y="644525"/>
          <p14:tracePt t="24984" x="1606550" y="660400"/>
          <p14:tracePt t="25001" x="1619250" y="676275"/>
          <p14:tracePt t="25017" x="1641475" y="717550"/>
          <p14:tracePt t="25034" x="1647825" y="739775"/>
          <p14:tracePt t="25051" x="1647825" y="749300"/>
          <p14:tracePt t="25068" x="1647825" y="771525"/>
          <p14:tracePt t="25084" x="1647825" y="781050"/>
          <p14:tracePt t="25101" x="1647825" y="793750"/>
          <p14:tracePt t="25117" x="1647825" y="800100"/>
          <p14:tracePt t="25223" x="1647825" y="803275"/>
          <p14:tracePt t="25272" x="1647825" y="809625"/>
          <p14:tracePt t="25372" x="1647825" y="819150"/>
          <p14:tracePt t="25379" x="1647825" y="825500"/>
          <p14:tracePt t="25386" x="1647825" y="828675"/>
          <p14:tracePt t="25400" x="1631950" y="841375"/>
          <p14:tracePt t="25417" x="1622425" y="850900"/>
          <p14:tracePt t="25434" x="1587500" y="898525"/>
          <p14:tracePt t="25450" x="1504950" y="1028700"/>
          <p14:tracePt t="25467" x="1438275" y="1111250"/>
          <p14:tracePt t="25485" x="1384300" y="1184275"/>
          <p14:tracePt t="25501" x="1349375" y="1276350"/>
          <p14:tracePt t="25517" x="1330325" y="1308100"/>
          <p14:tracePt t="25534" x="1317625" y="1336675"/>
          <p14:tracePt t="25550" x="1317625" y="1352550"/>
          <p14:tracePt t="25567" x="1317625" y="1362075"/>
          <p14:tracePt t="25607" x="1320800" y="1355725"/>
          <p14:tracePt t="25617" x="1323975" y="1349375"/>
          <p14:tracePt t="25634" x="1339850" y="1339850"/>
          <p14:tracePt t="25650" x="1346200" y="1320800"/>
          <p14:tracePt t="25667" x="1346200" y="1311275"/>
          <p14:tracePt t="25684" x="1346200" y="1301750"/>
          <p14:tracePt t="25700" x="1362075" y="1279525"/>
          <p14:tracePt t="25717" x="1371600" y="1270000"/>
          <p14:tracePt t="25735" x="1390650" y="1254125"/>
          <p14:tracePt t="25751" x="1412875" y="1244600"/>
          <p14:tracePt t="25767" x="1444625" y="1219200"/>
          <p14:tracePt t="25784" x="1479550" y="1187450"/>
          <p14:tracePt t="25800" x="1511300" y="1162050"/>
          <p14:tracePt t="25817" x="1520825" y="1152525"/>
          <p14:tracePt t="25834" x="1536700" y="1139825"/>
          <p14:tracePt t="25851" x="1546225" y="1127125"/>
          <p14:tracePt t="25884" x="1546225" y="1123950"/>
          <p14:tracePt t="25984" x="1546225" y="1114425"/>
          <p14:tracePt t="26042" x="1546225" y="1108075"/>
          <p14:tracePt t="26064" x="1546225" y="1104900"/>
          <p14:tracePt t="26071" x="1546225" y="1098550"/>
          <p14:tracePt t="26085" x="1546225" y="1095375"/>
          <p14:tracePt t="26141" x="1539875" y="1095375"/>
          <p14:tracePt t="26148" x="1533525" y="1095375"/>
          <p14:tracePt t="26155" x="1530350" y="1095375"/>
          <p14:tracePt t="26167" x="1524000" y="1095375"/>
          <p14:tracePt t="26198" x="1520825" y="1095375"/>
          <p14:tracePt t="26205" x="1514475" y="1095375"/>
          <p14:tracePt t="26219" x="1511300" y="1095375"/>
          <p14:tracePt t="26234" x="1501775" y="1095375"/>
          <p14:tracePt t="26250" x="1489075" y="1101725"/>
          <p14:tracePt t="26361" x="1492250" y="1101725"/>
          <p14:tracePt t="26368" x="1498600" y="1101725"/>
          <p14:tracePt t="26375" x="1508125" y="1101725"/>
          <p14:tracePt t="26412" x="1511300" y="1101725"/>
          <p14:tracePt t="26425" x="1517650" y="1101725"/>
          <p14:tracePt t="26433" x="1517650" y="1098550"/>
          <p14:tracePt t="26440" x="1520825" y="1095375"/>
          <p14:tracePt t="26450" x="1527175" y="1089025"/>
          <p14:tracePt t="26467" x="1543050" y="1079500"/>
          <p14:tracePt t="26483" x="1555750" y="1069975"/>
          <p14:tracePt t="26500" x="1568450" y="1050925"/>
          <p14:tracePt t="26518" x="1587500" y="1041400"/>
          <p14:tracePt t="26534" x="1597025" y="1041400"/>
          <p14:tracePt t="26551" x="1609725" y="1041400"/>
          <p14:tracePt t="26568" x="1622425" y="1041400"/>
          <p14:tracePt t="26584" x="1631950" y="1041400"/>
          <p14:tracePt t="26600" x="1638300" y="1041400"/>
          <p14:tracePt t="26617" x="1657350" y="1038225"/>
          <p14:tracePt t="26633" x="1666875" y="1028700"/>
          <p14:tracePt t="26650" x="1676400" y="1028700"/>
          <p14:tracePt t="26667" x="1682750" y="1028700"/>
          <p14:tracePt t="26852" x="1673225" y="1028700"/>
          <p14:tracePt t="26859" x="1663700" y="1035050"/>
          <p14:tracePt t="26867" x="1651000" y="1041400"/>
          <p14:tracePt t="26884" x="1641475" y="1050925"/>
          <p14:tracePt t="26901" x="1625600" y="1060450"/>
          <p14:tracePt t="26917" x="1609725" y="1073150"/>
          <p14:tracePt t="26934" x="1600200" y="1073150"/>
          <p14:tracePt t="27217" x="1597025" y="1073150"/>
          <p14:tracePt t="27223" x="1590675" y="1073150"/>
          <p14:tracePt t="27235" x="1587500" y="1073150"/>
          <p14:tracePt t="27251" x="1571625" y="1073150"/>
          <p14:tracePt t="27267" x="1555750" y="1073150"/>
          <p14:tracePt t="27284" x="1546225" y="1073150"/>
          <p14:tracePt t="27543" x="1549400" y="1073150"/>
          <p14:tracePt t="27550" x="1552575" y="1073150"/>
          <p14:tracePt t="27557" x="1565275" y="1073150"/>
          <p14:tracePt t="27567" x="1568450" y="1073150"/>
          <p14:tracePt t="27584" x="1577975" y="1073150"/>
          <p14:tracePt t="27600" x="1593850" y="1066800"/>
          <p14:tracePt t="27617" x="1622425" y="1054100"/>
          <p14:tracePt t="27634" x="1644650" y="1035050"/>
          <p14:tracePt t="27650" x="1654175" y="1035050"/>
          <p14:tracePt t="27667" x="1670050" y="1031875"/>
          <p14:tracePt t="27684" x="1685925" y="1031875"/>
          <p14:tracePt t="27700" x="1689100" y="1031875"/>
          <p14:tracePt t="27716" x="1695450" y="1025525"/>
          <p14:tracePt t="27733" x="1704975" y="1022350"/>
          <p14:tracePt t="27750" x="1720850" y="1016000"/>
          <p14:tracePt t="27767" x="1724025" y="1016000"/>
          <p14:tracePt t="27783" x="1724025" y="1012825"/>
          <p14:tracePt t="27869" x="1711325" y="1012825"/>
          <p14:tracePt t="27876" x="1708150" y="1012825"/>
          <p14:tracePt t="27883" x="1701800" y="1012825"/>
          <p14:tracePt t="27900" x="1685925" y="1022350"/>
          <p14:tracePt t="27916" x="1647825" y="1041400"/>
          <p14:tracePt t="27933" x="1581150" y="1089025"/>
          <p14:tracePt t="27950" x="1549400" y="1108075"/>
          <p14:tracePt t="27967" x="1520825" y="1127125"/>
          <p14:tracePt t="27984" x="1492250" y="1143000"/>
          <p14:tracePt t="28001" x="1482725" y="1152525"/>
          <p14:tracePt t="28016" x="1466850" y="1152525"/>
          <p14:tracePt t="28033" x="1450975" y="1152525"/>
          <p14:tracePt t="28050" x="1447800" y="1152525"/>
          <p14:tracePt t="28276" x="1454150" y="1152525"/>
          <p14:tracePt t="28283" x="1457325" y="1146175"/>
          <p14:tracePt t="28290" x="1463675" y="1143000"/>
          <p14:tracePt t="28300" x="1466850" y="1136650"/>
          <p14:tracePt t="28318" x="1524000" y="1114425"/>
          <p14:tracePt t="28333" x="1568450" y="1098550"/>
          <p14:tracePt t="28350" x="1606550" y="1085850"/>
          <p14:tracePt t="28367" x="1635125" y="1076325"/>
          <p14:tracePt t="28384" x="1644650" y="1076325"/>
          <p14:tracePt t="28401" x="1647825" y="1076325"/>
          <p14:tracePt t="28482" x="1647825" y="1069975"/>
          <p14:tracePt t="28554" x="1647825" y="1060450"/>
          <p14:tracePt t="28881" x="1647825" y="1063625"/>
          <p14:tracePt t="28888" x="1641475" y="1066800"/>
          <p14:tracePt t="28900" x="1638300" y="1073150"/>
          <p14:tracePt t="28917" x="1622425" y="1085850"/>
          <p14:tracePt t="28933" x="1612900" y="1092200"/>
          <p14:tracePt t="28950" x="1597025" y="1095375"/>
          <p14:tracePt t="28983" x="1587500" y="1095375"/>
          <p14:tracePt t="29017" x="1571625" y="1095375"/>
          <p14:tracePt t="29033" x="1568450" y="1095375"/>
          <p14:tracePt t="29051" x="1549400" y="1095375"/>
          <p14:tracePt t="29067" x="1536700" y="1095375"/>
          <p14:tracePt t="29083" x="1527175" y="1095375"/>
          <p14:tracePt t="29100" x="1514475" y="1095375"/>
          <p14:tracePt t="29117" x="1501775" y="1095375"/>
          <p14:tracePt t="29133" x="1492250" y="1095375"/>
          <p14:tracePt t="29357" x="1501775" y="1095375"/>
          <p14:tracePt t="29364" x="1504950" y="1089025"/>
          <p14:tracePt t="29372" x="1511300" y="1085850"/>
          <p14:tracePt t="29383" x="1520825" y="1085850"/>
          <p14:tracePt t="29401" x="1536700" y="1085850"/>
          <p14:tracePt t="29418" x="1546225" y="1085850"/>
          <p14:tracePt t="29434" x="1555750" y="1085850"/>
          <p14:tracePt t="29450" x="1565275" y="1079500"/>
          <p14:tracePt t="29468" x="1574800" y="1076325"/>
          <p14:tracePt t="29484" x="1574800" y="1069975"/>
          <p14:tracePt t="29528" x="1581150" y="1066800"/>
          <p14:tracePt t="29535" x="1581150" y="1054100"/>
          <p14:tracePt t="29551" x="1584325" y="1050925"/>
          <p14:tracePt t="29567" x="1593850" y="1044575"/>
          <p14:tracePt t="29583" x="1609725" y="1041400"/>
          <p14:tracePt t="29601" x="1619250" y="1028700"/>
          <p14:tracePt t="29684" x="1625600" y="1028700"/>
          <p14:tracePt t="29692" x="1628775" y="1025525"/>
          <p14:tracePt t="29700" x="1635125" y="1019175"/>
          <p14:tracePt t="29716" x="1644650" y="1016000"/>
          <p14:tracePt t="29734" x="1666875" y="1003300"/>
          <p14:tracePt t="29750" x="1670050" y="1003300"/>
          <p14:tracePt t="29842" x="1676400" y="1003300"/>
          <p14:tracePt t="29848" x="1679575" y="1000125"/>
          <p14:tracePt t="29856" x="1685925" y="1000125"/>
          <p14:tracePt t="30418" x="1676400" y="1000125"/>
          <p14:tracePt t="30424" x="1666875" y="1000125"/>
          <p14:tracePt t="30433" x="1654175" y="1000125"/>
          <p14:tracePt t="30450" x="1635125" y="1000125"/>
          <p14:tracePt t="30467" x="1606550" y="1016000"/>
          <p14:tracePt t="30483" x="1590675" y="1016000"/>
          <p14:tracePt t="30500" x="1581150" y="1016000"/>
          <p14:tracePt t="30533" x="1558925" y="1016000"/>
          <p14:tracePt t="30589" x="1562100" y="1016000"/>
          <p14:tracePt t="30596" x="1568450" y="1016000"/>
          <p14:tracePt t="30602" x="1577975" y="1016000"/>
          <p14:tracePt t="30616" x="1606550" y="1016000"/>
          <p14:tracePt t="30633" x="1644650" y="1006475"/>
          <p14:tracePt t="30650" x="1682750" y="1000125"/>
          <p14:tracePt t="30666" x="1736725" y="993775"/>
          <p14:tracePt t="30683" x="1752600" y="993775"/>
          <p14:tracePt t="30700" x="1768475" y="993775"/>
          <p14:tracePt t="30716" x="1771650" y="993775"/>
          <p14:tracePt t="30788" x="1758950" y="1000125"/>
          <p14:tracePt t="30796" x="1755775" y="1012825"/>
          <p14:tracePt t="30803" x="1743075" y="1016000"/>
          <p14:tracePt t="30817" x="1720850" y="1028700"/>
          <p14:tracePt t="30834" x="1673225" y="1041400"/>
          <p14:tracePt t="30851" x="1609725" y="1060450"/>
          <p14:tracePt t="30867" x="1577975" y="1079500"/>
          <p14:tracePt t="30883" x="1562100" y="1085850"/>
          <p14:tracePt t="30901" x="1549400" y="1089025"/>
          <p14:tracePt t="30917" x="1533525" y="1089025"/>
          <p14:tracePt t="30980" x="1539875" y="1089025"/>
          <p14:tracePt t="30987" x="1546225" y="1089025"/>
          <p14:tracePt t="31000" x="1568450" y="1085850"/>
          <p14:tracePt t="31016" x="1612900" y="1073150"/>
          <p14:tracePt t="31034" x="1666875" y="1054100"/>
          <p14:tracePt t="31051" x="1752600" y="1054100"/>
          <p14:tracePt t="31067" x="1790700" y="1054100"/>
          <p14:tracePt t="31083" x="1800225" y="1066800"/>
          <p14:tracePt t="31100" x="1803400" y="1079500"/>
          <p14:tracePt t="31116" x="1803400" y="1101725"/>
          <p14:tracePt t="31133" x="1797050" y="1127125"/>
          <p14:tracePt t="31150" x="1771650" y="1168400"/>
          <p14:tracePt t="31166" x="1758950" y="1190625"/>
          <p14:tracePt t="31183" x="1749425" y="1216025"/>
          <p14:tracePt t="31201" x="1733550" y="1244600"/>
          <p14:tracePt t="31216" x="1717675" y="1254125"/>
          <p14:tracePt t="31233" x="1711325" y="1263650"/>
          <p14:tracePt t="31250" x="1708150" y="1282700"/>
          <p14:tracePt t="31266" x="1701800" y="1292225"/>
          <p14:tracePt t="31283" x="1692275" y="1304925"/>
          <p14:tracePt t="31300" x="1682750" y="1308100"/>
          <p14:tracePt t="31333" x="1676400" y="1308100"/>
          <p14:tracePt t="31350" x="1676400" y="1314450"/>
          <p14:tracePt t="31371" x="1673225" y="1314450"/>
          <p14:tracePt t="31383" x="1673225" y="1317625"/>
          <p14:tracePt t="31400" x="1657350" y="1333500"/>
          <p14:tracePt t="31416" x="1647825" y="1343025"/>
          <p14:tracePt t="31434" x="1638300" y="1352550"/>
          <p14:tracePt t="31450" x="1616075" y="1368425"/>
          <p14:tracePt t="31467" x="1606550" y="1384300"/>
          <p14:tracePt t="31483" x="1597025" y="1393825"/>
          <p14:tracePt t="31500" x="1577975" y="1397000"/>
          <p14:tracePt t="31534" x="1571625" y="1397000"/>
          <p14:tracePt t="31551" x="1571625" y="1409700"/>
          <p14:tracePt t="31567" x="1571625" y="1412875"/>
          <p14:tracePt t="31584" x="1571625" y="1419225"/>
          <p14:tracePt t="31616" x="1571625" y="1422400"/>
          <p14:tracePt t="31706" x="1568450" y="1422400"/>
          <p14:tracePt t="31713" x="1562100" y="1422400"/>
          <p14:tracePt t="31719" x="1558925" y="1422400"/>
          <p14:tracePt t="31734" x="1546225" y="1406525"/>
          <p14:tracePt t="31750" x="1524000" y="1381125"/>
          <p14:tracePt t="31766" x="1495425" y="1333500"/>
          <p14:tracePt t="31783" x="1470025" y="1285875"/>
          <p14:tracePt t="31799" x="1454150" y="1260475"/>
          <p14:tracePt t="31816" x="1441450" y="1228725"/>
          <p14:tracePt t="31833" x="1425575" y="1203325"/>
          <p14:tracePt t="31850" x="1416050" y="1190625"/>
          <p14:tracePt t="31866" x="1400175" y="1174750"/>
          <p14:tracePt t="31883" x="1387475" y="1162050"/>
          <p14:tracePt t="31900" x="1377950" y="1139825"/>
          <p14:tracePt t="31917" x="1371600" y="1108075"/>
          <p14:tracePt t="31933" x="1368425" y="1089025"/>
          <p14:tracePt t="31950" x="1368425" y="1073150"/>
          <p14:tracePt t="31966" x="1368425" y="1057275"/>
          <p14:tracePt t="31983" x="1368425" y="1044575"/>
          <p14:tracePt t="32000" x="1368425" y="1028700"/>
          <p14:tracePt t="32016" x="1368425" y="1019175"/>
          <p14:tracePt t="32018" x="1368425" y="1012825"/>
          <p14:tracePt t="32033" x="1368425" y="1003300"/>
          <p14:tracePt t="32050" x="1368425" y="993775"/>
          <p14:tracePt t="32066" x="1368425" y="977900"/>
          <p14:tracePt t="32083" x="1368425" y="965200"/>
          <p14:tracePt t="32100" x="1368425" y="955675"/>
          <p14:tracePt t="32117" x="1368425" y="946150"/>
          <p14:tracePt t="32134" x="1368425" y="933450"/>
          <p14:tracePt t="32218" x="1368425" y="942975"/>
          <p14:tracePt t="32225" x="1368425" y="946150"/>
          <p14:tracePt t="32233" x="1368425" y="952500"/>
          <p14:tracePt t="32250" x="1368425" y="962025"/>
          <p14:tracePt t="32266" x="1374775" y="984250"/>
          <p14:tracePt t="32283" x="1393825" y="1047750"/>
          <p14:tracePt t="32300" x="1406525" y="1092200"/>
          <p14:tracePt t="32317" x="1431925" y="1130300"/>
          <p14:tracePt t="32333" x="1438275" y="1152525"/>
          <p14:tracePt t="32350" x="1441450" y="1181100"/>
          <p14:tracePt t="32367" x="1460500" y="1216025"/>
          <p14:tracePt t="32383" x="1466850" y="1247775"/>
          <p14:tracePt t="32400" x="1466850" y="1270000"/>
          <p14:tracePt t="32416" x="1489075" y="1292225"/>
          <p14:tracePt t="32433" x="1495425" y="1308100"/>
          <p14:tracePt t="32449" x="1504950" y="1317625"/>
          <p14:tracePt t="32466" x="1517650" y="1336675"/>
          <p14:tracePt t="32483" x="1536700" y="1349375"/>
          <p14:tracePt t="32500" x="1546225" y="1358900"/>
          <p14:tracePt t="32516" x="1549400" y="1371600"/>
          <p14:tracePt t="32533" x="1549400" y="1381125"/>
          <p14:tracePt t="32645" x="1555750" y="1381125"/>
          <p14:tracePt t="32652" x="1555750" y="1393825"/>
          <p14:tracePt t="33427" x="1581150" y="1390650"/>
          <p14:tracePt t="33434" x="1606550" y="1381125"/>
          <p14:tracePt t="33441" x="1654175" y="1381125"/>
          <p14:tracePt t="33450" x="1701800" y="1381125"/>
          <p14:tracePt t="33484" x="2012950" y="1374775"/>
          <p14:tracePt t="33516" x="2254250" y="1365250"/>
          <p14:tracePt t="33532" x="2359025" y="1365250"/>
          <p14:tracePt t="33550" x="2492375" y="1384300"/>
          <p14:tracePt t="33567" x="2536825" y="1397000"/>
          <p14:tracePt t="33583" x="2559050" y="1412875"/>
          <p14:tracePt t="33599" x="2565400" y="1422400"/>
          <p14:tracePt t="33617" x="2565400" y="1431925"/>
          <p14:tracePt t="33634" x="2559050" y="1454150"/>
          <p14:tracePt t="33650" x="2549525" y="1463675"/>
          <p14:tracePt t="33666" x="2517775" y="1485900"/>
          <p14:tracePt t="33683" x="2479675" y="1530350"/>
          <p14:tracePt t="33699" x="2447925" y="1562100"/>
          <p14:tracePt t="33716" x="2425700" y="1587500"/>
          <p14:tracePt t="33733" x="2409825" y="1606550"/>
          <p14:tracePt t="33750" x="2393950" y="1622425"/>
          <p14:tracePt t="33766" x="2384425" y="1631950"/>
          <p14:tracePt t="33784" x="2368550" y="1647825"/>
          <p14:tracePt t="33800" x="2362200" y="1654175"/>
          <p14:tracePt t="33835" x="2362200" y="1651000"/>
          <p14:tracePt t="33850" x="2365375" y="1622425"/>
          <p14:tracePt t="33867" x="2381250" y="1558925"/>
          <p14:tracePt t="33883" x="2409825" y="1447800"/>
          <p14:tracePt t="33900" x="2451100" y="1358900"/>
          <p14:tracePt t="33916" x="2482850" y="1270000"/>
          <p14:tracePt t="33933" x="2533650" y="1120775"/>
          <p14:tracePt t="33950" x="2546350" y="1057275"/>
          <p14:tracePt t="33967" x="2559050" y="1019175"/>
          <p14:tracePt t="33983" x="2565400" y="965200"/>
          <p14:tracePt t="34000" x="2578100" y="933450"/>
          <p14:tracePt t="34016" x="2578100" y="917575"/>
          <p14:tracePt t="34033" x="2587625" y="904875"/>
          <p14:tracePt t="34050" x="2597150" y="889000"/>
          <p14:tracePt t="34066" x="2603500" y="879475"/>
          <p14:tracePt t="34070" x="2603500" y="873125"/>
          <p14:tracePt t="34083" x="2613025" y="873125"/>
          <p14:tracePt t="34099" x="2628900" y="873125"/>
          <p14:tracePt t="34116" x="2638425" y="869950"/>
          <p14:tracePt t="34133" x="2651125" y="857250"/>
          <p14:tracePt t="34150" x="2667000" y="847725"/>
          <p14:tracePt t="34166" x="2705100" y="822325"/>
          <p14:tracePt t="34183" x="2771775" y="790575"/>
          <p14:tracePt t="34200" x="2828925" y="762000"/>
          <p14:tracePt t="34217" x="2901950" y="736600"/>
          <p14:tracePt t="34233" x="2940050" y="723900"/>
          <p14:tracePt t="34250" x="2984500" y="711200"/>
          <p14:tracePt t="34266" x="3025775" y="685800"/>
          <p14:tracePt t="34283" x="3048000" y="679450"/>
          <p14:tracePt t="34300" x="3073400" y="666750"/>
          <p14:tracePt t="34316" x="3086100" y="654050"/>
          <p14:tracePt t="34333" x="3098800" y="638175"/>
          <p14:tracePt t="34350" x="3098800" y="628650"/>
          <p14:tracePt t="34366" x="3098800" y="612775"/>
          <p14:tracePt t="34383" x="3098800" y="603250"/>
          <p14:tracePt t="34400" x="3095625" y="587375"/>
          <p14:tracePt t="34416" x="3079750" y="584200"/>
          <p14:tracePt t="34433" x="3067050" y="584200"/>
          <p14:tracePt t="34449" x="3057525" y="584200"/>
          <p14:tracePt t="34466" x="3028950" y="577850"/>
          <p14:tracePt t="34483" x="2978150" y="577850"/>
          <p14:tracePt t="34500" x="2908300" y="577850"/>
          <p14:tracePt t="34516" x="2822575" y="581025"/>
          <p14:tracePt t="34533" x="2759075" y="593725"/>
          <p14:tracePt t="34550" x="2692400" y="615950"/>
          <p14:tracePt t="34566" x="2603500" y="638175"/>
          <p14:tracePt t="34584" x="2555875" y="663575"/>
          <p14:tracePt t="34600" x="2508250" y="698500"/>
          <p14:tracePt t="34617" x="2441575" y="746125"/>
          <p14:tracePt t="34634" x="2409825" y="777875"/>
          <p14:tracePt t="34653" x="2362200" y="844550"/>
          <p14:tracePt t="34666" x="2336800" y="882650"/>
          <p14:tracePt t="34683" x="2311400" y="908050"/>
          <p14:tracePt t="34699" x="2298700" y="930275"/>
          <p14:tracePt t="34716" x="2282825" y="958850"/>
          <p14:tracePt t="34733" x="2273300" y="981075"/>
          <p14:tracePt t="34750" x="2247900" y="1025525"/>
          <p14:tracePt t="34766" x="2235200" y="1047750"/>
          <p14:tracePt t="34783" x="2222500" y="1085850"/>
          <p14:tracePt t="34800" x="2197100" y="1136650"/>
          <p14:tracePt t="34816" x="2187575" y="1158875"/>
          <p14:tracePt t="34833" x="2187575" y="1190625"/>
          <p14:tracePt t="34851" x="2187575" y="1209675"/>
          <p14:tracePt t="34867" x="2187575" y="1225550"/>
          <p14:tracePt t="34884" x="2193925" y="1247775"/>
          <p14:tracePt t="34900" x="2222500" y="1282700"/>
          <p14:tracePt t="34916" x="2247900" y="1304925"/>
          <p14:tracePt t="34933" x="2273300" y="1330325"/>
          <p14:tracePt t="34950" x="2308225" y="1374775"/>
          <p14:tracePt t="34966" x="2339975" y="1400175"/>
          <p14:tracePt t="34983" x="2365375" y="1422400"/>
          <p14:tracePt t="34999" x="2416175" y="1447800"/>
          <p14:tracePt t="35016" x="2438400" y="1460500"/>
          <p14:tracePt t="35033" x="2470150" y="1479550"/>
          <p14:tracePt t="35050" x="2505075" y="1495425"/>
          <p14:tracePt t="35067" x="2549525" y="1508125"/>
          <p14:tracePt t="35084" x="2587625" y="1520825"/>
          <p14:tracePt t="35088" x="2606675" y="1533525"/>
          <p14:tracePt t="35100" x="2670175" y="1549400"/>
          <p14:tracePt t="35117" x="2740025" y="1549400"/>
          <p14:tracePt t="35133" x="2822575" y="1549400"/>
          <p14:tracePt t="35149" x="2930525" y="1536700"/>
          <p14:tracePt t="35166" x="2997200" y="1508125"/>
          <p14:tracePt t="35183" x="3067050" y="1479550"/>
          <p14:tracePt t="35199" x="3136900" y="1419225"/>
          <p14:tracePt t="35216" x="3171825" y="1371600"/>
          <p14:tracePt t="35233" x="3184525" y="1349375"/>
          <p14:tracePt t="35249" x="3184525" y="1323975"/>
          <p14:tracePt t="35266" x="3184525" y="1314450"/>
          <p14:tracePt t="35283" x="3178175" y="1314450"/>
          <p14:tracePt t="35299" x="3155950" y="1314450"/>
          <p14:tracePt t="35316" x="3146425" y="1314450"/>
          <p14:tracePt t="35333" x="3136900" y="1314450"/>
          <p14:tracePt t="35349" x="3127375" y="1314450"/>
          <p14:tracePt t="35366" x="3111500" y="1330325"/>
          <p14:tracePt t="35384" x="3095625" y="1352550"/>
          <p14:tracePt t="35400" x="3086100" y="1374775"/>
          <p14:tracePt t="35416" x="3073400" y="1419225"/>
          <p14:tracePt t="35433" x="3032125" y="1479550"/>
          <p14:tracePt t="35449" x="3006725" y="1527175"/>
          <p14:tracePt t="35466" x="2974975" y="1558925"/>
          <p14:tracePt t="35483" x="2936875" y="1609725"/>
          <p14:tracePt t="35499" x="2905125" y="1635125"/>
          <p14:tracePt t="35516" x="2879725" y="1663700"/>
          <p14:tracePt t="35533" x="2835275" y="1708150"/>
          <p14:tracePt t="35549" x="2819400" y="1720850"/>
          <p14:tracePt t="35566" x="2809875" y="1730375"/>
          <p14:tracePt t="35583" x="2787650" y="1746250"/>
          <p14:tracePt t="35599" x="2778125" y="1749425"/>
          <p14:tracePt t="35616" x="2768600" y="1749425"/>
          <p14:tracePt t="35633" x="2749550" y="1749425"/>
          <p14:tracePt t="35650" x="2740025" y="1749425"/>
          <p14:tracePt t="35667" x="2730500" y="1749425"/>
          <p14:tracePt t="35684" x="2714625" y="1749425"/>
          <p14:tracePt t="35700" x="2711450" y="1749425"/>
          <p14:tracePt t="35716" x="2695575" y="1749425"/>
          <p14:tracePt t="35733" x="2679700" y="1758950"/>
          <p14:tracePt t="35749" x="2670175" y="1765300"/>
          <p14:tracePt t="35766" x="2660650" y="1771650"/>
          <p14:tracePt t="35783" x="2635250" y="1781175"/>
          <p14:tracePt t="35799" x="2625725" y="1781175"/>
          <p14:tracePt t="35816" x="2616200" y="1781175"/>
          <p14:tracePt t="35833" x="2593975" y="1781175"/>
          <p14:tracePt t="35849" x="2590800" y="1781175"/>
          <p14:tracePt t="36110" x="2597150" y="1781175"/>
          <p14:tracePt t="36124" x="2600325" y="1781175"/>
          <p14:tracePt t="36132" x="2606675" y="1781175"/>
          <p14:tracePt t="36140" x="2609850" y="1781175"/>
          <p14:tracePt t="36217" x="2609850" y="1778000"/>
          <p14:tracePt t="36515" x="2622550" y="1778000"/>
          <p14:tracePt t="36565" x="2625725" y="1778000"/>
          <p14:tracePt t="36587" x="2632075" y="1778000"/>
          <p14:tracePt t="36601" x="2635250" y="1778000"/>
          <p14:tracePt t="37940" x="2622550" y="1771650"/>
          <p14:tracePt t="37947" x="2609850" y="1752600"/>
          <p14:tracePt t="37954" x="2597150" y="1743075"/>
          <p14:tracePt t="37966" x="2584450" y="1714500"/>
          <p14:tracePt t="37983" x="2533650" y="1543050"/>
          <p14:tracePt t="37999" x="2524125" y="1428750"/>
          <p14:tracePt t="38032" x="2540000" y="1292225"/>
          <p14:tracePt t="38070" x="2578100" y="1247775"/>
          <p14:tracePt t="38082" x="2597150" y="1238250"/>
          <p14:tracePt t="38099" x="2613025" y="1228725"/>
          <p14:tracePt t="38116" x="2625725" y="1219200"/>
          <p14:tracePt t="38132" x="2635250" y="1219200"/>
          <p14:tracePt t="38152" x="2635250" y="1212850"/>
          <p14:tracePt t="38166" x="2635250" y="1196975"/>
          <p14:tracePt t="38183" x="2635250" y="1187450"/>
          <p14:tracePt t="38199" x="2641600" y="1165225"/>
          <p14:tracePt t="38215" x="2654300" y="1101725"/>
          <p14:tracePt t="38232" x="2673350" y="1057275"/>
          <p14:tracePt t="38249" x="2686050" y="1019175"/>
          <p14:tracePt t="38267" x="2736850" y="923925"/>
          <p14:tracePt t="38283" x="2790825" y="812800"/>
          <p14:tracePt t="38300" x="2851150" y="698500"/>
          <p14:tracePt t="38316" x="2930525" y="568325"/>
          <p14:tracePt t="38333" x="2987675" y="495300"/>
          <p14:tracePt t="38349" x="3013075" y="463550"/>
          <p14:tracePt t="38366" x="3028950" y="434975"/>
          <p14:tracePt t="38382" x="3035300" y="425450"/>
          <p14:tracePt t="38399" x="3035300" y="415925"/>
          <p14:tracePt t="38417" x="3035300" y="412750"/>
          <p14:tracePt t="38530" x="3032125" y="412750"/>
          <p14:tracePt t="38537" x="3025775" y="412750"/>
          <p14:tracePt t="38549" x="3022600" y="412750"/>
          <p14:tracePt t="38566" x="3000375" y="428625"/>
          <p14:tracePt t="38583" x="2968625" y="460375"/>
          <p14:tracePt t="38600" x="2905125" y="501650"/>
          <p14:tracePt t="38615" x="2832100" y="555625"/>
          <p14:tracePt t="38632" x="2765425" y="584200"/>
          <p14:tracePt t="38650" x="2689225" y="635000"/>
          <p14:tracePt t="38666" x="2651125" y="666750"/>
          <p14:tracePt t="38683" x="2613025" y="679450"/>
          <p14:tracePt t="38700" x="2571750" y="695325"/>
          <p14:tracePt t="38715" x="2540000" y="708025"/>
          <p14:tracePt t="38732" x="2517775" y="720725"/>
          <p14:tracePt t="38750" x="2473325" y="746125"/>
          <p14:tracePt t="38766" x="2441575" y="755650"/>
          <p14:tracePt t="38783" x="2419350" y="768350"/>
          <p14:tracePt t="38799" x="2403475" y="796925"/>
          <p14:tracePt t="38815" x="2387600" y="819150"/>
          <p14:tracePt t="38833" x="2374900" y="850900"/>
          <p14:tracePt t="38849" x="2368550" y="898525"/>
          <p14:tracePt t="38865" x="2368550" y="942975"/>
          <p14:tracePt t="38882" x="2368550" y="993775"/>
          <p14:tracePt t="38899" x="2378075" y="1066800"/>
          <p14:tracePt t="38916" x="2397125" y="1114425"/>
          <p14:tracePt t="38932" x="2409825" y="1149350"/>
          <p14:tracePt t="38949" x="2428875" y="1206500"/>
          <p14:tracePt t="38965" x="2435225" y="1250950"/>
          <p14:tracePt t="38983" x="2441575" y="1273175"/>
          <p14:tracePt t="38999" x="2447925" y="1314450"/>
          <p14:tracePt t="39016" x="2447925" y="1330325"/>
          <p14:tracePt t="39033" x="2447925" y="1346200"/>
          <p14:tracePt t="39049" x="2447925" y="1362075"/>
          <p14:tracePt t="39065" x="2447925" y="1371600"/>
          <p14:tracePt t="39082" x="2447925" y="1381125"/>
          <p14:tracePt t="39276" x="2463800" y="1371600"/>
          <p14:tracePt t="39284" x="2501900" y="1349375"/>
          <p14:tracePt t="39291" x="2540000" y="1333500"/>
          <p14:tracePt t="39299" x="2590800" y="1317625"/>
          <p14:tracePt t="39315" x="2657475" y="1295400"/>
          <p14:tracePt t="39333" x="2727325" y="1282700"/>
          <p14:tracePt t="39350" x="2771775" y="1276350"/>
          <p14:tracePt t="39365" x="2800350" y="1276350"/>
          <p14:tracePt t="39383" x="2841625" y="1276350"/>
          <p14:tracePt t="39399" x="2851150" y="1276350"/>
          <p14:tracePt t="39415" x="2860675" y="1276350"/>
          <p14:tracePt t="39433" x="2867025" y="1276350"/>
          <p14:tracePt t="39512" x="2870200" y="1276350"/>
          <p14:tracePt t="39533" x="2879725" y="1276350"/>
          <p14:tracePt t="39539" x="2886075" y="1276350"/>
          <p14:tracePt t="39555" x="2889250" y="1276350"/>
          <p14:tracePt t="39584" x="2895600" y="1276350"/>
          <p14:tracePt t="39591" x="2898775" y="1276350"/>
          <p14:tracePt t="39599" x="2905125" y="1276350"/>
          <p14:tracePt t="39616" x="2914650" y="1282700"/>
          <p14:tracePt t="39633" x="2940050" y="1298575"/>
          <p14:tracePt t="39649" x="2952750" y="1320800"/>
          <p14:tracePt t="39665" x="2965450" y="1346200"/>
          <p14:tracePt t="39682" x="2971800" y="1387475"/>
          <p14:tracePt t="39699" x="2971800" y="1397000"/>
          <p14:tracePt t="39716" x="2971800" y="1409700"/>
          <p14:tracePt t="39732" x="2962275" y="1431925"/>
          <p14:tracePt t="39749" x="2952750" y="1447800"/>
          <p14:tracePt t="39766" x="2943225" y="1457325"/>
          <p14:tracePt t="39782" x="2943225" y="1476375"/>
          <p14:tracePt t="39799" x="2943225" y="1485900"/>
          <p14:tracePt t="39815" x="2943225" y="1495425"/>
          <p14:tracePt t="39832" x="2943225" y="1511300"/>
          <p14:tracePt t="39849" x="2943225" y="1527175"/>
          <p14:tracePt t="39866" x="2943225" y="1536700"/>
          <p14:tracePt t="39882" x="2927350" y="1552575"/>
          <p14:tracePt t="39899" x="2924175" y="1552575"/>
          <p14:tracePt t="39967" x="2924175" y="1549400"/>
          <p14:tracePt t="39973" x="2924175" y="1546225"/>
          <p14:tracePt t="39982" x="2936875" y="1533525"/>
          <p14:tracePt t="39999" x="2946400" y="1495425"/>
          <p14:tracePt t="40016" x="2968625" y="1416050"/>
          <p14:tracePt t="40032" x="2981325" y="1371600"/>
          <p14:tracePt t="40049" x="2994025" y="1333500"/>
          <p14:tracePt t="40066" x="3028950" y="1257300"/>
          <p14:tracePt t="40082" x="3041650" y="1219200"/>
          <p14:tracePt t="40099" x="3054350" y="1174750"/>
          <p14:tracePt t="40116" x="3079750" y="1123950"/>
          <p14:tracePt t="40132" x="3095625" y="1101725"/>
          <p14:tracePt t="40149" x="3114675" y="1069975"/>
          <p14:tracePt t="40166" x="3136900" y="1047750"/>
          <p14:tracePt t="40182" x="3143250" y="1038225"/>
          <p14:tracePt t="40199" x="3143250" y="1028700"/>
          <p14:tracePt t="40215" x="3143250" y="1019175"/>
          <p14:tracePt t="40259" x="3143250" y="1012825"/>
          <p14:tracePt t="40288" x="3143250" y="1009650"/>
          <p14:tracePt t="40303" x="3143250" y="1003300"/>
          <p14:tracePt t="40310" x="3143250" y="1000125"/>
          <p14:tracePt t="40317" x="3143250" y="993775"/>
          <p14:tracePt t="40333" x="3143250" y="984250"/>
          <p14:tracePt t="40349" x="3143250" y="968375"/>
          <p14:tracePt t="40365" x="3124200" y="946150"/>
          <p14:tracePt t="40382" x="3114675" y="936625"/>
          <p14:tracePt t="40399" x="3108325" y="927100"/>
          <p14:tracePt t="40416" x="3098800" y="927100"/>
          <p14:tracePt t="40433" x="3089275" y="927100"/>
          <p14:tracePt t="40451" x="3070225" y="927100"/>
          <p14:tracePt t="40466" x="3070225" y="917575"/>
          <p14:tracePt t="40482" x="3063875" y="917575"/>
          <p14:tracePt t="40679" x="3067050" y="917575"/>
          <p14:tracePt t="40686" x="3070225" y="923925"/>
          <p14:tracePt t="40699" x="3082925" y="939800"/>
          <p14:tracePt t="40715" x="3092450" y="955675"/>
          <p14:tracePt t="40732" x="3098800" y="971550"/>
          <p14:tracePt t="40749" x="3098800" y="987425"/>
          <p14:tracePt t="40766" x="3098800" y="996950"/>
          <p14:tracePt t="40783" x="3098800" y="1016000"/>
          <p14:tracePt t="40799" x="3098800" y="1038225"/>
          <p14:tracePt t="40815" x="3098800" y="1050925"/>
          <p14:tracePt t="40832" x="3098800" y="1073150"/>
          <p14:tracePt t="40849" x="3101975" y="1089025"/>
          <p14:tracePt t="40865" x="3101975" y="1104900"/>
          <p14:tracePt t="40882" x="3114675" y="1114425"/>
          <p14:tracePt t="40899" x="3114675" y="1133475"/>
          <p14:tracePt t="40916" x="3114675" y="1149350"/>
          <p14:tracePt t="40932" x="3114675" y="1165225"/>
          <p14:tracePt t="40949" x="3114675" y="1196975"/>
          <p14:tracePt t="40965" x="3114675" y="1225550"/>
          <p14:tracePt t="40982" x="3114675" y="1247775"/>
          <p14:tracePt t="40999" x="3114675" y="1276350"/>
          <p14:tracePt t="41015" x="3114675" y="1289050"/>
          <p14:tracePt t="41033" x="3117850" y="1298575"/>
          <p14:tracePt t="41049" x="3127375" y="1314450"/>
          <p14:tracePt t="41065" x="3127375" y="1330325"/>
          <p14:tracePt t="41082" x="3127375" y="1339850"/>
          <p14:tracePt t="41099" x="3127375" y="1352550"/>
          <p14:tracePt t="41116" x="3127375" y="1365250"/>
          <p14:tracePt t="41134" x="3127375" y="1390650"/>
          <p14:tracePt t="41150" x="3133725" y="1412875"/>
          <p14:tracePt t="41166" x="3133725" y="1441450"/>
          <p14:tracePt t="41183" x="3133725" y="1473200"/>
          <p14:tracePt t="41199" x="3133725" y="1504950"/>
          <p14:tracePt t="41215" x="3133725" y="1524000"/>
          <p14:tracePt t="41233" x="3133725" y="1565275"/>
          <p14:tracePt t="41249" x="3133725" y="1587500"/>
          <p14:tracePt t="41266" x="3133725" y="1609725"/>
          <p14:tracePt t="41282" x="3133725" y="1625600"/>
          <p14:tracePt t="41298" x="3133725" y="1635125"/>
          <p14:tracePt t="41315" x="3133725" y="1647825"/>
          <p14:tracePt t="41333" x="3133725" y="1663700"/>
          <p14:tracePt t="41349" x="3133725" y="1673225"/>
          <p14:tracePt t="41382" x="3133725" y="1679575"/>
          <p14:tracePt t="41468" x="3133725" y="1676400"/>
          <p14:tracePt t="41475" x="3130550" y="1666875"/>
          <p14:tracePt t="41482" x="3124200" y="1647825"/>
          <p14:tracePt t="41499" x="3117850" y="1577975"/>
          <p14:tracePt t="41515" x="3092450" y="1479550"/>
          <p14:tracePt t="41532" x="3070225" y="1333500"/>
          <p14:tracePt t="41549" x="3054350" y="1238250"/>
          <p14:tracePt t="41565" x="3041650" y="1193800"/>
          <p14:tracePt t="41583" x="3016250" y="1130300"/>
          <p14:tracePt t="41599" x="3003550" y="1098550"/>
          <p14:tracePt t="41616" x="2994025" y="1082675"/>
          <p14:tracePt t="41632" x="2974975" y="1047750"/>
          <p14:tracePt t="41649" x="2959100" y="1031875"/>
          <p14:tracePt t="41665" x="2949575" y="1016000"/>
          <p14:tracePt t="41667" x="2946400" y="1009650"/>
          <p14:tracePt t="41683" x="2933700" y="996950"/>
          <p14:tracePt t="41699" x="2924175" y="987425"/>
          <p14:tracePt t="41715" x="2908300" y="974725"/>
          <p14:tracePt t="41732" x="2895600" y="955675"/>
          <p14:tracePt t="41749" x="2886075" y="949325"/>
          <p14:tracePt t="41765" x="2873375" y="946150"/>
          <p14:tracePt t="41782" x="2860675" y="936625"/>
          <p14:tracePt t="41800" x="2860675" y="930275"/>
          <p14:tracePt t="41817" x="2860675" y="920750"/>
          <p14:tracePt t="41832" x="2854325" y="911225"/>
          <p14:tracePt t="41849" x="2854325" y="904875"/>
          <p14:tracePt t="41865" x="2854325" y="895350"/>
          <p14:tracePt t="41882" x="2854325" y="882650"/>
          <p14:tracePt t="41899" x="2854325" y="873125"/>
          <p14:tracePt t="41915" x="2854325" y="857250"/>
          <p14:tracePt t="41932" x="2854325" y="841375"/>
          <p14:tracePt t="41949" x="2851150" y="831850"/>
          <p14:tracePt t="41965" x="2835275" y="815975"/>
          <p14:tracePt t="41982" x="2825750" y="806450"/>
          <p14:tracePt t="41999" x="2809875" y="800100"/>
          <p14:tracePt t="42017" x="2794000" y="800100"/>
          <p14:tracePt t="42032" x="2784475" y="796925"/>
          <p14:tracePt t="42049" x="2774950" y="796925"/>
          <p14:tracePt t="42066" x="2755900" y="796925"/>
          <p14:tracePt t="42082" x="2746375" y="796925"/>
          <p14:tracePt t="42099" x="2736850" y="796925"/>
          <p14:tracePt t="42116" x="2720975" y="796925"/>
          <p14:tracePt t="42132" x="2705100" y="796925"/>
          <p14:tracePt t="42149" x="2689225" y="796925"/>
          <p14:tracePt t="42166" x="2657475" y="806450"/>
          <p14:tracePt t="42182" x="2638425" y="822325"/>
          <p14:tracePt t="42199" x="2628900" y="831850"/>
          <p14:tracePt t="42215" x="2613025" y="847725"/>
          <p14:tracePt t="42232" x="2597150" y="857250"/>
          <p14:tracePt t="42249" x="2587625" y="879475"/>
          <p14:tracePt t="42265" x="2571750" y="898525"/>
          <p14:tracePt t="42282" x="2562225" y="914400"/>
          <p14:tracePt t="42299" x="2546350" y="930275"/>
          <p14:tracePt t="42315" x="2530475" y="952500"/>
          <p14:tracePt t="42332" x="2520950" y="962025"/>
          <p14:tracePt t="42349" x="2505075" y="977900"/>
          <p14:tracePt t="42365" x="2476500" y="993775"/>
          <p14:tracePt t="42382" x="2466975" y="1003300"/>
          <p14:tracePt t="42399" x="2457450" y="1012825"/>
          <p14:tracePt t="42415" x="2435225" y="1028700"/>
          <p14:tracePt t="42432" x="2425700" y="1038225"/>
          <p14:tracePt t="42450" x="2413000" y="1054100"/>
          <p14:tracePt t="42465" x="2403475" y="1069975"/>
          <p14:tracePt t="42482" x="2384425" y="1079500"/>
          <p14:tracePt t="42499" x="2371725" y="1095375"/>
          <p14:tracePt t="42515" x="2362200" y="1108075"/>
          <p14:tracePt t="42532" x="2349500" y="1139825"/>
          <p14:tracePt t="42549" x="2330450" y="1162050"/>
          <p14:tracePt t="42565" x="2330450" y="1184275"/>
          <p14:tracePt t="42582" x="2330450" y="1200150"/>
          <p14:tracePt t="42599" x="2330450" y="1212850"/>
          <p14:tracePt t="42615" x="2330450" y="1228725"/>
          <p14:tracePt t="42633" x="2330450" y="1238250"/>
          <p14:tracePt t="42650" x="2330450" y="1254125"/>
          <p14:tracePt t="42665" x="2330450" y="1263650"/>
          <p14:tracePt t="42682" x="2330450" y="1279525"/>
          <p14:tracePt t="42699" x="2330450" y="1292225"/>
          <p14:tracePt t="42715" x="2330450" y="1301750"/>
          <p14:tracePt t="42732" x="2330450" y="1311275"/>
          <p14:tracePt t="42748" x="2330450" y="1333500"/>
          <p14:tracePt t="42841" x="2330450" y="1330325"/>
          <p14:tracePt t="42849" x="2330450" y="1320800"/>
          <p14:tracePt t="42856" x="2333625" y="1308100"/>
          <p14:tracePt t="42865" x="2346325" y="1289050"/>
          <p14:tracePt t="42882" x="2359025" y="1228725"/>
          <p14:tracePt t="42899" x="2384425" y="1104900"/>
          <p14:tracePt t="42915" x="2397125" y="1060450"/>
          <p14:tracePt t="42932" x="2416175" y="1016000"/>
          <p14:tracePt t="42949" x="2441575" y="958850"/>
          <p14:tracePt t="42966" x="2466975" y="927100"/>
          <p14:tracePt t="42982" x="2498725" y="885825"/>
          <p14:tracePt t="42999" x="2543175" y="835025"/>
          <p14:tracePt t="43015" x="2568575" y="809625"/>
          <p14:tracePt t="43032" x="2584450" y="787400"/>
          <p14:tracePt t="43049" x="2606675" y="765175"/>
          <p14:tracePt t="43065" x="2616200" y="755650"/>
          <p14:tracePt t="43082" x="2625725" y="739775"/>
          <p14:tracePt t="43099" x="2641600" y="723900"/>
          <p14:tracePt t="43115" x="2663825" y="714375"/>
          <p14:tracePt t="43133" x="2692400" y="698500"/>
          <p14:tracePt t="43149" x="2720975" y="685800"/>
          <p14:tracePt t="43165" x="2743200" y="679450"/>
          <p14:tracePt t="43182" x="2771775" y="679450"/>
          <p14:tracePt t="43198" x="2781300" y="679450"/>
          <p14:tracePt t="43215" x="2790825" y="679450"/>
          <p14:tracePt t="43233" x="2803525" y="679450"/>
          <p14:tracePt t="43248" x="2809875" y="679450"/>
          <p14:tracePt t="43265" x="2819400" y="679450"/>
          <p14:tracePt t="43282" x="2825750" y="679450"/>
          <p14:tracePt t="43298" x="2828925" y="679450"/>
          <p14:tracePt t="43315" x="2828925" y="692150"/>
          <p14:tracePt t="43332" x="2828925" y="708025"/>
          <p14:tracePt t="43349" x="2835275" y="717550"/>
          <p14:tracePt t="43365" x="2835275" y="727075"/>
          <p14:tracePt t="43382" x="2838450" y="746125"/>
          <p14:tracePt t="43399" x="2838450" y="755650"/>
          <p14:tracePt t="43415" x="2838450" y="765175"/>
          <p14:tracePt t="43518" x="2832100" y="765175"/>
          <p14:tracePt t="43525" x="2828925" y="765175"/>
          <p14:tracePt t="43532" x="2822575" y="765175"/>
          <p14:tracePt t="43549" x="2806700" y="765175"/>
          <p14:tracePt t="43565" x="2797175" y="765175"/>
          <p14:tracePt t="43582" x="2784475" y="765175"/>
          <p14:tracePt t="43599" x="2762250" y="765175"/>
          <p14:tracePt t="43615" x="2740025" y="765175"/>
          <p14:tracePt t="43632" x="2708275" y="765175"/>
          <p14:tracePt t="43648" x="2698750" y="765175"/>
          <p14:tracePt t="43666" x="2686050" y="765175"/>
          <p14:tracePt t="43682" x="2673350" y="781050"/>
          <p14:tracePt t="43699" x="2651125" y="796925"/>
          <p14:tracePt t="43715" x="2635250" y="806450"/>
          <p14:tracePt t="43732" x="2593975" y="825500"/>
          <p14:tracePt t="43749" x="2568575" y="838200"/>
          <p14:tracePt t="43765" x="2546350" y="854075"/>
          <p14:tracePt t="43782" x="2511425" y="873125"/>
          <p14:tracePt t="43798" x="2501900" y="882650"/>
          <p14:tracePt t="43816" x="2479675" y="885825"/>
          <p14:tracePt t="43832" x="2470150" y="892175"/>
          <p14:tracePt t="43849" x="2460625" y="901700"/>
          <p14:tracePt t="43866" x="2447925" y="914400"/>
          <p14:tracePt t="43882" x="2425700" y="927100"/>
          <p14:tracePt t="43899" x="2406650" y="936625"/>
          <p14:tracePt t="43915" x="2393950" y="958850"/>
          <p14:tracePt t="43932" x="2378075" y="958850"/>
          <p14:tracePt t="43949" x="2368550" y="958850"/>
          <p14:tracePt t="43966" x="2352675" y="968375"/>
          <p14:tracePt t="43982" x="2343150" y="977900"/>
          <p14:tracePt t="43999" x="2339975" y="987425"/>
          <p14:tracePt t="44016" x="2317750" y="1006475"/>
          <p14:tracePt t="44032" x="2314575" y="1016000"/>
          <p14:tracePt t="44049" x="2314575" y="1025525"/>
          <p14:tracePt t="44067" x="2314575" y="1047750"/>
          <p14:tracePt t="44083" x="2314575" y="1057275"/>
          <p14:tracePt t="44100" x="2314575" y="1066800"/>
          <p14:tracePt t="44116" x="2314575" y="1085850"/>
          <p14:tracePt t="44132" x="2314575" y="1111250"/>
          <p14:tracePt t="44149" x="2314575" y="1130300"/>
          <p14:tracePt t="44166" x="2314575" y="1162050"/>
          <p14:tracePt t="44182" x="2314575" y="1187450"/>
          <p14:tracePt t="44198" x="2320925" y="1216025"/>
          <p14:tracePt t="44200" x="2320925" y="1225550"/>
          <p14:tracePt t="44215" x="2339975" y="1250950"/>
          <p14:tracePt t="44232" x="2346325" y="1279525"/>
          <p14:tracePt t="44249" x="2346325" y="1295400"/>
          <p14:tracePt t="44266" x="2346325" y="1311275"/>
          <p14:tracePt t="44282" x="2346325" y="1327150"/>
          <p14:tracePt t="44299" x="2346325" y="1336675"/>
          <p14:tracePt t="44316" x="2346325" y="1352550"/>
          <p14:tracePt t="44332" x="2349500" y="1355725"/>
          <p14:tracePt t="44423" x="2349500" y="1362075"/>
          <p14:tracePt t="45589" x="2422525" y="1336675"/>
          <p14:tracePt t="45595" x="2495550" y="1298575"/>
          <p14:tracePt t="45602" x="2613025" y="1260475"/>
          <p14:tracePt t="45615" x="2730500" y="1231900"/>
          <p14:tracePt t="45632" x="3054350" y="1152525"/>
          <p14:tracePt t="45648" x="3270250" y="1136650"/>
          <p14:tracePt t="45682" x="3651250" y="1117600"/>
          <p14:tracePt t="45715" x="3819525" y="1136650"/>
          <p14:tracePt t="45716" x="3844925" y="1143000"/>
          <p14:tracePt t="45731" x="3886200" y="1174750"/>
          <p14:tracePt t="45748" x="3905250" y="1200150"/>
          <p14:tracePt t="45766" x="3917950" y="1247775"/>
          <p14:tracePt t="45782" x="3914775" y="1285875"/>
          <p14:tracePt t="45799" x="3895725" y="1323975"/>
          <p14:tracePt t="45815" x="3848100" y="1384300"/>
          <p14:tracePt t="45832" x="3787775" y="1435100"/>
          <p14:tracePt t="45848" x="3730625" y="1473200"/>
          <p14:tracePt t="45866" x="3622675" y="1527175"/>
          <p14:tracePt t="45882" x="3584575" y="1546225"/>
          <p14:tracePt t="45898" x="3540125" y="1565275"/>
          <p14:tracePt t="45915" x="3482975" y="1571625"/>
          <p14:tracePt t="45932" x="3460750" y="1571625"/>
          <p14:tracePt t="45949" x="3432175" y="1571625"/>
          <p14:tracePt t="45965" x="3400425" y="1568450"/>
          <p14:tracePt t="45981" x="3368675" y="1549400"/>
          <p14:tracePt t="45998" x="3343275" y="1539875"/>
          <p14:tracePt t="46016" x="3324225" y="1517650"/>
          <p14:tracePt t="46032" x="3324225" y="1473200"/>
          <p14:tracePt t="46048" x="3346450" y="1425575"/>
          <p14:tracePt t="46065" x="3470275" y="1336675"/>
          <p14:tracePt t="46082" x="3613150" y="1282700"/>
          <p14:tracePt t="46098" x="3746500" y="1238250"/>
          <p14:tracePt t="46115" x="3914775" y="1196975"/>
          <p14:tracePt t="46132" x="3987800" y="1187450"/>
          <p14:tracePt t="46148" x="4048125" y="1187450"/>
          <p14:tracePt t="46165" x="4105275" y="1209675"/>
          <p14:tracePt t="46181" x="4127500" y="1222375"/>
          <p14:tracePt t="46198" x="4159250" y="1235075"/>
          <p14:tracePt t="46215" x="4181475" y="1254125"/>
          <p14:tracePt t="46232" x="4197350" y="1263650"/>
          <p14:tracePt t="46248" x="4206875" y="1276350"/>
          <p14:tracePt t="46265" x="4216400" y="1289050"/>
          <p14:tracePt t="46282" x="4216400" y="1304925"/>
          <p14:tracePt t="46298" x="4216400" y="1314450"/>
          <p14:tracePt t="46315" x="4216400" y="1320800"/>
          <p14:tracePt t="46358" x="4216400" y="1323975"/>
          <p14:tracePt t="46407" x="4213225" y="1323975"/>
          <p14:tracePt t="46414" x="4210050" y="1323975"/>
          <p14:tracePt t="46421" x="4203700" y="1317625"/>
          <p14:tracePt t="46432" x="4197350" y="1308100"/>
          <p14:tracePt t="46449" x="4165600" y="1250950"/>
          <p14:tracePt t="46465" x="4140200" y="1203325"/>
          <p14:tracePt t="46482" x="4102100" y="1143000"/>
          <p14:tracePt t="46499" x="4064000" y="1079500"/>
          <p14:tracePt t="46515" x="4038600" y="1031875"/>
          <p14:tracePt t="46532" x="4025900" y="993775"/>
          <p14:tracePt t="46549" x="3997325" y="920750"/>
          <p14:tracePt t="46565" x="3978275" y="873125"/>
          <p14:tracePt t="46582" x="3965575" y="850900"/>
          <p14:tracePt t="46598" x="3949700" y="809625"/>
          <p14:tracePt t="46615" x="3937000" y="796925"/>
          <p14:tracePt t="46632" x="3927475" y="787400"/>
          <p14:tracePt t="46649" x="3917950" y="768350"/>
          <p14:tracePt t="46665" x="3917950" y="762000"/>
          <p14:tracePt t="46699" x="3917950" y="758825"/>
          <p14:tracePt t="46716" x="3911600" y="752475"/>
          <p14:tracePt t="46732" x="3908425" y="749300"/>
          <p14:tracePt t="46748" x="3908425" y="742950"/>
          <p14:tracePt t="46948" x="3908425" y="746125"/>
          <p14:tracePt t="46955" x="3908425" y="749300"/>
          <p14:tracePt t="46965" x="3908425" y="755650"/>
          <p14:tracePt t="46981" x="3908425" y="765175"/>
          <p14:tracePt t="46999" x="3908425" y="784225"/>
          <p14:tracePt t="47015" x="3914775" y="793750"/>
          <p14:tracePt t="47048" x="3943350" y="819150"/>
          <p14:tracePt t="47082" x="3968750" y="850900"/>
          <p14:tracePt t="47098" x="3984625" y="860425"/>
          <p14:tracePt t="47115" x="3994150" y="869950"/>
          <p14:tracePt t="47132" x="4010025" y="889000"/>
          <p14:tracePt t="47148" x="4025900" y="901700"/>
          <p14:tracePt t="47165" x="4048125" y="911225"/>
          <p14:tracePt t="47183" x="4067175" y="927100"/>
          <p14:tracePt t="47199" x="4079875" y="942975"/>
          <p14:tracePt t="47215" x="4095750" y="952500"/>
          <p14:tracePt t="47232" x="4108450" y="968375"/>
          <p14:tracePt t="47248" x="4124325" y="990600"/>
          <p14:tracePt t="47265" x="4146550" y="1006475"/>
          <p14:tracePt t="47282" x="4184650" y="1035050"/>
          <p14:tracePt t="47298" x="4216400" y="1060450"/>
          <p14:tracePt t="47315" x="4232275" y="1079500"/>
          <p14:tracePt t="47331" x="4248150" y="1092200"/>
          <p14:tracePt t="47348" x="4260850" y="1104900"/>
          <p14:tracePt t="47365" x="4273550" y="1114425"/>
          <p14:tracePt t="47382" x="4286250" y="1127125"/>
          <p14:tracePt t="47398" x="4295775" y="1143000"/>
          <p14:tracePt t="47415" x="4314825" y="1155700"/>
          <p14:tracePt t="47432" x="4327525" y="1168400"/>
          <p14:tracePt t="47449" x="4337050" y="1177925"/>
          <p14:tracePt t="47465" x="4349750" y="1193800"/>
          <p14:tracePt t="47482" x="4368800" y="1209675"/>
          <p14:tracePt t="47498" x="4378325" y="1216025"/>
          <p14:tracePt t="47516" x="4387850" y="1216025"/>
          <p14:tracePt t="47532" x="4410075" y="1216025"/>
          <p14:tracePt t="47549" x="4413250" y="1216025"/>
          <p14:tracePt t="47565" x="4419600" y="1216025"/>
          <p14:tracePt t="47794" x="4406900" y="1216025"/>
          <p14:tracePt t="47802" x="4381500" y="1216025"/>
          <p14:tracePt t="47815" x="4337050" y="1216025"/>
          <p14:tracePt t="47831" x="4292600" y="1206500"/>
          <p14:tracePt t="47848" x="4244975" y="1193800"/>
          <p14:tracePt t="47865" x="4197350" y="1168400"/>
          <p14:tracePt t="47881" x="4171950" y="1143000"/>
          <p14:tracePt t="47898" x="4146550" y="1104900"/>
          <p14:tracePt t="47915" x="4102100" y="1060450"/>
          <p14:tracePt t="47932" x="4070350" y="1035050"/>
          <p14:tracePt t="47948" x="4044950" y="1009650"/>
          <p14:tracePt t="47966" x="4025900" y="958850"/>
          <p14:tracePt t="47982" x="4010025" y="930275"/>
          <p14:tracePt t="47998" x="3997325" y="904875"/>
          <p14:tracePt t="48015" x="3981450" y="873125"/>
          <p14:tracePt t="48031" x="3968750" y="847725"/>
          <p14:tracePt t="48048" x="3952875" y="831850"/>
          <p14:tracePt t="48065" x="3937000" y="812800"/>
          <p14:tracePt t="48082" x="3927475" y="803275"/>
          <p14:tracePt t="48098" x="3917950" y="793750"/>
          <p14:tracePt t="48115" x="3902075" y="777875"/>
          <p14:tracePt t="48132" x="3898900" y="762000"/>
          <p14:tracePt t="48148" x="3898900" y="752475"/>
          <p14:tracePt t="48165" x="3898900" y="736600"/>
          <p14:tracePt t="48199" x="3898900" y="733425"/>
          <p14:tracePt t="48314" x="3898900" y="739775"/>
          <p14:tracePt t="48321" x="3898900" y="746125"/>
          <p14:tracePt t="48331" x="3898900" y="749300"/>
          <p14:tracePt t="48348" x="3898900" y="765175"/>
          <p14:tracePt t="48365" x="3898900" y="793750"/>
          <p14:tracePt t="48381" x="3917950" y="809625"/>
          <p14:tracePt t="48399" x="3933825" y="838200"/>
          <p14:tracePt t="48415" x="3946525" y="860425"/>
          <p14:tracePt t="48432" x="3956050" y="869950"/>
          <p14:tracePt t="48449" x="3971925" y="904875"/>
          <p14:tracePt t="48464" x="3978275" y="927100"/>
          <p14:tracePt t="48481" x="3990975" y="958850"/>
          <p14:tracePt t="48498" x="4010025" y="993775"/>
          <p14:tracePt t="48515" x="4025900" y="1022350"/>
          <p14:tracePt t="48532" x="4038600" y="1047750"/>
          <p14:tracePt t="48549" x="4054475" y="1069975"/>
          <p14:tracePt t="48565" x="4064000" y="1079500"/>
          <p14:tracePt t="48581" x="4079875" y="1089025"/>
          <p14:tracePt t="48598" x="4089400" y="1108075"/>
          <p14:tracePt t="48615" x="4098925" y="1117600"/>
          <p14:tracePt t="48631" x="4108450" y="1127125"/>
          <p14:tracePt t="48648" x="4130675" y="1143000"/>
          <p14:tracePt t="48665" x="4140200" y="1155700"/>
          <p14:tracePt t="48682" x="4149725" y="1155700"/>
          <p14:tracePt t="48698" x="4165600" y="1158875"/>
          <p14:tracePt t="48715" x="4178300" y="1165225"/>
          <p14:tracePt t="48732" x="4191000" y="1165225"/>
          <p14:tracePt t="48749" x="4203700" y="1168400"/>
          <p14:tracePt t="48765" x="4213225" y="1168400"/>
          <p14:tracePt t="48782" x="4229100" y="1168400"/>
          <p14:tracePt t="48799" x="4244975" y="1168400"/>
          <p14:tracePt t="48815" x="4254500" y="1168400"/>
          <p14:tracePt t="48832" x="4264025" y="1168400"/>
          <p14:tracePt t="50598" x="4318000" y="1143000"/>
          <p14:tracePt t="50606" x="4400550" y="1117600"/>
          <p14:tracePt t="50616" x="4486275" y="1079500"/>
          <p14:tracePt t="50632" x="4660900" y="1041400"/>
          <p14:tracePt t="50648" x="4879975" y="1025525"/>
          <p14:tracePt t="50664" x="5016500" y="1025525"/>
          <p14:tracePt t="50698" x="5280025" y="1054100"/>
          <p14:tracePt t="50731" x="5461000" y="1095375"/>
          <p14:tracePt t="50748" x="5534025" y="1114425"/>
          <p14:tracePt t="50764" x="5549900" y="1123950"/>
          <p14:tracePt t="50781" x="5562600" y="1146175"/>
          <p14:tracePt t="50798" x="5565775" y="1174750"/>
          <p14:tracePt t="50814" x="5565775" y="1193800"/>
          <p14:tracePt t="50831" x="5565775" y="1203325"/>
          <p14:tracePt t="50848" x="5565775" y="1219200"/>
          <p14:tracePt t="50864" x="5565775" y="1228725"/>
          <p14:tracePt t="50882" x="5565775" y="1247775"/>
          <p14:tracePt t="50898" x="5556250" y="1257300"/>
          <p14:tracePt t="50915" x="5546725" y="1270000"/>
          <p14:tracePt t="50932" x="5524500" y="1282700"/>
          <p14:tracePt t="50948" x="5514975" y="1298575"/>
          <p14:tracePt t="50965" x="5505450" y="1298575"/>
          <p14:tracePt t="51004" x="5508625" y="1298575"/>
          <p14:tracePt t="51015" x="5511800" y="1292225"/>
          <p14:tracePt t="51032" x="5546725" y="1276350"/>
          <p14:tracePt t="51048" x="5575300" y="1257300"/>
          <p14:tracePt t="51065" x="5607050" y="1244600"/>
          <p14:tracePt t="51081" x="5641975" y="1219200"/>
          <p14:tracePt t="51098" x="5667375" y="1209675"/>
          <p14:tracePt t="51115" x="5686425" y="1209675"/>
          <p14:tracePt t="51132" x="5727700" y="1209675"/>
          <p14:tracePt t="51148" x="5749925" y="1209675"/>
          <p14:tracePt t="51165" x="5794375" y="1209675"/>
          <p14:tracePt t="51181" x="5857875" y="1212850"/>
          <p14:tracePt t="51198" x="5880100" y="1225550"/>
          <p14:tracePt t="51215" x="5911850" y="1241425"/>
          <p14:tracePt t="51231" x="5924550" y="1257300"/>
          <p14:tracePt t="51248" x="5930900" y="1266825"/>
          <p14:tracePt t="51265" x="5930900" y="1276350"/>
          <p14:tracePt t="51281" x="5930900" y="1298575"/>
          <p14:tracePt t="51297" x="5924550" y="1308100"/>
          <p14:tracePt t="51315" x="5915025" y="1311275"/>
          <p14:tracePt t="51332" x="5889625" y="1311275"/>
          <p14:tracePt t="51348" x="5867400" y="1311275"/>
          <p14:tracePt t="51369" x="5826125" y="1301750"/>
          <p14:tracePt t="51382" x="5794375" y="1292225"/>
          <p14:tracePt t="51398" x="5762625" y="1273175"/>
          <p14:tracePt t="51416" x="5695950" y="1216025"/>
          <p14:tracePt t="51432" x="5667375" y="1168400"/>
          <p14:tracePt t="51448" x="5632450" y="1120775"/>
          <p14:tracePt t="51465" x="5607050" y="1057275"/>
          <p14:tracePt t="51481" x="5594350" y="1006475"/>
          <p14:tracePt t="51499" x="5594350" y="968375"/>
          <p14:tracePt t="51516" x="5597525" y="914400"/>
          <p14:tracePt t="51531" x="5603875" y="882650"/>
          <p14:tracePt t="51548" x="5613400" y="873125"/>
          <p14:tracePt t="51565" x="5632450" y="857250"/>
          <p14:tracePt t="51581" x="5638800" y="841375"/>
          <p14:tracePt t="51598" x="5641975" y="831850"/>
          <p14:tracePt t="51659" x="5648325" y="831850"/>
          <p14:tracePt t="51672" x="5651500" y="831850"/>
          <p14:tracePt t="51681" x="5657850" y="831850"/>
          <p14:tracePt t="51698" x="5664200" y="831850"/>
          <p14:tracePt t="51715" x="5673725" y="850900"/>
          <p14:tracePt t="51731" x="5683250" y="860425"/>
          <p14:tracePt t="51748" x="5689600" y="869950"/>
          <p14:tracePt t="51765" x="5702300" y="885825"/>
          <p14:tracePt t="51781" x="5711825" y="901700"/>
          <p14:tracePt t="51798" x="5721350" y="911225"/>
          <p14:tracePt t="51814" x="5749925" y="914400"/>
          <p14:tracePt t="51831" x="5772150" y="914400"/>
          <p14:tracePt t="51848" x="5800725" y="914400"/>
          <p14:tracePt t="51864" x="5835650" y="904875"/>
          <p14:tracePt t="51881" x="5857875" y="889000"/>
          <p14:tracePt t="51897" x="5870575" y="879475"/>
          <p14:tracePt t="51914" x="5883275" y="857250"/>
          <p14:tracePt t="51931" x="5895975" y="828675"/>
          <p14:tracePt t="51948" x="5895975" y="806450"/>
          <p14:tracePt t="51964" x="5895975" y="765175"/>
          <p14:tracePt t="51981" x="5892800" y="736600"/>
          <p14:tracePt t="51997" x="5886450" y="692150"/>
          <p14:tracePt t="52015" x="5867400" y="628650"/>
          <p14:tracePt t="52031" x="5867400" y="584200"/>
          <p14:tracePt t="52048" x="5861050" y="561975"/>
          <p14:tracePt t="52065" x="5854700" y="520700"/>
          <p14:tracePt t="52081" x="5851525" y="504825"/>
          <p14:tracePt t="52097" x="5832475" y="495300"/>
          <p14:tracePt t="52114" x="5819775" y="473075"/>
          <p14:tracePt t="52131" x="5810250" y="463550"/>
          <p14:tracePt t="52150" x="5788025" y="454025"/>
          <p14:tracePt t="52166" x="5778500" y="444500"/>
          <p14:tracePt t="52182" x="5768975" y="438150"/>
          <p14:tracePt t="52197" x="5759450" y="428625"/>
          <p14:tracePt t="52215" x="5737225" y="422275"/>
          <p14:tracePt t="52231" x="5715000" y="422275"/>
          <p14:tracePt t="52249" x="5676900" y="422275"/>
          <p14:tracePt t="52265" x="5648325" y="422275"/>
          <p14:tracePt t="52281" x="5603875" y="422275"/>
          <p14:tracePt t="52298" x="5546725" y="422275"/>
          <p14:tracePt t="52315" x="5518150" y="425450"/>
          <p14:tracePt t="52331" x="5480050" y="438150"/>
          <p14:tracePt t="52348" x="5445125" y="457200"/>
          <p14:tracePt t="52364" x="5407025" y="466725"/>
          <p14:tracePt t="52381" x="5384800" y="479425"/>
          <p14:tracePt t="52401" x="5340350" y="504825"/>
          <p14:tracePt t="52415" x="5324475" y="514350"/>
          <p14:tracePt t="52432" x="5308600" y="523875"/>
          <p14:tracePt t="52448" x="5292725" y="552450"/>
          <p14:tracePt t="52465" x="5283200" y="574675"/>
          <p14:tracePt t="52481" x="5270500" y="600075"/>
          <p14:tracePt t="52498" x="5245100" y="641350"/>
          <p14:tracePt t="52514" x="5232400" y="673100"/>
          <p14:tracePt t="52531" x="5222875" y="682625"/>
          <p14:tracePt t="52548" x="5222875" y="701675"/>
          <p14:tracePt t="52564" x="5222875" y="711200"/>
          <p14:tracePt t="52581" x="5222875" y="733425"/>
          <p14:tracePt t="52598" x="5222875" y="765175"/>
          <p14:tracePt t="52614" x="5222875" y="787400"/>
          <p14:tracePt t="52631" x="5222875" y="809625"/>
          <p14:tracePt t="52648" x="5222875" y="847725"/>
          <p14:tracePt t="52664" x="5222875" y="869950"/>
          <p14:tracePt t="52681" x="5226050" y="901700"/>
          <p14:tracePt t="52698" x="5235575" y="914400"/>
          <p14:tracePt t="52714" x="5245100" y="930275"/>
          <p14:tracePt t="52731" x="5251450" y="946150"/>
          <p14:tracePt t="52749" x="5267325" y="962025"/>
          <p14:tracePt t="52765" x="5267325" y="971550"/>
          <p14:tracePt t="52782" x="5276850" y="993775"/>
          <p14:tracePt t="52799" x="5286375" y="1003300"/>
          <p14:tracePt t="52815" x="5295900" y="1012825"/>
          <p14:tracePt t="52833" x="5318125" y="1025525"/>
          <p14:tracePt t="52848" x="5327650" y="1038225"/>
          <p14:tracePt t="52865" x="5337175" y="1047750"/>
          <p14:tracePt t="52882" x="5353050" y="1060450"/>
          <p14:tracePt t="52897" x="5372100" y="1073150"/>
          <p14:tracePt t="52914" x="5394325" y="1073150"/>
          <p14:tracePt t="52932" x="5429250" y="1082675"/>
          <p14:tracePt t="52948" x="5451475" y="1082675"/>
          <p14:tracePt t="52964" x="5480050" y="1082675"/>
          <p14:tracePt t="52982" x="5495925" y="1082675"/>
          <p14:tracePt t="52998" x="5505450" y="1092200"/>
          <p14:tracePt t="53015" x="5514975" y="1092200"/>
          <p14:tracePt t="53031" x="5524500" y="1092200"/>
          <p14:tracePt t="53047" x="5524500" y="1098550"/>
          <p14:tracePt t="53064" x="5524500" y="1104900"/>
          <p14:tracePt t="53081" x="5524500" y="1108075"/>
          <p14:tracePt t="53117" x="5527675" y="1108075"/>
          <p14:tracePt t="53131" x="5540375" y="1108075"/>
          <p14:tracePt t="53148" x="5549900" y="1108075"/>
          <p14:tracePt t="53165" x="5559425" y="1108075"/>
          <p14:tracePt t="53181" x="5591175" y="1108075"/>
          <p14:tracePt t="53198" x="5613400" y="1108075"/>
          <p14:tracePt t="53215" x="5641975" y="1108075"/>
          <p14:tracePt t="53231" x="5683250" y="1104900"/>
          <p14:tracePt t="53248" x="5711825" y="1104900"/>
          <p14:tracePt t="53265" x="5740400" y="1104900"/>
          <p14:tracePt t="53281" x="5775325" y="1104900"/>
          <p14:tracePt t="53298" x="5784850" y="1104900"/>
          <p14:tracePt t="53315" x="5794375" y="1104900"/>
          <p14:tracePt t="53348" x="5794375" y="1108075"/>
          <p14:tracePt t="53364" x="5794375" y="1111250"/>
          <p14:tracePt t="53423" x="5794375" y="1117600"/>
          <p14:tracePt t="53430" x="5794375" y="1120775"/>
          <p14:tracePt t="53437" x="5794375" y="1133475"/>
          <p14:tracePt t="53447" x="5794375" y="1136650"/>
          <p14:tracePt t="53465" x="5794375" y="1152525"/>
          <p14:tracePt t="53482" x="5781675" y="1155700"/>
          <p14:tracePt t="53498" x="5772150" y="1155700"/>
          <p14:tracePt t="53514" x="5759450" y="1155700"/>
          <p14:tracePt t="53531" x="5743575" y="1155700"/>
          <p14:tracePt t="53548" x="5734050" y="1149350"/>
          <p14:tracePt t="53565" x="5718175" y="1123950"/>
          <p14:tracePt t="53581" x="5708650" y="1108075"/>
          <p14:tracePt t="53598" x="5692775" y="1095375"/>
          <p14:tracePt t="53615" x="5692775" y="1082675"/>
          <p14:tracePt t="53631" x="5692775" y="1066800"/>
          <p14:tracePt t="53647" x="5692775" y="1057275"/>
          <p14:tracePt t="53664" x="5692775" y="1041400"/>
          <p14:tracePt t="53681" x="5692775" y="1031875"/>
          <p14:tracePt t="53698" x="5692775" y="1022350"/>
          <p14:tracePt t="53893" x="5692775" y="1028700"/>
          <p14:tracePt t="53900" x="5692775" y="1035050"/>
          <p14:tracePt t="53914" x="5692775" y="1044575"/>
          <p14:tracePt t="53931" x="5692775" y="1054100"/>
          <p14:tracePt t="53978" x="5692775" y="1060450"/>
          <p14:tracePt t="53993" x="5692775" y="1063625"/>
          <p14:tracePt t="54007" x="5692775" y="1069975"/>
          <p14:tracePt t="54029" x="5692775" y="1079500"/>
          <p14:tracePt t="54291" x="5692775" y="1085850"/>
          <p14:tracePt t="54298" x="5686425" y="1095375"/>
          <p14:tracePt t="54305" x="5686425" y="1104900"/>
          <p14:tracePt t="54314" x="5680075" y="1117600"/>
          <p14:tracePt t="54331" x="5680075" y="1162050"/>
          <p14:tracePt t="54348" x="5661025" y="1250950"/>
          <p14:tracePt t="54364" x="5661025" y="1295400"/>
          <p14:tracePt t="54381" x="5661025" y="1339850"/>
          <p14:tracePt t="54398" x="5661025" y="1371600"/>
          <p14:tracePt t="54414" x="5661025" y="1400175"/>
          <p14:tracePt t="54431" x="5661025" y="1409700"/>
          <p14:tracePt t="54448" x="5673725" y="1422400"/>
          <p14:tracePt t="54747" x="5667375" y="1466850"/>
          <p14:tracePt t="54754" x="5667375" y="1524000"/>
          <p14:tracePt t="54764" x="5667375" y="1584325"/>
          <p14:tracePt t="54781" x="5680075" y="1692275"/>
          <p14:tracePt t="54797" x="5692775" y="1755775"/>
          <p14:tracePt t="54814" x="5705475" y="1800225"/>
          <p14:tracePt t="54832" x="5753100" y="1860550"/>
          <p14:tracePt t="54847" x="5778500" y="1892300"/>
          <p14:tracePt t="54864" x="5810250" y="1930400"/>
          <p14:tracePt t="54882" x="5842000" y="1968500"/>
          <p14:tracePt t="54898" x="5854700" y="1997075"/>
          <p14:tracePt t="54914" x="5870575" y="2022475"/>
          <p14:tracePt t="54931" x="5883275" y="2063750"/>
          <p14:tracePt t="54947" x="5883275" y="2085975"/>
          <p14:tracePt t="54964" x="5883275" y="2114550"/>
          <p14:tracePt t="54981" x="5883275" y="2130425"/>
          <p14:tracePt t="54997" x="5883275" y="2139950"/>
          <p14:tracePt t="55014" x="5883275" y="2149475"/>
          <p14:tracePt t="55031" x="5883275" y="2168525"/>
          <p14:tracePt t="55047" x="5876925" y="2178050"/>
          <p14:tracePt t="55065" x="5861050" y="2190750"/>
          <p14:tracePt t="55081" x="5845175" y="2209800"/>
          <p14:tracePt t="55097" x="5835650" y="2219325"/>
          <p14:tracePt t="55114" x="5832475" y="2228850"/>
          <p14:tracePt t="55131" x="5832475" y="2244725"/>
          <p14:tracePt t="55147" x="5842000" y="2244725"/>
          <p14:tracePt t="55164" x="5886450" y="2244725"/>
          <p14:tracePt t="55181" x="5972175" y="2244725"/>
          <p14:tracePt t="55198" x="6032500" y="2244725"/>
          <p14:tracePt t="55214" x="6092825" y="2244725"/>
          <p14:tracePt t="55231" x="6140450" y="2244725"/>
          <p14:tracePt t="55247" x="6149975" y="2244725"/>
          <p14:tracePt t="55264" x="6156325" y="2244725"/>
          <p14:tracePt t="55473" x="6118225" y="2219325"/>
          <p14:tracePt t="55480" x="6054725" y="2184400"/>
          <p14:tracePt t="55487" x="5981700" y="2149475"/>
          <p14:tracePt t="55497" x="5921375" y="2111375"/>
          <p14:tracePt t="55514" x="5784850" y="2003425"/>
          <p14:tracePt t="55531" x="5699125" y="1917700"/>
          <p14:tracePt t="55548" x="5641975" y="1825625"/>
          <p14:tracePt t="55564" x="5597525" y="1730375"/>
          <p14:tracePt t="55581" x="5597525" y="1660525"/>
          <p14:tracePt t="55598" x="5607050" y="1587500"/>
          <p14:tracePt t="55614" x="5667375" y="1447800"/>
          <p14:tracePt t="55631" x="5699125" y="1358900"/>
          <p14:tracePt t="55647" x="5727700" y="1282700"/>
          <p14:tracePt t="55664" x="5749925" y="1181100"/>
          <p14:tracePt t="55680" x="5756275" y="1136650"/>
          <p14:tracePt t="55697" x="5756275" y="1092200"/>
          <p14:tracePt t="55715" x="5756275" y="1050925"/>
          <p14:tracePt t="55731" x="5756275" y="1041400"/>
          <p14:tracePt t="55747" x="5749925" y="1031875"/>
          <p14:tracePt t="55764" x="5734050" y="1012825"/>
          <p14:tracePt t="55781" x="5724525" y="1003300"/>
          <p14:tracePt t="55797" x="5715000" y="993775"/>
          <p14:tracePt t="55814" x="5702300" y="981075"/>
          <p14:tracePt t="55885" x="5702300" y="977900"/>
          <p14:tracePt t="56497" x="5702300" y="971550"/>
          <p14:tracePt t="56504" x="5702300" y="968375"/>
          <p14:tracePt t="56521" x="5702300" y="958850"/>
          <p14:tracePt t="56547" x="5711825" y="952500"/>
          <p14:tracePt t="56581" x="5730875" y="952500"/>
          <p14:tracePt t="56597" x="5772150" y="942975"/>
          <p14:tracePt t="56614" x="5816600" y="920750"/>
          <p14:tracePt t="56631" x="5838825" y="920750"/>
          <p14:tracePt t="56647" x="5861050" y="904875"/>
          <p14:tracePt t="56664" x="5873750" y="895350"/>
          <p14:tracePt t="56681" x="5873750" y="869950"/>
          <p14:tracePt t="56697" x="5873750" y="841375"/>
          <p14:tracePt t="56714" x="5873750" y="796925"/>
          <p14:tracePt t="56732" x="5889625" y="739775"/>
          <p14:tracePt t="56747" x="5902325" y="701675"/>
          <p14:tracePt t="56764" x="5902325" y="657225"/>
          <p14:tracePt t="56782" x="5902325" y="609600"/>
          <p14:tracePt t="56798" x="5902325" y="587375"/>
          <p14:tracePt t="56814" x="5902325" y="558800"/>
          <p14:tracePt t="56831" x="5902325" y="542925"/>
          <p14:tracePt t="56847" x="5902325" y="533400"/>
          <p14:tracePt t="56881" x="5886450" y="533400"/>
          <p14:tracePt t="56916" x="5883275" y="533400"/>
          <p14:tracePt t="56931" x="5867400" y="533400"/>
          <p14:tracePt t="56948" x="5857875" y="533400"/>
          <p14:tracePt t="56965" x="5848350" y="533400"/>
          <p14:tracePt t="56981" x="5832475" y="533400"/>
          <p14:tracePt t="56998" x="5807075" y="533400"/>
          <p14:tracePt t="57014" x="5784850" y="533400"/>
          <p14:tracePt t="57031" x="5743575" y="533400"/>
          <p14:tracePt t="57048" x="5721350" y="542925"/>
          <p14:tracePt t="57064" x="5695950" y="555625"/>
          <p14:tracePt t="57080" x="5638800" y="574675"/>
          <p14:tracePt t="57097" x="5610225" y="587375"/>
          <p14:tracePt t="57114" x="5572125" y="600075"/>
          <p14:tracePt t="57131" x="5530850" y="612775"/>
          <p14:tracePt t="57148" x="5505450" y="619125"/>
          <p14:tracePt t="57164" x="5495925" y="619125"/>
          <p14:tracePt t="57181" x="5476875" y="635000"/>
          <p14:tracePt t="57197" x="5467350" y="644525"/>
          <p14:tracePt t="57214" x="5457825" y="654050"/>
          <p14:tracePt t="57231" x="5441950" y="666750"/>
          <p14:tracePt t="57248" x="5426075" y="682625"/>
          <p14:tracePt t="57266" x="5413375" y="698500"/>
          <p14:tracePt t="57282" x="5400675" y="708025"/>
          <p14:tracePt t="57297" x="5400675" y="723900"/>
          <p14:tracePt t="57314" x="5400675" y="762000"/>
          <p14:tracePt t="57331" x="5397500" y="793750"/>
          <p14:tracePt t="57347" x="5397500" y="815975"/>
          <p14:tracePt t="57365" x="5384800" y="857250"/>
          <p14:tracePt t="57381" x="5365750" y="879475"/>
          <p14:tracePt t="57397" x="5356225" y="889000"/>
          <p14:tracePt t="57414" x="5346700" y="911225"/>
          <p14:tracePt t="57431" x="5346700" y="920750"/>
          <p14:tracePt t="57447" x="5346700" y="930275"/>
          <p14:tracePt t="57507" x="5346700" y="927100"/>
          <p14:tracePt t="57514" x="5353050" y="923925"/>
          <p14:tracePt t="57522" x="5359400" y="911225"/>
          <p14:tracePt t="57530" x="5365750" y="895350"/>
          <p14:tracePt t="57547" x="5384800" y="863600"/>
          <p14:tracePt t="57564" x="5403850" y="800100"/>
          <p14:tracePt t="57580" x="5413375" y="768350"/>
          <p14:tracePt t="57597" x="5426075" y="746125"/>
          <p14:tracePt t="57614" x="5451475" y="701675"/>
          <p14:tracePt t="57630" x="5461000" y="685800"/>
          <p14:tracePt t="57647" x="5476875" y="669925"/>
          <p14:tracePt t="57664" x="5537200" y="622300"/>
          <p14:tracePt t="57680" x="5584825" y="596900"/>
          <p14:tracePt t="57697" x="5622925" y="565150"/>
          <p14:tracePt t="57714" x="5673725" y="546100"/>
          <p14:tracePt t="57730" x="5683250" y="539750"/>
          <p14:tracePt t="57747" x="5699125" y="536575"/>
          <p14:tracePt t="57764" x="5702300" y="536575"/>
          <p14:tracePt t="57950" x="5689600" y="539750"/>
          <p14:tracePt t="57957" x="5676900" y="542925"/>
          <p14:tracePt t="57964" x="5664200" y="549275"/>
          <p14:tracePt t="57980" x="5632450" y="574675"/>
          <p14:tracePt t="57998" x="5597525" y="606425"/>
          <p14:tracePt t="58014" x="5565775" y="638175"/>
          <p14:tracePt t="58031" x="5540375" y="663575"/>
          <p14:tracePt t="58048" x="5502275" y="704850"/>
          <p14:tracePt t="58064" x="5492750" y="730250"/>
          <p14:tracePt t="58080" x="5480050" y="758825"/>
          <p14:tracePt t="58097" x="5461000" y="793750"/>
          <p14:tracePt t="58113" x="5441950" y="825500"/>
          <p14:tracePt t="58131" x="5441950" y="841375"/>
          <p14:tracePt t="58148" x="5441950" y="866775"/>
          <p14:tracePt t="58164" x="5441950" y="876300"/>
          <p14:tracePt t="58181" x="5441950" y="892175"/>
          <p14:tracePt t="58197" x="5441950" y="908050"/>
          <p14:tracePt t="58214" x="5441950" y="917575"/>
          <p14:tracePt t="58231" x="5441950" y="927100"/>
          <p14:tracePt t="58247" x="5441950" y="942975"/>
          <p14:tracePt t="58264" x="5441950" y="955675"/>
          <p14:tracePt t="58312" x="5441950" y="949325"/>
          <p14:tracePt t="58318" x="5441950" y="942975"/>
          <p14:tracePt t="58331" x="5441950" y="939800"/>
          <p14:tracePt t="58347" x="5464175" y="898525"/>
          <p14:tracePt t="58364" x="5476875" y="860425"/>
          <p14:tracePt t="58380" x="5489575" y="806450"/>
          <p14:tracePt t="58397" x="5537200" y="730250"/>
          <p14:tracePt t="58413" x="5556250" y="685800"/>
          <p14:tracePt t="58431" x="5568950" y="654050"/>
          <p14:tracePt t="58447" x="5591175" y="619125"/>
          <p14:tracePt t="58464" x="5600700" y="609600"/>
          <p14:tracePt t="58481" x="5610225" y="600075"/>
          <p14:tracePt t="58501" x="5622925" y="584200"/>
          <p14:tracePt t="58531" x="5626100" y="584200"/>
          <p14:tracePt t="58725" x="5619750" y="596900"/>
          <p14:tracePt t="58732" x="5613400" y="615950"/>
          <p14:tracePt t="58739" x="5607050" y="625475"/>
          <p14:tracePt t="58747" x="5600700" y="638175"/>
          <p14:tracePt t="58764" x="5588000" y="669925"/>
          <p14:tracePt t="58781" x="5565775" y="704850"/>
          <p14:tracePt t="58797" x="5556250" y="720725"/>
          <p14:tracePt t="58814" x="5543550" y="736600"/>
          <p14:tracePt t="58831" x="5540375" y="752475"/>
          <p14:tracePt t="58848" x="5540375" y="762000"/>
          <p14:tracePt t="58865" x="5540375" y="765175"/>
          <p14:tracePt t="58881" x="5540375" y="771525"/>
          <p14:tracePt t="58984" x="5540375" y="781050"/>
          <p14:tracePt t="59884" x="5645150" y="781050"/>
          <p14:tracePt t="59891" x="5800725" y="781050"/>
          <p14:tracePt t="59901" x="5965825" y="781050"/>
          <p14:tracePt t="59917" x="6194425" y="800100"/>
          <p14:tracePt t="59937" x="6470650" y="854075"/>
          <p14:tracePt t="59964" x="6680200" y="930275"/>
          <p14:tracePt t="59997" x="6870700" y="977900"/>
          <p14:tracePt t="60014" x="6931025" y="984250"/>
          <p14:tracePt t="60034" x="7004050" y="984250"/>
          <p14:tracePt t="60047" x="7048500" y="984250"/>
          <p14:tracePt t="60065" x="7070725" y="987425"/>
          <p14:tracePt t="60081" x="7099300" y="993775"/>
          <p14:tracePt t="60098" x="7127875" y="1000125"/>
          <p14:tracePt t="60114" x="7146925" y="1000125"/>
          <p14:tracePt t="60131" x="7169150" y="1000125"/>
          <p14:tracePt t="60147" x="7216775" y="1000125"/>
          <p14:tracePt t="60163" x="7261225" y="1000125"/>
          <p14:tracePt t="60181" x="7299325" y="1006475"/>
          <p14:tracePt t="60197" x="7362825" y="1019175"/>
          <p14:tracePt t="60213" x="7407275" y="1031875"/>
          <p14:tracePt t="60230" x="7451725" y="1044575"/>
          <p14:tracePt t="60247" x="7493000" y="1057275"/>
          <p14:tracePt t="60264" x="7531100" y="1057275"/>
          <p14:tracePt t="60281" x="7553325" y="1057275"/>
          <p14:tracePt t="60297" x="7591425" y="1057275"/>
          <p14:tracePt t="60314" x="7613650" y="1054100"/>
          <p14:tracePt t="60331" x="7645400" y="1044575"/>
          <p14:tracePt t="60347" x="7661275" y="1038225"/>
          <p14:tracePt t="60363" x="7670800" y="1031875"/>
          <p14:tracePt t="60380" x="7673975" y="1031875"/>
          <p14:tracePt t="60397" x="7673975" y="1028700"/>
          <p14:tracePt t="60414" x="7673975" y="1019175"/>
          <p14:tracePt t="60431" x="7673975" y="1009650"/>
          <p14:tracePt t="60447" x="7673975" y="1003300"/>
          <p14:tracePt t="60464" x="7664450" y="993775"/>
          <p14:tracePt t="60480" x="7654925" y="993775"/>
          <p14:tracePt t="60497" x="7639050" y="987425"/>
          <p14:tracePt t="60514" x="7623175" y="984250"/>
          <p14:tracePt t="60530" x="7613650" y="968375"/>
          <p14:tracePt t="60547" x="7597775" y="952500"/>
          <p14:tracePt t="60563" x="7588250" y="942975"/>
          <p14:tracePt t="60581" x="7569200" y="942975"/>
          <p14:tracePt t="60597" x="7559675" y="942975"/>
          <p14:tracePt t="60614" x="7550150" y="939800"/>
          <p14:tracePt t="60631" x="7550150" y="917575"/>
          <p14:tracePt t="60647" x="7550150" y="908050"/>
          <p14:tracePt t="60664" x="7550150" y="898525"/>
          <p14:tracePt t="60681" x="7550150" y="885825"/>
          <p14:tracePt t="60697" x="7550150" y="873125"/>
          <p14:tracePt t="60714" x="7550150" y="863600"/>
          <p14:tracePt t="60731" x="7550150" y="850900"/>
          <p14:tracePt t="60764" x="7550150" y="844550"/>
          <p14:tracePt t="60781" x="7543800" y="828675"/>
          <p14:tracePt t="60796" x="7534275" y="819150"/>
          <p14:tracePt t="60814" x="7518400" y="815975"/>
          <p14:tracePt t="60831" x="7502525" y="815975"/>
          <p14:tracePt t="60846" x="7493000" y="815975"/>
          <p14:tracePt t="60864" x="7483475" y="815975"/>
          <p14:tracePt t="60897" x="7473950" y="815975"/>
          <p14:tracePt t="60914" x="7464425" y="815975"/>
          <p14:tracePt t="60930" x="7458075" y="815975"/>
          <p14:tracePt t="61002" x="7454900" y="815975"/>
          <p14:tracePt t="61010" x="7448550" y="815975"/>
          <p14:tracePt t="61022" x="7445375" y="815975"/>
          <p14:tracePt t="61033" x="7439025" y="815975"/>
          <p14:tracePt t="61066" x="7435850" y="815975"/>
          <p14:tracePt t="61159" x="7435850" y="809625"/>
          <p14:tracePt t="61201" x="7435850" y="806450"/>
          <p14:tracePt t="61422" x="7442200" y="806450"/>
          <p14:tracePt t="61429" x="7461250" y="800100"/>
          <p14:tracePt t="61435" x="7470775" y="800100"/>
          <p14:tracePt t="61450" x="7496175" y="793750"/>
          <p14:tracePt t="61467" x="7524750" y="787400"/>
          <p14:tracePt t="61484" x="7546975" y="774700"/>
          <p14:tracePt t="61504" x="7581900" y="762000"/>
          <p14:tracePt t="61530" x="7600950" y="758825"/>
          <p14:tracePt t="61564" x="7632700" y="749300"/>
          <p14:tracePt t="61581" x="7642225" y="742950"/>
          <p14:tracePt t="61597" x="7651750" y="739775"/>
          <p14:tracePt t="61614" x="7664450" y="730250"/>
          <p14:tracePt t="61630" x="7680325" y="723900"/>
          <p14:tracePt t="61647" x="7689850" y="723900"/>
          <p14:tracePt t="61664" x="7705725" y="723900"/>
          <p14:tracePt t="61714" x="7705725" y="714375"/>
          <p14:tracePt t="61835" x="7705725" y="708025"/>
          <p14:tracePt t="62369" x="7702550" y="711200"/>
          <p14:tracePt t="62375" x="7699375" y="714375"/>
          <p14:tracePt t="62384" x="7693025" y="727075"/>
          <p14:tracePt t="62401" x="7683500" y="736600"/>
          <p14:tracePt t="62421" x="7661275" y="765175"/>
          <p14:tracePt t="62447" x="7620000" y="882650"/>
          <p14:tracePt t="62480" x="7585075" y="1003300"/>
          <p14:tracePt t="62497" x="7556500" y="1085850"/>
          <p14:tracePt t="62513" x="7534275" y="1162050"/>
          <p14:tracePt t="62531" x="7505700" y="1273175"/>
          <p14:tracePt t="62547" x="7489825" y="1327150"/>
          <p14:tracePt t="62565" x="7454900" y="1384300"/>
          <p14:tracePt t="62582" x="7426325" y="1476375"/>
          <p14:tracePt t="62598" x="7413625" y="1533525"/>
          <p14:tracePt t="62614" x="7397750" y="1577975"/>
          <p14:tracePt t="62631" x="7372350" y="1651000"/>
          <p14:tracePt t="62647" x="7359650" y="1695450"/>
          <p14:tracePt t="62664" x="7346950" y="1733550"/>
          <p14:tracePt t="62680" x="7321550" y="1806575"/>
          <p14:tracePt t="62697" x="7308850" y="1851025"/>
          <p14:tracePt t="62714" x="7302500" y="1895475"/>
          <p14:tracePt t="62730" x="7289800" y="1930400"/>
          <p14:tracePt t="62746" x="7277100" y="1962150"/>
          <p14:tracePt t="62763" x="7273925" y="1971675"/>
          <p14:tracePt t="62780" x="7258050" y="1987550"/>
          <p14:tracePt t="62796" x="7248525" y="2000250"/>
          <p14:tracePt t="62813" x="7235825" y="2012950"/>
          <p14:tracePt t="62830" x="7223125" y="2025650"/>
          <p14:tracePt t="62847" x="7207250" y="2035175"/>
          <p14:tracePt t="62863" x="7197725" y="2051050"/>
          <p14:tracePt t="62880" x="7181850" y="2066925"/>
          <p14:tracePt t="62897" x="7181850" y="2070100"/>
          <p14:tracePt t="62958" x="7181850" y="2076450"/>
          <p14:tracePt t="63008" x="7181850" y="2082800"/>
          <p14:tracePt t="63030" x="7178675" y="2082800"/>
          <p14:tracePt t="63095" x="7178675" y="2085975"/>
          <p14:tracePt t="63102" x="7178675" y="2092325"/>
          <p14:tracePt t="63116" x="7178675" y="2101850"/>
          <p14:tracePt t="63136" x="7185025" y="2105025"/>
          <p14:tracePt t="63147" x="7194550" y="2105025"/>
          <p14:tracePt t="63164" x="7248525" y="2111375"/>
          <p14:tracePt t="63180" x="7292975" y="2111375"/>
          <p14:tracePt t="63196" x="7356475" y="2117725"/>
          <p14:tracePt t="63214" x="7426325" y="2117725"/>
          <p14:tracePt t="63230" x="7454900" y="2124075"/>
          <p14:tracePt t="63247" x="7483475" y="2130425"/>
          <p14:tracePt t="63264" x="7499350" y="2136775"/>
          <p14:tracePt t="63280" x="7508875" y="2136775"/>
          <p14:tracePt t="63296" x="7515225" y="2136775"/>
          <p14:tracePt t="63314" x="7518400" y="2139950"/>
          <p14:tracePt t="63347" x="7524750" y="2139950"/>
          <p14:tracePt t="63364" x="7534275" y="2139950"/>
          <p14:tracePt t="63455" x="7537450" y="2139950"/>
          <p14:tracePt t="66175" x="7375525" y="2159000"/>
          <p14:tracePt t="66183" x="7112000" y="2187575"/>
          <p14:tracePt t="66197" x="6499225" y="2292350"/>
          <p14:tracePt t="66231" x="5175250" y="2476500"/>
          <p14:tracePt t="66264" x="4146550" y="2638425"/>
          <p14:tracePt t="66281" x="3886200" y="2705100"/>
          <p14:tracePt t="66297" x="3790950" y="2720975"/>
          <p14:tracePt t="66314" x="3736975" y="2733675"/>
          <p14:tracePt t="66330" x="3711575" y="2740025"/>
          <p14:tracePt t="66346" x="3689350" y="2762250"/>
          <p14:tracePt t="66363" x="3689350" y="2771775"/>
          <p14:tracePt t="66380" x="3698875" y="2781300"/>
          <p14:tracePt t="66397" x="3749675" y="2819400"/>
          <p14:tracePt t="66413" x="3889375" y="2854325"/>
          <p14:tracePt t="66431" x="4159250" y="2917825"/>
          <p14:tracePt t="66446" x="4378325" y="2946400"/>
          <p14:tracePt t="66463" x="4572000" y="2965450"/>
          <p14:tracePt t="66480" x="4848225" y="2994025"/>
          <p14:tracePt t="66496" x="4987925" y="3003550"/>
          <p14:tracePt t="66513" x="5060950" y="3009900"/>
          <p14:tracePt t="66530" x="5124450" y="3028950"/>
          <p14:tracePt t="66546" x="5133975" y="3038475"/>
          <p14:tracePt t="66563" x="5133975" y="3060700"/>
          <p14:tracePt t="66580" x="5130800" y="3101975"/>
          <p14:tracePt t="66596" x="5105400" y="3140075"/>
          <p14:tracePt t="66613" x="5064125" y="3171825"/>
          <p14:tracePt t="66630" x="4956175" y="3235325"/>
          <p14:tracePt t="66646" x="4899025" y="3263900"/>
          <p14:tracePt t="66663" x="4854575" y="3276600"/>
          <p14:tracePt t="66680" x="4800600" y="3276600"/>
          <p14:tracePt t="66696" x="4778375" y="3276600"/>
          <p14:tracePt t="66713" x="4759325" y="3254375"/>
          <p14:tracePt t="66730" x="4752975" y="3206750"/>
          <p14:tracePt t="66746" x="4762500" y="3162300"/>
          <p14:tracePt t="66766" x="4810125" y="3095625"/>
          <p14:tracePt t="66779" x="4889500" y="3038475"/>
          <p14:tracePt t="66796" x="5022850" y="2984500"/>
          <p14:tracePt t="66813" x="5124450" y="2943225"/>
          <p14:tracePt t="66830" x="5245100" y="2921000"/>
          <p14:tracePt t="66846" x="5340350" y="2911475"/>
          <p14:tracePt t="66863" x="5384800" y="2911475"/>
          <p14:tracePt t="66880" x="5435600" y="2927350"/>
          <p14:tracePt t="66896" x="5445125" y="2936875"/>
          <p14:tracePt t="66914" x="5451475" y="2965450"/>
          <p14:tracePt t="66929" x="5451475" y="3019425"/>
          <p14:tracePt t="66946" x="5448300" y="3063875"/>
          <p14:tracePt t="66963" x="5435600" y="3108325"/>
          <p14:tracePt t="66980" x="5387975" y="3175000"/>
          <p14:tracePt t="66997" x="5362575" y="3213100"/>
          <p14:tracePt t="67015" x="5286375" y="3254375"/>
          <p14:tracePt t="67030" x="5207000" y="3295650"/>
          <p14:tracePt t="67047" x="5111750" y="3317875"/>
          <p14:tracePt t="67064" x="4959350" y="3327400"/>
          <p14:tracePt t="67079" x="4876800" y="3327400"/>
          <p14:tracePt t="67096" x="4791075" y="3314700"/>
          <p14:tracePt t="67113" x="4673600" y="3260725"/>
          <p14:tracePt t="67130" x="4616450" y="3232150"/>
          <p14:tracePt t="67146" x="4578350" y="3200400"/>
          <p14:tracePt t="67163" x="4524375" y="3152775"/>
          <p14:tracePt t="67179" x="4502150" y="3124200"/>
          <p14:tracePt t="67196" x="4476750" y="3098800"/>
          <p14:tracePt t="67214" x="4460875" y="3076575"/>
          <p14:tracePt t="67230" x="4451350" y="3073400"/>
          <p14:tracePt t="67246" x="4435475" y="3073400"/>
          <p14:tracePt t="67656" x="4400550" y="3073400"/>
          <p14:tracePt t="67662" x="4356100" y="3073400"/>
          <p14:tracePt t="67669" x="4318000" y="3073400"/>
          <p14:tracePt t="67680" x="4273550" y="3073400"/>
          <p14:tracePt t="67696" x="4191000" y="3063875"/>
          <p14:tracePt t="67713" x="4108450" y="3057525"/>
          <p14:tracePt t="67729" x="4073525" y="3051175"/>
          <p14:tracePt t="67763" x="4022725" y="3044825"/>
          <p14:tracePt t="67797" x="3997325" y="3035300"/>
          <p14:tracePt t="67813" x="3987800" y="3035300"/>
          <p14:tracePt t="67830" x="3984625" y="3035300"/>
          <p14:tracePt t="67846" x="3975100" y="3032125"/>
          <p14:tracePt t="68055" x="3981450" y="3032125"/>
          <p14:tracePt t="68061" x="4000500" y="3038475"/>
          <p14:tracePt t="68069" x="4019550" y="3044825"/>
          <p14:tracePt t="68079" x="4054475" y="3054350"/>
          <p14:tracePt t="68096" x="4146550" y="3082925"/>
          <p14:tracePt t="68113" x="4210050" y="3095625"/>
          <p14:tracePt t="68130" x="4305300" y="3111500"/>
          <p14:tracePt t="68147" x="4448175" y="3121025"/>
          <p14:tracePt t="68163" x="4508500" y="3121025"/>
          <p14:tracePt t="68180" x="4562475" y="3127375"/>
          <p14:tracePt t="68196" x="4610100" y="3149600"/>
          <p14:tracePt t="68213" x="4635500" y="3162300"/>
          <p14:tracePt t="68230" x="4645025" y="3168650"/>
          <p14:tracePt t="68246" x="4660900" y="3168650"/>
          <p14:tracePt t="68263" x="4660900" y="3178175"/>
          <p14:tracePt t="68296" x="4641850" y="3178175"/>
          <p14:tracePt t="68313" x="4632325" y="3178175"/>
          <p14:tracePt t="68330" x="4622800" y="3178175"/>
          <p14:tracePt t="68346" x="4584700" y="3178175"/>
          <p14:tracePt t="68363" x="4552950" y="3178175"/>
          <p14:tracePt t="68380" x="4508500" y="3178175"/>
          <p14:tracePt t="68397" x="4438650" y="3162300"/>
          <p14:tracePt t="68413" x="4391025" y="3140075"/>
          <p14:tracePt t="68430" x="4302125" y="3089275"/>
          <p14:tracePt t="68446" x="4235450" y="3044825"/>
          <p14:tracePt t="68463" x="4168775" y="3016250"/>
          <p14:tracePt t="68481" x="4095750" y="2974975"/>
          <p14:tracePt t="68497" x="4048125" y="2962275"/>
          <p14:tracePt t="68513" x="3997325" y="2949575"/>
          <p14:tracePt t="68530" x="3927475" y="2949575"/>
          <p14:tracePt t="68546" x="3889375" y="2949575"/>
          <p14:tracePt t="68563" x="3844925" y="2949575"/>
          <p14:tracePt t="68579" x="3775075" y="2959100"/>
          <p14:tracePt t="68596" x="3736975" y="2971800"/>
          <p14:tracePt t="68613" x="3714750" y="2984500"/>
          <p14:tracePt t="68630" x="3673475" y="3000375"/>
          <p14:tracePt t="68646" x="3660775" y="3009900"/>
          <p14:tracePt t="68663" x="3651250" y="3019425"/>
          <p14:tracePt t="68679" x="3632200" y="3041650"/>
          <p14:tracePt t="68696" x="3622675" y="3051175"/>
          <p14:tracePt t="68713" x="3613150" y="3060700"/>
          <p14:tracePt t="68730" x="3597275" y="3076575"/>
          <p14:tracePt t="68746" x="3581400" y="3092450"/>
          <p14:tracePt t="68763" x="3571875" y="3101975"/>
          <p14:tracePt t="68779" x="3562350" y="3127375"/>
          <p14:tracePt t="68796" x="3562350" y="3155950"/>
          <p14:tracePt t="68813" x="3562350" y="3171825"/>
          <p14:tracePt t="68829" x="3562350" y="3206750"/>
          <p14:tracePt t="68846" x="3562350" y="3228975"/>
          <p14:tracePt t="68862" x="3562350" y="3257550"/>
          <p14:tracePt t="68879" x="3562350" y="3282950"/>
          <p14:tracePt t="68896" x="3562350" y="3298825"/>
          <p14:tracePt t="68913" x="3562350" y="3321050"/>
          <p14:tracePt t="68930" x="3562350" y="3346450"/>
          <p14:tracePt t="68946" x="3562350" y="3362325"/>
          <p14:tracePt t="68963" x="3562350" y="3371850"/>
          <p14:tracePt t="68980" x="3568700" y="3387725"/>
          <p14:tracePt t="68996" x="3568700" y="3397250"/>
          <p14:tracePt t="69014" x="3568700" y="3416300"/>
          <p14:tracePt t="69057" x="3565525" y="3416300"/>
          <p14:tracePt t="69064" x="3562350" y="3403600"/>
          <p14:tracePt t="69079" x="3556000" y="3384550"/>
          <p14:tracePt t="69306" x="3533775" y="3400425"/>
          <p14:tracePt t="69314" x="3511550" y="3432175"/>
          <p14:tracePt t="69320" x="3498850" y="3460750"/>
          <p14:tracePt t="69329" x="3479800" y="3479800"/>
          <p14:tracePt t="69346" x="3451225" y="3527425"/>
          <p14:tracePt t="69363" x="3432175" y="3590925"/>
          <p14:tracePt t="69379" x="3413125" y="3635375"/>
          <p14:tracePt t="69396" x="3406775" y="3698875"/>
          <p14:tracePt t="69413" x="3406775" y="3794125"/>
          <p14:tracePt t="69429" x="3406775" y="3844925"/>
          <p14:tracePt t="69446" x="3406775" y="3902075"/>
          <p14:tracePt t="69463" x="3416300" y="3990975"/>
          <p14:tracePt t="69479" x="3432175" y="4038600"/>
          <p14:tracePt t="69496" x="3438525" y="4092575"/>
          <p14:tracePt t="69513" x="3451225" y="4156075"/>
          <p14:tracePt t="69530" x="3457575" y="4191000"/>
          <p14:tracePt t="69546" x="3463925" y="4216400"/>
          <p14:tracePt t="69563" x="3473450" y="4257675"/>
          <p14:tracePt t="69579" x="3492500" y="4279900"/>
          <p14:tracePt t="69596" x="3505200" y="4311650"/>
          <p14:tracePt t="69613" x="3533775" y="4346575"/>
          <p14:tracePt t="69629" x="3562350" y="4394200"/>
          <p14:tracePt t="69646" x="3594100" y="4425950"/>
          <p14:tracePt t="69663" x="3644900" y="4470400"/>
          <p14:tracePt t="69679" x="3676650" y="4502150"/>
          <p14:tracePt t="69696" x="3702050" y="4527550"/>
          <p14:tracePt t="69713" x="3746500" y="4565650"/>
          <p14:tracePt t="69730" x="3768725" y="4584700"/>
          <p14:tracePt t="69747" x="3813175" y="4613275"/>
          <p14:tracePt t="69763" x="3844925" y="4645025"/>
          <p14:tracePt t="69779" x="3892550" y="4673600"/>
          <p14:tracePt t="69796" x="3940175" y="4705350"/>
          <p14:tracePt t="69813" x="4025900" y="4749800"/>
          <p14:tracePt t="69830" x="4083050" y="4784725"/>
          <p14:tracePt t="69847" x="4159250" y="4816475"/>
          <p14:tracePt t="69862" x="4213225" y="4838700"/>
          <p14:tracePt t="69879" x="4257675" y="4851400"/>
          <p14:tracePt t="69896" x="4330700" y="4870450"/>
          <p14:tracePt t="69912" x="4375150" y="4883150"/>
          <p14:tracePt t="69930" x="4419600" y="4902200"/>
          <p14:tracePt t="69946" x="4486275" y="4921250"/>
          <p14:tracePt t="69962" x="4543425" y="4921250"/>
          <p14:tracePt t="69980" x="4603750" y="4921250"/>
          <p14:tracePt t="69996" x="4689475" y="4921250"/>
          <p14:tracePt t="70012" x="4743450" y="4921250"/>
          <p14:tracePt t="70029" x="4781550" y="4911725"/>
          <p14:tracePt t="70046" x="4845050" y="4899025"/>
          <p14:tracePt t="70063" x="4883150" y="4879975"/>
          <p14:tracePt t="70079" x="4911725" y="4873625"/>
          <p14:tracePt t="70096" x="4953000" y="4860925"/>
          <p14:tracePt t="70113" x="4978400" y="4851400"/>
          <p14:tracePt t="70129" x="4994275" y="4838700"/>
          <p14:tracePt t="70132" x="5000625" y="4829175"/>
          <p14:tracePt t="70146" x="5010150" y="4819650"/>
          <p14:tracePt t="70163" x="5019675" y="4803775"/>
          <p14:tracePt t="70179" x="5032375" y="4772025"/>
          <p14:tracePt t="70195" x="5054600" y="4730750"/>
          <p14:tracePt t="70213" x="5067300" y="4699000"/>
          <p14:tracePt t="70229" x="5076825" y="4683125"/>
          <p14:tracePt t="70246" x="5102225" y="4648200"/>
          <p14:tracePt t="70263" x="5111750" y="4632325"/>
          <p14:tracePt t="70279" x="5121275" y="4622800"/>
          <p14:tracePt t="70296" x="5133975" y="4584700"/>
          <p14:tracePt t="70313" x="5137150" y="4559300"/>
          <p14:tracePt t="70329" x="5137150" y="4524375"/>
          <p14:tracePt t="70346" x="5137150" y="4470400"/>
          <p14:tracePt t="70363" x="5137150" y="4448175"/>
          <p14:tracePt t="70380" x="5137150" y="4406900"/>
          <p14:tracePt t="70395" x="5130800" y="4375150"/>
          <p14:tracePt t="70413" x="5118100" y="4337050"/>
          <p14:tracePt t="70430" x="5083175" y="4273550"/>
          <p14:tracePt t="70445" x="5057775" y="4225925"/>
          <p14:tracePt t="70463" x="5032375" y="4187825"/>
          <p14:tracePt t="70480" x="4984750" y="4105275"/>
          <p14:tracePt t="70496" x="4940300" y="4048125"/>
          <p14:tracePt t="70513" x="4905375" y="3987800"/>
          <p14:tracePt t="70530" x="4854575" y="3902075"/>
          <p14:tracePt t="70546" x="4826000" y="3844925"/>
          <p14:tracePt t="70563" x="4787900" y="3787775"/>
          <p14:tracePt t="70580" x="4749800" y="3721100"/>
          <p14:tracePt t="70595" x="4718050" y="3683000"/>
          <p14:tracePt t="70613" x="4683125" y="3635375"/>
          <p14:tracePt t="70629" x="4613275" y="3562350"/>
          <p14:tracePt t="70646" x="4568825" y="3521075"/>
          <p14:tracePt t="70663" x="4537075" y="3482975"/>
          <p14:tracePt t="70679" x="4492625" y="3432175"/>
          <p14:tracePt t="70696" x="4460875" y="3406775"/>
          <p14:tracePt t="70712" x="4435475" y="3381375"/>
          <p14:tracePt t="70729" x="4391025" y="3330575"/>
          <p14:tracePt t="70746" x="4365625" y="3298825"/>
          <p14:tracePt t="70763" x="4333875" y="3267075"/>
          <p14:tracePt t="70779" x="4295775" y="3228975"/>
          <p14:tracePt t="70796" x="4264025" y="3197225"/>
          <p14:tracePt t="70813" x="4241800" y="3184525"/>
          <p14:tracePt t="70829" x="4197350" y="3152775"/>
          <p14:tracePt t="70845" x="4175125" y="3143250"/>
          <p14:tracePt t="70863" x="4143375" y="3130550"/>
          <p14:tracePt t="70879" x="4102100" y="3111500"/>
          <p14:tracePt t="70896" x="4057650" y="3092450"/>
          <p14:tracePt t="70912" x="4013200" y="3079750"/>
          <p14:tracePt t="70929" x="3946525" y="3060700"/>
          <p14:tracePt t="70946" x="3911600" y="3048000"/>
          <p14:tracePt t="70963" x="3854450" y="3041650"/>
          <p14:tracePt t="70979" x="3816350" y="3028950"/>
          <p14:tracePt t="70996" x="3787775" y="3028950"/>
          <p14:tracePt t="71013" x="3740150" y="3028950"/>
          <p14:tracePt t="71029" x="3702050" y="3028950"/>
          <p14:tracePt t="71046" x="3667125" y="3028950"/>
          <p14:tracePt t="71063" x="3619500" y="3028950"/>
          <p14:tracePt t="71079" x="3587750" y="3038475"/>
          <p14:tracePt t="71096" x="3565525" y="3051175"/>
          <p14:tracePt t="71113" x="3543300" y="3063875"/>
          <p14:tracePt t="71129" x="3533775" y="3076575"/>
          <p14:tracePt t="71146" x="3524250" y="3089275"/>
          <p14:tracePt t="71163" x="3508375" y="3105150"/>
          <p14:tracePt t="71179" x="3492500" y="3127375"/>
          <p14:tracePt t="71195" x="3479800" y="3159125"/>
          <p14:tracePt t="71213" x="3460750" y="3194050"/>
          <p14:tracePt t="71229" x="3448050" y="3225800"/>
          <p14:tracePt t="71246" x="3432175" y="3248025"/>
          <p14:tracePt t="71262" x="3432175" y="3302000"/>
          <p14:tracePt t="71280" x="3432175" y="3346450"/>
          <p14:tracePt t="71296" x="3432175" y="3384550"/>
          <p14:tracePt t="71312" x="3441700" y="3448050"/>
          <p14:tracePt t="71329" x="3448050" y="3476625"/>
          <p14:tracePt t="71347" x="3460750" y="3508375"/>
          <p14:tracePt t="71363" x="3479800" y="3565525"/>
          <p14:tracePt t="71379" x="3492500" y="3603625"/>
          <p14:tracePt t="71395" x="3511550" y="3663950"/>
          <p14:tracePt t="71412" x="3530600" y="3736975"/>
          <p14:tracePt t="71429" x="3546475" y="3784600"/>
          <p14:tracePt t="71445" x="3565525" y="3822700"/>
          <p14:tracePt t="71463" x="3587750" y="3870325"/>
          <p14:tracePt t="71479" x="3609975" y="3911600"/>
          <p14:tracePt t="71496" x="3641725" y="3943350"/>
          <p14:tracePt t="71513" x="3673475" y="4000500"/>
          <p14:tracePt t="71529" x="3698875" y="4032250"/>
          <p14:tracePt t="71546" x="3724275" y="4064000"/>
          <p14:tracePt t="71563" x="3756025" y="4114800"/>
          <p14:tracePt t="71579" x="3778250" y="4137025"/>
          <p14:tracePt t="71595" x="3790950" y="4168775"/>
          <p14:tracePt t="71612" x="3829050" y="4206875"/>
          <p14:tracePt t="71630" x="3848100" y="4229100"/>
          <p14:tracePt t="71647" x="3883025" y="4248150"/>
          <p14:tracePt t="71663" x="3905250" y="4264025"/>
          <p14:tracePt t="71679" x="3937000" y="4289425"/>
          <p14:tracePt t="71697" x="3997325" y="4330700"/>
          <p14:tracePt t="71713" x="4035425" y="4362450"/>
          <p14:tracePt t="71729" x="4073525" y="4381500"/>
          <p14:tracePt t="71746" x="4140200" y="4425950"/>
          <p14:tracePt t="71762" x="4206875" y="4448175"/>
          <p14:tracePt t="71779" x="4295775" y="4479925"/>
          <p14:tracePt t="71796" x="4406900" y="4502150"/>
          <p14:tracePt t="71813" x="4492625" y="4518025"/>
          <p14:tracePt t="71829" x="4597400" y="4533900"/>
          <p14:tracePt t="71846" x="4730750" y="4559300"/>
          <p14:tracePt t="71862" x="4794250" y="4568825"/>
          <p14:tracePt t="71879" x="4838700" y="4575175"/>
          <p14:tracePt t="71896" x="4902200" y="4575175"/>
          <p14:tracePt t="71912" x="4930775" y="4575175"/>
          <p14:tracePt t="71929" x="4959350" y="4575175"/>
          <p14:tracePt t="71946" x="5006975" y="4575175"/>
          <p14:tracePt t="71963" x="5016500" y="4575175"/>
          <p14:tracePt t="71979" x="5026025" y="4575175"/>
          <p14:tracePt t="71996" x="5035550" y="4575175"/>
          <p14:tracePt t="72031" x="5041900" y="4575175"/>
          <p14:tracePt t="72046" x="5057775" y="4575175"/>
          <p14:tracePt t="72063" x="5067300" y="4565650"/>
          <p14:tracePt t="72080" x="5086350" y="4530725"/>
          <p14:tracePt t="72096" x="5133975" y="4445000"/>
          <p14:tracePt t="72113" x="5165725" y="4368800"/>
          <p14:tracePt t="72129" x="5197475" y="4279900"/>
          <p14:tracePt t="72132" x="5203825" y="4244975"/>
          <p14:tracePt t="72145" x="5210175" y="4181475"/>
          <p14:tracePt t="72164" x="5210175" y="4137025"/>
          <p14:tracePt t="72180" x="5210175" y="4092575"/>
          <p14:tracePt t="72196" x="5210175" y="4032250"/>
          <p14:tracePt t="72212" x="5210175" y="3994150"/>
          <p14:tracePt t="72229" x="5200650" y="3956050"/>
          <p14:tracePt t="72245" x="5165725" y="3844925"/>
          <p14:tracePt t="72262" x="5133975" y="3778250"/>
          <p14:tracePt t="72279" x="5099050" y="3721100"/>
          <p14:tracePt t="72297" x="5064125" y="3654425"/>
          <p14:tracePt t="72313" x="5032375" y="3622675"/>
          <p14:tracePt t="72330" x="4994275" y="3568700"/>
          <p14:tracePt t="72345" x="4962525" y="3530600"/>
          <p14:tracePt t="72363" x="4937125" y="3482975"/>
          <p14:tracePt t="72380" x="4873625" y="3416300"/>
          <p14:tracePt t="72396" x="4822825" y="3362325"/>
          <p14:tracePt t="72412" x="4772025" y="3321050"/>
          <p14:tracePt t="72430" x="4714875" y="3282950"/>
          <p14:tracePt t="72446" x="4664075" y="3232150"/>
          <p14:tracePt t="72462" x="4603750" y="3194050"/>
          <p14:tracePt t="72480" x="4524375" y="3121025"/>
          <p14:tracePt t="72495" x="4464050" y="3076575"/>
          <p14:tracePt t="72513" x="4406900" y="3048000"/>
          <p14:tracePt t="72529" x="4330700" y="3000375"/>
          <p14:tracePt t="72545" x="4292600" y="2981325"/>
          <p14:tracePt t="72563" x="4248150" y="2968625"/>
          <p14:tracePt t="72579" x="4184650" y="2943225"/>
          <p14:tracePt t="72595" x="4137025" y="2930525"/>
          <p14:tracePt t="72612" x="4102100" y="2924175"/>
          <p14:tracePt t="72629" x="4038600" y="2924175"/>
          <p14:tracePt t="72645" x="3994150" y="2924175"/>
          <p14:tracePt t="72662" x="3949700" y="2924175"/>
          <p14:tracePt t="72679" x="3908425" y="2940050"/>
          <p14:tracePt t="72695" x="3876675" y="2952750"/>
          <p14:tracePt t="72713" x="3848100" y="2968625"/>
          <p14:tracePt t="72729" x="3797300" y="3000375"/>
          <p14:tracePt t="72745" x="3765550" y="3032125"/>
          <p14:tracePt t="72763" x="3740150" y="3057525"/>
          <p14:tracePt t="72779" x="3695700" y="3101975"/>
          <p14:tracePt t="72796" x="3673475" y="3127375"/>
          <p14:tracePt t="72812" x="3638550" y="3159125"/>
          <p14:tracePt t="72829" x="3613150" y="3225800"/>
          <p14:tracePt t="72846" x="3600450" y="3276600"/>
          <p14:tracePt t="72863" x="3581400" y="3349625"/>
          <p14:tracePt t="72879" x="3575050" y="3384550"/>
          <p14:tracePt t="72895" x="3575050" y="3429000"/>
          <p14:tracePt t="72912" x="3575050" y="3473450"/>
          <p14:tracePt t="72929" x="3578225" y="3559175"/>
          <p14:tracePt t="72945" x="3594100" y="3622675"/>
          <p14:tracePt t="72963" x="3613150" y="3689350"/>
          <p14:tracePt t="72979" x="3625850" y="3733800"/>
          <p14:tracePt t="72996" x="3635375" y="3756025"/>
          <p14:tracePt t="73013" x="3660775" y="3813175"/>
          <p14:tracePt t="73029" x="3673475" y="3857625"/>
          <p14:tracePt t="73045" x="3698875" y="3895725"/>
          <p14:tracePt t="73063" x="3740150" y="3962400"/>
          <p14:tracePt t="73079" x="3765550" y="4010025"/>
          <p14:tracePt t="73095" x="3790950" y="4041775"/>
          <p14:tracePt t="73113" x="3832225" y="4105275"/>
          <p14:tracePt t="73129" x="3863975" y="4146550"/>
          <p14:tracePt t="73146" x="3898900" y="4194175"/>
          <p14:tracePt t="73163" x="3968750" y="4267200"/>
          <p14:tracePt t="73179" x="4019550" y="4308475"/>
          <p14:tracePt t="73195" x="4070350" y="4359275"/>
          <p14:tracePt t="73212" x="4130675" y="4406900"/>
          <p14:tracePt t="73229" x="4159250" y="4429125"/>
          <p14:tracePt t="73245" x="4206875" y="4457700"/>
          <p14:tracePt t="73263" x="4273550" y="4502150"/>
          <p14:tracePt t="73279" x="4311650" y="4537075"/>
          <p14:tracePt t="73295" x="4371975" y="4562475"/>
          <p14:tracePt t="73312" x="4435475" y="4610100"/>
          <p14:tracePt t="73329" x="4483100" y="4629150"/>
          <p14:tracePt t="73346" x="4530725" y="4651375"/>
          <p14:tracePt t="73363" x="4622800" y="4686300"/>
          <p14:tracePt t="73379" x="4689475" y="4708525"/>
          <p14:tracePt t="73395" x="4740275" y="4721225"/>
          <p14:tracePt t="73412" x="4813300" y="4746625"/>
          <p14:tracePt t="73429" x="4851400" y="4765675"/>
          <p14:tracePt t="73446" x="4902200" y="4778375"/>
          <p14:tracePt t="73462" x="4994275" y="4794250"/>
          <p14:tracePt t="73479" x="5045075" y="4794250"/>
          <p14:tracePt t="73495" x="5089525" y="4794250"/>
          <p14:tracePt t="73512" x="5153025" y="4794250"/>
          <p14:tracePt t="73529" x="5187950" y="4791075"/>
          <p14:tracePt t="73547" x="5251450" y="4772025"/>
          <p14:tracePt t="73562" x="5289550" y="4759325"/>
          <p14:tracePt t="73579" x="5314950" y="4746625"/>
          <p14:tracePt t="73596" x="5356225" y="4724400"/>
          <p14:tracePt t="73613" x="5372100" y="4711700"/>
          <p14:tracePt t="73629" x="5394325" y="4702175"/>
          <p14:tracePt t="73646" x="5410200" y="4679950"/>
          <p14:tracePt t="73662" x="5422900" y="4657725"/>
          <p14:tracePt t="73680" x="5441950" y="4632325"/>
          <p14:tracePt t="73696" x="5441950" y="4572000"/>
          <p14:tracePt t="73712" x="5441950" y="4527550"/>
          <p14:tracePt t="73729" x="5422900" y="4479925"/>
          <p14:tracePt t="73746" x="5397500" y="4391025"/>
          <p14:tracePt t="73762" x="5362575" y="4343400"/>
          <p14:tracePt t="73779" x="5334000" y="4286250"/>
          <p14:tracePt t="73796" x="5280025" y="4187825"/>
          <p14:tracePt t="73812" x="5248275" y="4102100"/>
          <p14:tracePt t="73830" x="5210175" y="4032250"/>
          <p14:tracePt t="73846" x="5168900" y="3946525"/>
          <p14:tracePt t="73862" x="5133975" y="3898900"/>
          <p14:tracePt t="73879" x="5108575" y="3867150"/>
          <p14:tracePt t="73896" x="5057775" y="3800475"/>
          <p14:tracePt t="73912" x="5022850" y="3752850"/>
          <p14:tracePt t="73929" x="4968875" y="3689350"/>
          <p14:tracePt t="73946" x="4905375" y="3619500"/>
          <p14:tracePt t="73962" x="4864100" y="3578225"/>
          <p14:tracePt t="73979" x="4829175" y="3530600"/>
          <p14:tracePt t="73996" x="4762500" y="3476625"/>
          <p14:tracePt t="74012" x="4714875" y="3435350"/>
          <p14:tracePt t="74029" x="4670425" y="3384550"/>
          <p14:tracePt t="74046" x="4600575" y="3321050"/>
          <p14:tracePt t="74062" x="4549775" y="3270250"/>
          <p14:tracePt t="74079" x="4492625" y="3241675"/>
          <p14:tracePt t="74096" x="4425950" y="3197225"/>
          <p14:tracePt t="74112" x="4371975" y="3168650"/>
          <p14:tracePt t="74129" x="4330700" y="3117850"/>
          <p14:tracePt t="74147" x="4248150" y="3044825"/>
          <p14:tracePt t="74163" x="4194175" y="2994025"/>
          <p14:tracePt t="74178" x="4137025" y="2949575"/>
          <p14:tracePt t="74195" x="4057650" y="2892425"/>
          <p14:tracePt t="74212" x="4019550" y="2857500"/>
          <p14:tracePt t="74230" x="3924300" y="2813050"/>
          <p14:tracePt t="74245" x="3886200" y="2803525"/>
          <p14:tracePt t="74262" x="3832225" y="2781300"/>
          <p14:tracePt t="74279" x="3743325" y="2762250"/>
          <p14:tracePt t="74295" x="3692525" y="2762250"/>
          <p14:tracePt t="74312" x="3638550" y="2762250"/>
          <p14:tracePt t="74329" x="3568700" y="2762250"/>
          <p14:tracePt t="74345" x="3530600" y="2765425"/>
          <p14:tracePt t="74362" x="3508375" y="2774950"/>
          <p14:tracePt t="74380" x="3473450" y="2800350"/>
          <p14:tracePt t="74395" x="3448050" y="2816225"/>
          <p14:tracePt t="74413" x="3416300" y="2841625"/>
          <p14:tracePt t="74429" x="3387725" y="2886075"/>
          <p14:tracePt t="74446" x="3359150" y="2924175"/>
          <p14:tracePt t="74462" x="3349625" y="2946400"/>
          <p14:tracePt t="74479" x="3330575" y="2990850"/>
          <p14:tracePt t="74495" x="3317875" y="3013075"/>
          <p14:tracePt t="74513" x="3317875" y="3057525"/>
          <p14:tracePt t="74529" x="3317875" y="3136900"/>
          <p14:tracePt t="74545" x="3317875" y="3187700"/>
          <p14:tracePt t="74562" x="3317875" y="3238500"/>
          <p14:tracePt t="74579" x="3333750" y="3302000"/>
          <p14:tracePt t="74595" x="3346450" y="3349625"/>
          <p14:tracePt t="74613" x="3359150" y="3387725"/>
          <p14:tracePt t="74629" x="3394075" y="3470275"/>
          <p14:tracePt t="74646" x="3416300" y="3524250"/>
          <p14:tracePt t="74662" x="3435350" y="3568700"/>
          <p14:tracePt t="74679" x="3482975" y="3635375"/>
          <p14:tracePt t="74695" x="3505200" y="3667125"/>
          <p14:tracePt t="74712" x="3540125" y="3714750"/>
          <p14:tracePt t="74729" x="3594100" y="3781425"/>
          <p14:tracePt t="74745" x="3622675" y="3829050"/>
          <p14:tracePt t="74763" x="3667125" y="3895725"/>
          <p14:tracePt t="74779" x="3708400" y="3933825"/>
          <p14:tracePt t="74795" x="3736975" y="3981450"/>
          <p14:tracePt t="74813" x="3778250" y="4032250"/>
          <p14:tracePt t="74829" x="3848100" y="4102100"/>
          <p14:tracePt t="74845" x="3886200" y="4140200"/>
          <p14:tracePt t="74862" x="3937000" y="4191000"/>
          <p14:tracePt t="74879" x="4010025" y="4264025"/>
          <p14:tracePt t="74895" x="4060825" y="4314825"/>
          <p14:tracePt t="74913" x="4127500" y="4368800"/>
          <p14:tracePt t="74929" x="4168775" y="4410075"/>
          <p14:tracePt t="74945" x="4225925" y="4438650"/>
          <p14:tracePt t="74963" x="4311650" y="4486275"/>
          <p14:tracePt t="74978" x="4365625" y="4498975"/>
          <p14:tracePt t="74995" x="4429125" y="4521200"/>
          <p14:tracePt t="75013" x="4527550" y="4527550"/>
          <p14:tracePt t="75029" x="4632325" y="4527550"/>
          <p14:tracePt t="75045" x="4724400" y="4527550"/>
          <p14:tracePt t="75063" x="4841875" y="4527550"/>
          <p14:tracePt t="75078" x="4946650" y="4527550"/>
          <p14:tracePt t="75095" x="5029200" y="4527550"/>
          <p14:tracePt t="75112" x="5127625" y="4543425"/>
          <p14:tracePt t="75129" x="5172075" y="4543425"/>
          <p14:tracePt t="75145" x="5207000" y="4549775"/>
          <p14:tracePt t="75148" x="5232400" y="4549775"/>
          <p14:tracePt t="75163" x="5254625" y="4549775"/>
          <p14:tracePt t="75179" x="5286375" y="4549775"/>
          <p14:tracePt t="75196" x="5305425" y="4549775"/>
          <p14:tracePt t="75212" x="5340350" y="4549775"/>
          <p14:tracePt t="75228" x="5349875" y="4549775"/>
          <p14:tracePt t="75246" x="5359400" y="4549775"/>
          <p14:tracePt t="75262" x="5375275" y="4549775"/>
          <p14:tracePt t="75279" x="5391150" y="4549775"/>
          <p14:tracePt t="75295" x="5400675" y="4543425"/>
          <p14:tracePt t="75313" x="5416550" y="4521200"/>
          <p14:tracePt t="75328" x="5426075" y="4505325"/>
          <p14:tracePt t="75345" x="5445125" y="4476750"/>
          <p14:tracePt t="75362" x="5451475" y="4397375"/>
          <p14:tracePt t="75379" x="5451475" y="4346575"/>
          <p14:tracePt t="75395" x="5451475" y="4286250"/>
          <p14:tracePt t="75412" x="5438775" y="4187825"/>
          <p14:tracePt t="75429" x="5416550" y="4111625"/>
          <p14:tracePt t="75445" x="5394325" y="4035425"/>
          <p14:tracePt t="75462" x="5343525" y="3937000"/>
          <p14:tracePt t="75479" x="5318125" y="3892550"/>
          <p14:tracePt t="75497" x="5270500" y="3841750"/>
          <p14:tracePt t="75512" x="5245100" y="3803650"/>
          <p14:tracePt t="75529" x="5213350" y="3762375"/>
          <p14:tracePt t="75546" x="5143500" y="3692525"/>
          <p14:tracePt t="75562" x="5105400" y="3660775"/>
          <p14:tracePt t="75579" x="5054600" y="3616325"/>
          <p14:tracePt t="75596" x="4987925" y="3568700"/>
          <p14:tracePt t="75613" x="4940300" y="3536950"/>
          <p14:tracePt t="75629" x="4899025" y="3511550"/>
          <p14:tracePt t="75646" x="4835525" y="3463925"/>
          <p14:tracePt t="75662" x="4787900" y="3438525"/>
          <p14:tracePt t="75679" x="4727575" y="3394075"/>
          <p14:tracePt t="75695" x="4635500" y="3317875"/>
          <p14:tracePt t="75712" x="4584700" y="3267075"/>
          <p14:tracePt t="75729" x="4546600" y="3225800"/>
          <p14:tracePt t="75746" x="4473575" y="3162300"/>
          <p14:tracePt t="75762" x="4429125" y="3136900"/>
          <p14:tracePt t="75779" x="4381500" y="3111500"/>
          <p14:tracePt t="75795" x="4314825" y="3076575"/>
          <p14:tracePt t="75812" x="4276725" y="3063875"/>
          <p14:tracePt t="75829" x="4232275" y="3044825"/>
          <p14:tracePt t="75845" x="4156075" y="3003550"/>
          <p14:tracePt t="75862" x="4089400" y="2971800"/>
          <p14:tracePt t="75878" x="4051300" y="2962275"/>
          <p14:tracePt t="75895" x="3971925" y="2924175"/>
          <p14:tracePt t="75912" x="3933825" y="2914650"/>
          <p14:tracePt t="75929" x="3895725" y="2901950"/>
          <p14:tracePt t="75945" x="3860800" y="2889250"/>
          <p14:tracePt t="75962" x="3835400" y="2876550"/>
          <p14:tracePt t="75978" x="3825875" y="2876550"/>
          <p14:tracePt t="75995" x="3813175" y="2876550"/>
          <p14:tracePt t="76012" x="3797300" y="2876550"/>
          <p14:tracePt t="76029" x="3787775" y="2876550"/>
          <p14:tracePt t="76046" x="3771900" y="2876550"/>
          <p14:tracePt t="76062" x="3762375" y="2876550"/>
          <p14:tracePt t="76079" x="3746500" y="2876550"/>
          <p14:tracePt t="76096" x="3730625" y="2895600"/>
          <p14:tracePt t="76112" x="3721100" y="2905125"/>
          <p14:tracePt t="76129" x="3708400" y="2917825"/>
          <p14:tracePt t="76145" x="3692525" y="2936875"/>
          <p14:tracePt t="76162" x="3679825" y="2946400"/>
          <p14:tracePt t="76178" x="3679825" y="2965450"/>
          <p14:tracePt t="76196" x="3679825" y="2994025"/>
          <p14:tracePt t="76212" x="3679825" y="3009900"/>
          <p14:tracePt t="76229" x="3679825" y="3022600"/>
          <p14:tracePt t="76245" x="3679825" y="3038475"/>
          <p14:tracePt t="76262" x="3679825" y="3048000"/>
          <p14:tracePt t="76279" x="3679825" y="3054350"/>
          <p14:tracePt t="76914" x="3603625" y="3067050"/>
          <p14:tracePt t="76921" x="3486150" y="3086100"/>
          <p14:tracePt t="76928" x="3384550" y="3105150"/>
          <p14:tracePt t="76945" x="3095625" y="3159125"/>
          <p14:tracePt t="76962" x="2765425" y="3187700"/>
          <p14:tracePt t="76995" x="2371725" y="3251200"/>
          <p14:tracePt t="77029" x="2060575" y="3340100"/>
          <p14:tracePt t="77046" x="1981200" y="3368675"/>
          <p14:tracePt t="77062" x="1917700" y="3403600"/>
          <p14:tracePt t="77079" x="1892300" y="3413125"/>
          <p14:tracePt t="77095" x="1863725" y="3425825"/>
          <p14:tracePt t="77112" x="1847850" y="3441700"/>
          <p14:tracePt t="77129" x="1838325" y="3451225"/>
          <p14:tracePt t="77145" x="1828800" y="3467100"/>
          <p14:tracePt t="77162" x="1793875" y="3482975"/>
          <p14:tracePt t="77179" x="1768475" y="3502025"/>
          <p14:tracePt t="77195" x="1724025" y="3521075"/>
          <p14:tracePt t="77213" x="1641475" y="3556000"/>
          <p14:tracePt t="77229" x="1597025" y="3568700"/>
          <p14:tracePt t="77245" x="1543050" y="3587750"/>
          <p14:tracePt t="77262" x="1479550" y="3587750"/>
          <p14:tracePt t="77278" x="1450975" y="3587750"/>
          <p14:tracePt t="77295" x="1422400" y="3587750"/>
          <p14:tracePt t="77312" x="1400175" y="3587750"/>
          <p14:tracePt t="77329" x="1390650" y="3587750"/>
          <p14:tracePt t="77345" x="1374775" y="3587750"/>
          <p14:tracePt t="77362" x="1365250" y="3587750"/>
          <p14:tracePt t="77425" x="1365250" y="3581400"/>
          <p14:tracePt t="77432" x="1365250" y="3578225"/>
          <p14:tracePt t="77446" x="1365250" y="3571875"/>
          <p14:tracePt t="77462" x="1365250" y="3562350"/>
          <p14:tracePt t="77533" x="1365250" y="3556000"/>
          <p14:tracePt t="77781" x="1362075" y="3540125"/>
          <p14:tracePt t="77788" x="1362075" y="3514725"/>
          <p14:tracePt t="77795" x="1362075" y="3495675"/>
          <p14:tracePt t="77812" x="1362075" y="3444875"/>
          <p14:tracePt t="77829" x="1362075" y="3375025"/>
          <p14:tracePt t="77845" x="1362075" y="3279775"/>
          <p14:tracePt t="77862" x="1362075" y="3225800"/>
          <p14:tracePt t="77878" x="1362075" y="3181350"/>
          <p14:tracePt t="77895" x="1362075" y="3133725"/>
          <p14:tracePt t="77912" x="1362075" y="3124200"/>
          <p14:tracePt t="77929" x="1362075" y="3108325"/>
          <p14:tracePt t="77946" x="1362075" y="3095625"/>
          <p14:tracePt t="77962" x="1362075" y="3086100"/>
          <p14:tracePt t="77995" x="1362075" y="3079750"/>
          <p14:tracePt t="78029" x="1362075" y="3073400"/>
          <p14:tracePt t="78044" x="1362075" y="3070225"/>
          <p14:tracePt t="78051" x="1362075" y="3063875"/>
          <p14:tracePt t="78062" x="1362075" y="3060700"/>
          <p14:tracePt t="78079" x="1362075" y="3044825"/>
          <p14:tracePt t="78095" x="1355725" y="3028950"/>
          <p14:tracePt t="78112" x="1349375" y="3019425"/>
          <p14:tracePt t="78129" x="1349375" y="3006725"/>
          <p14:tracePt t="78145" x="1349375" y="2997200"/>
          <p14:tracePt t="78162" x="1349375" y="2984500"/>
          <p14:tracePt t="78265" x="1349375" y="2981325"/>
          <p14:tracePt t="78272" x="1346200" y="2981325"/>
          <p14:tracePt t="78302" x="1346200" y="2974975"/>
          <p14:tracePt t="78528" x="1346200" y="2984500"/>
          <p14:tracePt t="78535" x="1346200" y="2994025"/>
          <p14:tracePt t="78545" x="1346200" y="3019425"/>
          <p14:tracePt t="78563" x="1346200" y="3082925"/>
          <p14:tracePt t="78579" x="1346200" y="3117850"/>
          <p14:tracePt t="78595" x="1349375" y="3162300"/>
          <p14:tracePt t="78612" x="1355725" y="3200400"/>
          <p14:tracePt t="78628" x="1362075" y="3232150"/>
          <p14:tracePt t="78645" x="1362075" y="3248025"/>
          <p14:tracePt t="78664" x="1362075" y="3263900"/>
          <p14:tracePt t="78679" x="1362075" y="3273425"/>
          <p14:tracePt t="78696" x="1362075" y="3289300"/>
          <p14:tracePt t="78700" x="1362075" y="3295650"/>
          <p14:tracePt t="78713" x="1362075" y="3305175"/>
          <p14:tracePt t="78729" x="1365250" y="3314700"/>
          <p14:tracePt t="78746" x="1365250" y="3324225"/>
          <p14:tracePt t="78762" x="1371600" y="3343275"/>
          <p14:tracePt t="78778" x="1374775" y="3352800"/>
          <p14:tracePt t="78795" x="1374775" y="3362325"/>
          <p14:tracePt t="78812" x="1381125" y="3378200"/>
          <p14:tracePt t="78829" x="1390650" y="3394075"/>
          <p14:tracePt t="78845" x="1390650" y="3403600"/>
          <p14:tracePt t="78862" x="1397000" y="3416300"/>
          <p14:tracePt t="78879" x="1397000" y="3429000"/>
          <p14:tracePt t="78895" x="1400175" y="3441700"/>
          <p14:tracePt t="78912" x="1400175" y="3457575"/>
          <p14:tracePt t="78928" x="1400175" y="3463925"/>
          <p14:tracePt t="78945" x="1400175" y="3467100"/>
          <p14:tracePt t="78979" x="1400175" y="3473450"/>
          <p14:tracePt t="78995" x="1400175" y="3482975"/>
          <p14:tracePt t="79012" x="1400175" y="3502025"/>
          <p14:tracePt t="79028" x="1400175" y="3511550"/>
          <p14:tracePt t="79045" x="1406525" y="3521075"/>
          <p14:tracePt t="79062" x="1406525" y="3543300"/>
          <p14:tracePt t="79079" x="1412875" y="3552825"/>
          <p14:tracePt t="79095" x="1412875" y="3556000"/>
          <p14:tracePt t="79483" x="1412875" y="3543300"/>
          <p14:tracePt t="79489" x="1412875" y="3524250"/>
          <p14:tracePt t="79496" x="1412875" y="3498850"/>
          <p14:tracePt t="79511" x="1412875" y="3470275"/>
          <p14:tracePt t="79529" x="1412875" y="3432175"/>
          <p14:tracePt t="79545" x="1412875" y="3371850"/>
          <p14:tracePt t="79578" x="1412875" y="3327400"/>
          <p14:tracePt t="79612" x="1412875" y="3279775"/>
          <p14:tracePt t="79629" x="1412875" y="3263900"/>
          <p14:tracePt t="79645" x="1412875" y="3244850"/>
          <p14:tracePt t="79662" x="1412875" y="3228975"/>
          <p14:tracePt t="79678" x="1412875" y="3219450"/>
          <p14:tracePt t="79695" x="1412875" y="3203575"/>
          <p14:tracePt t="79712" x="1412875" y="3194050"/>
          <p14:tracePt t="79729" x="1412875" y="3178175"/>
          <p14:tracePt t="79732" x="1412875" y="3175000"/>
          <p14:tracePt t="79745" x="1412875" y="3165475"/>
          <p14:tracePt t="79762" x="1412875" y="3155950"/>
          <p14:tracePt t="79778" x="1412875" y="3146425"/>
          <p14:tracePt t="79795" x="1412875" y="3124200"/>
          <p14:tracePt t="79812" x="1412875" y="3114675"/>
          <p14:tracePt t="79828" x="1412875" y="3105150"/>
          <p14:tracePt t="79845" x="1412875" y="3089275"/>
          <p14:tracePt t="79878" x="1412875" y="3079750"/>
          <p14:tracePt t="79895" x="1412875" y="3076575"/>
          <p14:tracePt t="79911" x="1412875" y="3067050"/>
          <p14:tracePt t="79929" x="1412875" y="3051175"/>
          <p14:tracePt t="79945" x="1412875" y="3028950"/>
          <p14:tracePt t="79962" x="1412875" y="3013075"/>
          <p14:tracePt t="79979" x="1400175" y="3000375"/>
          <p14:tracePt t="79995" x="1400175" y="2987675"/>
          <p14:tracePt t="80012" x="1400175" y="2978150"/>
          <p14:tracePt t="80029" x="1400175" y="2974975"/>
          <p14:tracePt t="80065" x="1400175" y="2968625"/>
          <p14:tracePt t="80157" x="1400175" y="2971800"/>
          <p14:tracePt t="80164" x="1400175" y="2974975"/>
          <p14:tracePt t="80179" x="1400175" y="3009900"/>
          <p14:tracePt t="80195" x="1400175" y="3063875"/>
          <p14:tracePt t="80212" x="1400175" y="3098800"/>
          <p14:tracePt t="80228" x="1400175" y="3184525"/>
          <p14:tracePt t="80245" x="1403350" y="3244850"/>
          <p14:tracePt t="80261" x="1416050" y="3292475"/>
          <p14:tracePt t="80278" x="1422400" y="3352800"/>
          <p14:tracePt t="80295" x="1428750" y="3390900"/>
          <p14:tracePt t="80312" x="1435100" y="3413125"/>
          <p14:tracePt t="80328" x="1435100" y="3441700"/>
          <p14:tracePt t="80345" x="1435100" y="3451225"/>
          <p14:tracePt t="80362" x="1435100" y="3460750"/>
          <p14:tracePt t="80378" x="1435100" y="3479800"/>
          <p14:tracePt t="80395" x="1435100" y="3489325"/>
          <p14:tracePt t="80412" x="1435100" y="3498850"/>
          <p14:tracePt t="80863" x="1447800" y="3546475"/>
          <p14:tracePt t="80869" x="1466850" y="3619500"/>
          <p14:tracePt t="80878" x="1485900" y="3698875"/>
          <p14:tracePt t="80895" x="1530350" y="3863975"/>
          <p14:tracePt t="80912" x="1581150" y="4057650"/>
          <p14:tracePt t="80928" x="1631950" y="4146550"/>
          <p14:tracePt t="80962" x="1730375" y="4375150"/>
          <p14:tracePt t="80995" x="1778000" y="4486275"/>
          <p14:tracePt t="81012" x="1797050" y="4565650"/>
          <p14:tracePt t="81029" x="1809750" y="4613275"/>
          <p14:tracePt t="81045" x="1828800" y="4657725"/>
          <p14:tracePt t="81062" x="1841500" y="4705350"/>
          <p14:tracePt t="81078" x="1841500" y="4727575"/>
          <p14:tracePt t="81095" x="1841500" y="4737100"/>
          <p14:tracePt t="81112" x="1851025" y="4759325"/>
          <p14:tracePt t="81129" x="1860550" y="4768850"/>
          <p14:tracePt t="81145" x="1873250" y="4778375"/>
          <p14:tracePt t="81162" x="1898650" y="4794250"/>
          <p14:tracePt t="81178" x="1930400" y="4826000"/>
          <p14:tracePt t="81196" x="1997075" y="4870450"/>
          <p14:tracePt t="81212" x="2044700" y="4899025"/>
          <p14:tracePt t="81229" x="2089150" y="4924425"/>
          <p14:tracePt t="81246" x="2120900" y="4956175"/>
          <p14:tracePt t="81262" x="2130425" y="4965700"/>
          <p14:tracePt t="81278" x="2146300" y="4975225"/>
          <p14:tracePt t="81299" x="2146300" y="4991100"/>
          <p14:tracePt t="81328" x="2146300" y="4994275"/>
          <p14:tracePt t="81347" x="2146300" y="5000625"/>
          <p14:tracePt t="81687" x="2178050" y="5019675"/>
          <p14:tracePt t="81695" x="2206625" y="5041900"/>
          <p14:tracePt t="81702" x="2247900" y="5073650"/>
          <p14:tracePt t="81715" x="2308225" y="5118100"/>
          <p14:tracePt t="81733" x="2378075" y="5175250"/>
          <p14:tracePt t="81752" x="2451100" y="5245100"/>
          <p14:tracePt t="81778" x="2505075" y="5308600"/>
          <p14:tracePt t="81811" x="2555875" y="5375275"/>
          <p14:tracePt t="81829" x="2565400" y="5387975"/>
          <p14:tracePt t="81845" x="2568575" y="5403850"/>
          <p14:tracePt t="81862" x="2568575" y="5413375"/>
          <p14:tracePt t="81879" x="2568575" y="5422900"/>
          <p14:tracePt t="81896" x="2574925" y="5422900"/>
          <p14:tracePt t="81912" x="2584450" y="5429250"/>
          <p14:tracePt t="81928" x="2603500" y="5432425"/>
          <p14:tracePt t="81945" x="2613025" y="5438775"/>
          <p14:tracePt t="81961" x="2625725" y="5454650"/>
          <p14:tracePt t="81978" x="2644775" y="5470525"/>
          <p14:tracePt t="81994" x="2660650" y="5486400"/>
          <p14:tracePt t="82012" x="2686050" y="5514975"/>
          <p14:tracePt t="82028" x="2730500" y="5559425"/>
          <p14:tracePt t="82045" x="2749550" y="5600700"/>
          <p14:tracePt t="82062" x="2768600" y="5622925"/>
          <p14:tracePt t="82078" x="2784475" y="5651500"/>
          <p14:tracePt t="82094" x="2787650" y="5661025"/>
          <p14:tracePt t="82111" x="2787650" y="5670550"/>
          <p14:tracePt t="82128" x="2787650" y="5692775"/>
          <p14:tracePt t="82144" x="2787650" y="5702300"/>
          <p14:tracePt t="82627" x="2768600" y="5715000"/>
          <p14:tracePt t="82634" x="2740025" y="5727700"/>
          <p14:tracePt t="82649" x="2670175" y="5775325"/>
          <p14:tracePt t="82665" x="2600325" y="5813425"/>
          <p14:tracePt t="82682" x="2552700" y="5845175"/>
          <p14:tracePt t="82696" x="2524125" y="5870575"/>
          <p14:tracePt t="82728" x="2454275" y="5927725"/>
          <p14:tracePt t="82761" x="2397125" y="5956300"/>
          <p14:tracePt t="82778" x="2374900" y="5972175"/>
          <p14:tracePt t="82795" x="2365375" y="5972175"/>
          <p14:tracePt t="82811" x="2349500" y="5972175"/>
          <p14:tracePt t="82828" x="2333625" y="5978525"/>
          <p14:tracePt t="82845" x="2324100" y="5978525"/>
          <p14:tracePt t="82862" x="2305050" y="5978525"/>
          <p14:tracePt t="82878" x="2282825" y="5978525"/>
          <p14:tracePt t="82895" x="2273300" y="5978525"/>
          <p14:tracePt t="82912" x="2254250" y="5978525"/>
          <p14:tracePt t="82928" x="2241550" y="5981700"/>
          <p14:tracePt t="82945" x="2228850" y="5988050"/>
          <p14:tracePt t="82961" x="2212975" y="5994400"/>
          <p14:tracePt t="82978" x="2203450" y="5997575"/>
          <p14:tracePt t="82995" x="2193925" y="5997575"/>
          <p14:tracePt t="83011" x="2171700" y="6003925"/>
          <p14:tracePt t="83028" x="2162175" y="6003925"/>
          <p14:tracePt t="83045" x="2152650" y="6003925"/>
          <p14:tracePt t="83062" x="2139950" y="6003925"/>
          <p14:tracePt t="83078" x="2127250" y="6003925"/>
          <p14:tracePt t="83267" x="2152650" y="6003925"/>
          <p14:tracePt t="83275" x="2168525" y="6003925"/>
          <p14:tracePt t="83283" x="2181225" y="6003925"/>
          <p14:tracePt t="83296" x="2216150" y="6000750"/>
          <p14:tracePt t="83315" x="2247900" y="6000750"/>
          <p14:tracePt t="83328" x="2276475" y="5994400"/>
          <p14:tracePt t="83345" x="2311400" y="5981700"/>
          <p14:tracePt t="83361" x="2339975" y="5975350"/>
          <p14:tracePt t="83378" x="2365375" y="5962650"/>
          <p14:tracePt t="83394" x="2422525" y="5940425"/>
          <p14:tracePt t="83412" x="2466975" y="5924550"/>
          <p14:tracePt t="83428" x="2498725" y="5908675"/>
          <p14:tracePt t="83445" x="2540000" y="5883275"/>
          <p14:tracePt t="83461" x="2565400" y="5870575"/>
          <p14:tracePt t="83478" x="2593975" y="5857875"/>
          <p14:tracePt t="83495" x="2622550" y="5842000"/>
          <p14:tracePt t="83512" x="2638425" y="5826125"/>
          <p14:tracePt t="83528" x="2654300" y="5816600"/>
          <p14:tracePt t="83545" x="2682875" y="5800725"/>
          <p14:tracePt t="83561" x="2705100" y="5788025"/>
          <p14:tracePt t="83578" x="2714625" y="5772150"/>
          <p14:tracePt t="83594" x="2740025" y="5762625"/>
          <p14:tracePt t="83611" x="2749550" y="5759450"/>
          <p14:tracePt t="83628" x="2759075" y="5753100"/>
          <p14:tracePt t="83645" x="2774950" y="5743575"/>
          <p14:tracePt t="83661" x="2790825" y="5740400"/>
          <p14:tracePt t="83679" x="2800350" y="5734050"/>
          <p14:tracePt t="83695" x="2813050" y="5718175"/>
          <p14:tracePt t="83711" x="2825750" y="5708650"/>
          <p14:tracePt t="83728" x="2838450" y="5699125"/>
          <p14:tracePt t="83745" x="2854325" y="5680075"/>
          <p14:tracePt t="83762" x="2863850" y="5670550"/>
          <p14:tracePt t="83779" x="2879725" y="5648325"/>
          <p14:tracePt t="83795" x="2895600" y="5619750"/>
          <p14:tracePt t="83811" x="2908300" y="5597525"/>
          <p14:tracePt t="83828" x="2914650" y="5575300"/>
          <p14:tracePt t="83846" x="2921000" y="5546725"/>
          <p14:tracePt t="83861" x="2921000" y="5537200"/>
          <p14:tracePt t="83878" x="2921000" y="5518150"/>
          <p14:tracePt t="83895" x="2921000" y="5508625"/>
          <p14:tracePt t="83911" x="2921000" y="5499100"/>
          <p14:tracePt t="83928" x="2921000" y="5483225"/>
          <p14:tracePt t="83945" x="2921000" y="5467350"/>
          <p14:tracePt t="83961" x="2921000" y="5464175"/>
          <p14:tracePt t="83978" x="2921000" y="5457825"/>
          <p14:tracePt t="84349" x="2892425" y="5445125"/>
          <p14:tracePt t="84355" x="2841625" y="5429250"/>
          <p14:tracePt t="84365" x="2803525" y="5422900"/>
          <p14:tracePt t="84385" x="2705100" y="5400675"/>
          <p14:tracePt t="84412" x="2609850" y="5353050"/>
          <p14:tracePt t="84445" x="2524125" y="5295900"/>
          <p14:tracePt t="84462" x="2460625" y="5248275"/>
          <p14:tracePt t="84478" x="2413000" y="5219700"/>
          <p14:tracePt t="84495" x="2374900" y="5210175"/>
          <p14:tracePt t="84512" x="2336800" y="5184775"/>
          <p14:tracePt t="84528" x="2308225" y="5172075"/>
          <p14:tracePt t="84545" x="2282825" y="5159375"/>
          <p14:tracePt t="84562" x="2270125" y="5146675"/>
          <p14:tracePt t="84578" x="2254250" y="5140325"/>
          <p14:tracePt t="84594" x="2244725" y="5130800"/>
          <p14:tracePt t="84612" x="2235200" y="5114925"/>
          <p14:tracePt t="84628" x="2235200" y="5095875"/>
          <p14:tracePt t="84645" x="2235200" y="5051425"/>
          <p14:tracePt t="84661" x="2235200" y="4981575"/>
          <p14:tracePt t="84678" x="2235200" y="4937125"/>
          <p14:tracePt t="84695" x="2235200" y="4908550"/>
          <p14:tracePt t="84711" x="2241550" y="4873625"/>
          <p14:tracePt t="84728" x="2241550" y="4857750"/>
          <p14:tracePt t="84744" x="2241550" y="4848225"/>
          <p14:tracePt t="84761" x="2247900" y="4829175"/>
          <p14:tracePt t="84778" x="2247900" y="4816475"/>
          <p14:tracePt t="84794" x="2247900" y="4813300"/>
          <p14:tracePt t="84811" x="2247900" y="4806950"/>
          <p14:tracePt t="84846" x="2244725" y="4806950"/>
          <p14:tracePt t="84853" x="2241550" y="4806950"/>
          <p14:tracePt t="84861" x="2235200" y="4806950"/>
          <p14:tracePt t="84877" x="2225675" y="4806950"/>
          <p14:tracePt t="84894" x="2212975" y="4806950"/>
          <p14:tracePt t="84911" x="2197100" y="4806950"/>
          <p14:tracePt t="84927" x="2181225" y="4806950"/>
          <p14:tracePt t="84944" x="2152650" y="4806950"/>
          <p14:tracePt t="84961" x="2130425" y="4819650"/>
          <p14:tracePt t="84978" x="2120900" y="4829175"/>
          <p14:tracePt t="84996" x="2098675" y="4851400"/>
          <p14:tracePt t="85011" x="2089150" y="4867275"/>
          <p14:tracePt t="85028" x="2076450" y="4899025"/>
          <p14:tracePt t="85045" x="2047875" y="4933950"/>
          <p14:tracePt t="85061" x="2035175" y="4965700"/>
          <p14:tracePt t="85078" x="2022475" y="4987925"/>
          <p14:tracePt t="85096" x="2009775" y="5003800"/>
          <p14:tracePt t="85111" x="1993900" y="5019675"/>
          <p14:tracePt t="85128" x="1984375" y="5029200"/>
          <p14:tracePt t="85145" x="1968500" y="5041900"/>
          <p14:tracePt t="85161" x="1958975" y="5057775"/>
          <p14:tracePt t="85178" x="1939925" y="5089525"/>
          <p14:tracePt t="85195" x="1920875" y="5130800"/>
          <p14:tracePt t="85211" x="1911350" y="5156200"/>
          <p14:tracePt t="85228" x="1898650" y="5200650"/>
          <p14:tracePt t="85245" x="1873250" y="5235575"/>
          <p14:tracePt t="85261" x="1860550" y="5267325"/>
          <p14:tracePt t="85277" x="1851025" y="5283200"/>
          <p14:tracePt t="85294" x="1851025" y="5295900"/>
          <p14:tracePt t="85311" x="1851025" y="5311775"/>
          <p14:tracePt t="85328" x="1851025" y="5321300"/>
          <p14:tracePt t="85346" x="1851025" y="5337175"/>
          <p14:tracePt t="85366" x="1844675" y="5378450"/>
          <p14:tracePt t="85377" x="1844675" y="5381625"/>
          <p14:tracePt t="85394" x="1838325" y="5416550"/>
          <p14:tracePt t="85411" x="1838325" y="5429250"/>
          <p14:tracePt t="85428" x="1835150" y="5441950"/>
          <p14:tracePt t="85444" x="1835150" y="5461000"/>
          <p14:tracePt t="85461" x="1835150" y="5470525"/>
          <p14:tracePt t="85477" x="1835150" y="5480050"/>
          <p14:tracePt t="85495" x="1822450" y="5489575"/>
          <p14:tracePt t="88867" x="1882775" y="5486400"/>
          <p14:tracePt t="88874" x="1965325" y="5476875"/>
          <p14:tracePt t="88881" x="2066925" y="5476875"/>
          <p14:tracePt t="88898" x="2330450" y="5483225"/>
          <p14:tracePt t="88914" x="2628900" y="5492750"/>
          <p14:tracePt t="88931" x="3184525" y="5527675"/>
          <p14:tracePt t="88952" x="3917950" y="5556250"/>
          <p14:tracePt t="88979" x="4721225" y="5584825"/>
          <p14:tracePt t="89013" x="5889625" y="5715000"/>
          <p14:tracePt t="89028" x="6203950" y="5772150"/>
          <p14:tracePt t="89045" x="6448425" y="5810250"/>
          <p14:tracePt t="89060" x="6521450" y="5822950"/>
          <p14:tracePt t="89077" x="6565900" y="5835650"/>
          <p14:tracePt t="89094" x="6572250" y="5842000"/>
          <p14:tracePt t="89338" x="6715125" y="5876925"/>
          <p14:tracePt t="89345" x="7010400" y="5937250"/>
          <p14:tracePt t="89352" x="7261225" y="5994400"/>
          <p14:tracePt t="89361" x="7604125" y="6054725"/>
          <p14:tracePt t="89377" x="8308975" y="6178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3306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/>
            <a:r>
              <a:rPr lang="fr-FR" sz="1400" b="1" dirty="0">
                <a:solidFill>
                  <a:srgbClr val="CC0066"/>
                </a:solidFill>
              </a:rPr>
              <a:t>• Caractéristiques des </a:t>
            </a:r>
            <a:r>
              <a:rPr lang="fr-FR" sz="1400" b="1" dirty="0" smtClean="0">
                <a:solidFill>
                  <a:srgbClr val="CC0066"/>
                </a:solidFill>
              </a:rPr>
              <a:t>anthères</a:t>
            </a:r>
            <a:endParaRPr lang="fr-FR" sz="1400" dirty="0">
              <a:solidFill>
                <a:srgbClr val="CC0066"/>
              </a:solidFill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957263" y="2114550"/>
            <a:ext cx="17367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18" name="Rectangle 11"/>
          <p:cNvSpPr>
            <a:spLocks noChangeArrowheads="1"/>
          </p:cNvSpPr>
          <p:nvPr/>
        </p:nvSpPr>
        <p:spPr bwMode="auto">
          <a:xfrm>
            <a:off x="957263" y="2114550"/>
            <a:ext cx="1584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19" name="Rectangle 13"/>
          <p:cNvSpPr>
            <a:spLocks noChangeArrowheads="1"/>
          </p:cNvSpPr>
          <p:nvPr/>
        </p:nvSpPr>
        <p:spPr bwMode="auto">
          <a:xfrm>
            <a:off x="957263" y="2114550"/>
            <a:ext cx="19939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20" name="Rectangle 15"/>
          <p:cNvSpPr>
            <a:spLocks noChangeArrowheads="1"/>
          </p:cNvSpPr>
          <p:nvPr/>
        </p:nvSpPr>
        <p:spPr bwMode="auto">
          <a:xfrm>
            <a:off x="957263" y="2114550"/>
            <a:ext cx="17367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21" name="Rectangle 17"/>
          <p:cNvSpPr>
            <a:spLocks noChangeArrowheads="1"/>
          </p:cNvSpPr>
          <p:nvPr/>
        </p:nvSpPr>
        <p:spPr bwMode="auto">
          <a:xfrm>
            <a:off x="957263" y="2114550"/>
            <a:ext cx="1584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8622" name="Rectangle 19"/>
          <p:cNvSpPr>
            <a:spLocks noChangeArrowheads="1"/>
          </p:cNvSpPr>
          <p:nvPr/>
        </p:nvSpPr>
        <p:spPr bwMode="auto">
          <a:xfrm>
            <a:off x="957263" y="2114550"/>
            <a:ext cx="19939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29" name="Picture 6" descr="RÃ©sultat de recherche d'images pour &quot;anthÃ¨re basifixe&quot;"/>
          <p:cNvPicPr>
            <a:picLocks noChangeAspect="1" noChangeArrowheads="1"/>
          </p:cNvPicPr>
          <p:nvPr/>
        </p:nvPicPr>
        <p:blipFill>
          <a:blip r:embed="rId3"/>
          <a:srcRect l="1136" t="1220" r="62500" b="62195"/>
          <a:stretch>
            <a:fillRect/>
          </a:stretch>
        </p:blipFill>
        <p:spPr bwMode="auto">
          <a:xfrm>
            <a:off x="0" y="3929066"/>
            <a:ext cx="3124196" cy="2928934"/>
          </a:xfrm>
          <a:prstGeom prst="rect">
            <a:avLst/>
          </a:prstGeom>
          <a:noFill/>
        </p:spPr>
      </p:pic>
      <p:pic>
        <p:nvPicPr>
          <p:cNvPr id="30" name="Picture 6" descr="RÃ©sultat de recherche d'images pour &quot;anthÃ¨re basifixe&quot;"/>
          <p:cNvPicPr>
            <a:picLocks noChangeAspect="1" noChangeArrowheads="1"/>
          </p:cNvPicPr>
          <p:nvPr/>
        </p:nvPicPr>
        <p:blipFill>
          <a:blip r:embed="rId3"/>
          <a:srcRect l="39621" r="43333" b="64352"/>
          <a:stretch>
            <a:fillRect/>
          </a:stretch>
        </p:blipFill>
        <p:spPr bwMode="auto">
          <a:xfrm>
            <a:off x="5786446" y="0"/>
            <a:ext cx="3357554" cy="5500725"/>
          </a:xfrm>
          <a:prstGeom prst="rect">
            <a:avLst/>
          </a:prstGeom>
          <a:noFill/>
        </p:spPr>
      </p:pic>
      <p:pic>
        <p:nvPicPr>
          <p:cNvPr id="31" name="Picture 6" descr="RÃ©sultat de recherche d'images pour &quot;anthÃ¨re basifixe&quot;"/>
          <p:cNvPicPr>
            <a:picLocks noChangeAspect="1" noChangeArrowheads="1"/>
          </p:cNvPicPr>
          <p:nvPr/>
        </p:nvPicPr>
        <p:blipFill>
          <a:blip r:embed="rId3"/>
          <a:srcRect l="57803" t="2288" r="4696" b="59722"/>
          <a:stretch>
            <a:fillRect/>
          </a:stretch>
        </p:blipFill>
        <p:spPr bwMode="auto">
          <a:xfrm>
            <a:off x="3428992" y="3636796"/>
            <a:ext cx="3429024" cy="3221204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/>
          <a:srcRect l="10554" r="6531" b="15581"/>
          <a:stretch>
            <a:fillRect/>
          </a:stretch>
        </p:blipFill>
        <p:spPr bwMode="auto">
          <a:xfrm>
            <a:off x="2357422" y="0"/>
            <a:ext cx="330481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500166" y="2714620"/>
            <a:ext cx="371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Fixation des anthères</a:t>
            </a:r>
          </a:p>
          <a:p>
            <a:pPr lvl="0" algn="ctr" eaLnBrk="0" hangingPunct="0"/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Basifixe ; 2.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Apifixe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; 3. </a:t>
            </a:r>
            <a:r>
              <a:rPr lang="fr-FR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Médifixe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; 4. Adnée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42976" y="648866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fr-FR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Médifixe</a:t>
            </a:r>
            <a:endParaRPr lang="fr-FR" b="1" dirty="0"/>
          </a:p>
        </p:txBody>
      </p:sp>
      <p:sp>
        <p:nvSpPr>
          <p:cNvPr id="32" name="Rectangle 31"/>
          <p:cNvSpPr/>
          <p:nvPr/>
        </p:nvSpPr>
        <p:spPr>
          <a:xfrm>
            <a:off x="4929190" y="4857760"/>
            <a:ext cx="1120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fr-FR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Apifixe</a:t>
            </a:r>
            <a:endParaRPr lang="fr-FR" b="1" dirty="0"/>
          </a:p>
        </p:txBody>
      </p:sp>
      <p:sp>
        <p:nvSpPr>
          <p:cNvPr id="33" name="Rectangle 32"/>
          <p:cNvSpPr/>
          <p:nvPr/>
        </p:nvSpPr>
        <p:spPr>
          <a:xfrm>
            <a:off x="7946236" y="3714752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Basifixe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4" name="Espace réservé du contenu 3" descr="image130.jpg"/>
          <p:cNvPicPr>
            <a:picLocks noChangeAspect="1"/>
          </p:cNvPicPr>
          <p:nvPr/>
        </p:nvPicPr>
        <p:blipFill>
          <a:blip r:embed="rId5" cstate="print"/>
          <a:srcRect l="57396" t="7990" r="20893" b="57798"/>
          <a:stretch>
            <a:fillRect/>
          </a:stretch>
        </p:blipFill>
        <p:spPr>
          <a:xfrm>
            <a:off x="0" y="1071546"/>
            <a:ext cx="1571636" cy="18573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3788"/>
    </mc:Choice>
    <mc:Fallback>
      <p:transition spd="slow" advTm="53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5043" x="8756650" y="6251575"/>
          <p14:tracePt t="5050" x="8505825" y="6197600"/>
          <p14:tracePt t="5065" x="8010525" y="6115050"/>
          <p14:tracePt t="5082" x="7585075" y="6051550"/>
          <p14:tracePt t="5100" x="7200900" y="6029325"/>
          <p14:tracePt t="5132" x="6823075" y="6045200"/>
          <p14:tracePt t="5164" x="6530975" y="6137275"/>
          <p14:tracePt t="5182" x="6448425" y="6194425"/>
          <p14:tracePt t="5199" x="6365875" y="6270625"/>
          <p14:tracePt t="5215" x="6334125" y="6308725"/>
          <p14:tracePt t="5231" x="6302375" y="6346825"/>
          <p14:tracePt t="5248" x="6264275" y="6384925"/>
          <p14:tracePt t="5264" x="6232525" y="6410325"/>
          <p14:tracePt t="5281" x="6213475" y="6448425"/>
          <p14:tracePt t="5299" x="6175375" y="6499225"/>
          <p14:tracePt t="5314" x="6165850" y="6524625"/>
          <p14:tracePt t="5332" x="6159500" y="6553200"/>
          <p14:tracePt t="5349" x="6172200" y="6588125"/>
          <p14:tracePt t="5365" x="6238875" y="6619875"/>
          <p14:tracePt t="5521" x="6102350" y="6486525"/>
          <p14:tracePt t="5528" x="5905500" y="6302375"/>
          <p14:tracePt t="5535" x="5575300" y="6054725"/>
          <p14:tracePt t="5551" x="4746625" y="5537200"/>
          <p14:tracePt t="5567" x="3810000" y="5026025"/>
          <p14:tracePt t="5583" x="2444750" y="4343400"/>
          <p14:tracePt t="5600" x="1600200" y="4041775"/>
          <p14:tracePt t="5616" x="841375" y="3844925"/>
          <p14:tracePt t="5634" x="31750" y="3644900"/>
          <p14:tracePt t="5854" x="28575" y="4270375"/>
          <p14:tracePt t="5861" x="98425" y="4289425"/>
          <p14:tracePt t="5868" x="180975" y="4308475"/>
          <p14:tracePt t="5882" x="307975" y="4308475"/>
          <p14:tracePt t="5898" x="384175" y="4286250"/>
          <p14:tracePt t="5914" x="422275" y="4260850"/>
          <p14:tracePt t="5932" x="463550" y="4165600"/>
          <p14:tracePt t="5965" x="454025" y="3949700"/>
          <p14:tracePt t="5998" x="257175" y="3530600"/>
          <p14:tracePt t="6015" x="196850" y="3406775"/>
          <p14:tracePt t="6033" x="133350" y="3216275"/>
          <p14:tracePt t="6048" x="117475" y="3121025"/>
          <p14:tracePt t="6064" x="117475" y="3067050"/>
          <p14:tracePt t="6081" x="117475" y="3019425"/>
          <p14:tracePt t="6098" x="120650" y="2997200"/>
          <p14:tracePt t="6115" x="133350" y="2971800"/>
          <p14:tracePt t="6132" x="155575" y="2943225"/>
          <p14:tracePt t="6147" x="168275" y="2911475"/>
          <p14:tracePt t="6164" x="187325" y="2889250"/>
          <p14:tracePt t="6182" x="231775" y="2828925"/>
          <p14:tracePt t="6198" x="250825" y="2790825"/>
          <p14:tracePt t="6215" x="269875" y="2759075"/>
          <p14:tracePt t="6231" x="288925" y="2717800"/>
          <p14:tracePt t="6248" x="307975" y="2692400"/>
          <p14:tracePt t="6265" x="317500" y="2676525"/>
          <p14:tracePt t="6281" x="358775" y="2654300"/>
          <p14:tracePt t="6298" x="390525" y="2635250"/>
          <p14:tracePt t="6315" x="428625" y="2616200"/>
          <p14:tracePt t="6331" x="492125" y="2597150"/>
          <p14:tracePt t="6348" x="546100" y="2581275"/>
          <p14:tracePt t="6364" x="590550" y="2568575"/>
          <p14:tracePt t="6381" x="647700" y="2543175"/>
          <p14:tracePt t="6398" x="663575" y="2533650"/>
          <p14:tracePt t="6414" x="673100" y="2524125"/>
          <p14:tracePt t="6432" x="688975" y="2508250"/>
          <p14:tracePt t="6449" x="704850" y="2486025"/>
          <p14:tracePt t="6466" x="720725" y="2457450"/>
          <p14:tracePt t="6481" x="720725" y="2447925"/>
          <p14:tracePt t="6498" x="720725" y="2432050"/>
          <p14:tracePt t="6515" x="720725" y="2419350"/>
          <p14:tracePt t="6531" x="720725" y="2409825"/>
          <p14:tracePt t="6548" x="720725" y="2400300"/>
          <p14:tracePt t="6565" x="720725" y="2378075"/>
          <p14:tracePt t="6581" x="711200" y="2374900"/>
          <p14:tracePt t="6598" x="695325" y="2374900"/>
          <p14:tracePt t="6615" x="679450" y="2374900"/>
          <p14:tracePt t="6631" x="669925" y="2374900"/>
          <p14:tracePt t="6648" x="641350" y="2374900"/>
          <p14:tracePt t="6665" x="593725" y="2374900"/>
          <p14:tracePt t="6681" x="558800" y="2374900"/>
          <p14:tracePt t="6698" x="536575" y="2378075"/>
          <p14:tracePt t="6714" x="492125" y="2400300"/>
          <p14:tracePt t="6732" x="482600" y="2409825"/>
          <p14:tracePt t="6748" x="466725" y="2435225"/>
          <p14:tracePt t="6764" x="447675" y="2476500"/>
          <p14:tracePt t="6781" x="447675" y="2492375"/>
          <p14:tracePt t="6798" x="447675" y="2501900"/>
          <p14:tracePt t="6815" x="447675" y="2520950"/>
          <p14:tracePt t="6831" x="447675" y="2530475"/>
          <p14:tracePt t="6848" x="447675" y="2540000"/>
          <p14:tracePt t="6864" x="447675" y="2546350"/>
          <p14:tracePt t="7234" x="457200" y="2517775"/>
          <p14:tracePt t="7241" x="473075" y="2447925"/>
          <p14:tracePt t="7248" x="501650" y="2374900"/>
          <p14:tracePt t="7264" x="555625" y="2241550"/>
          <p14:tracePt t="7281" x="596900" y="2120900"/>
          <p14:tracePt t="7299" x="657225" y="1949450"/>
          <p14:tracePt t="7331" x="730250" y="1771650"/>
          <p14:tracePt t="7364" x="793750" y="1638300"/>
          <p14:tracePt t="7382" x="803275" y="1616075"/>
          <p14:tracePt t="7398" x="822325" y="1574800"/>
          <p14:tracePt t="7415" x="841375" y="1549400"/>
          <p14:tracePt t="7432" x="854075" y="1520825"/>
          <p14:tracePt t="7447" x="869950" y="1485900"/>
          <p14:tracePt t="7464" x="879475" y="1473200"/>
          <p14:tracePt t="7481" x="898525" y="1457325"/>
          <p14:tracePt t="7498" x="914400" y="1435100"/>
          <p14:tracePt t="7514" x="923925" y="1425575"/>
          <p14:tracePt t="7532" x="939800" y="1416050"/>
          <p14:tracePt t="7548" x="974725" y="1381125"/>
          <p14:tracePt t="7564" x="1016000" y="1352550"/>
          <p14:tracePt t="7581" x="1054100" y="1320800"/>
          <p14:tracePt t="7598" x="1098550" y="1276350"/>
          <p14:tracePt t="7614" x="1108075" y="1266825"/>
          <p14:tracePt t="7631" x="1117600" y="1257300"/>
          <p14:tracePt t="7648" x="1120775" y="1247775"/>
          <p14:tracePt t="7690" x="1120775" y="1250950"/>
          <p14:tracePt t="7698" x="1114425" y="1254125"/>
          <p14:tracePt t="7714" x="1104900" y="1263650"/>
          <p14:tracePt t="7732" x="1092200" y="1285875"/>
          <p14:tracePt t="7748" x="1060450" y="1295400"/>
          <p14:tracePt t="7765" x="1035050" y="1320800"/>
          <p14:tracePt t="7782" x="984250" y="1365250"/>
          <p14:tracePt t="7798" x="936625" y="1393825"/>
          <p14:tracePt t="7814" x="898525" y="1419225"/>
          <p14:tracePt t="7832" x="857250" y="1438275"/>
          <p14:tracePt t="7848" x="831850" y="1447800"/>
          <p14:tracePt t="7864" x="803275" y="1460500"/>
          <p14:tracePt t="7881" x="765175" y="1485900"/>
          <p14:tracePt t="7897" x="736600" y="1498600"/>
          <p14:tracePt t="7914" x="711200" y="1508125"/>
          <p14:tracePt t="7931" x="669925" y="1539875"/>
          <p14:tracePt t="7947" x="644525" y="1552575"/>
          <p14:tracePt t="7964" x="615950" y="1568450"/>
          <p14:tracePt t="7980" x="561975" y="1603375"/>
          <p14:tracePt t="7998" x="523875" y="1616075"/>
          <p14:tracePt t="8014" x="501650" y="1631950"/>
          <p14:tracePt t="8031" x="457200" y="1676400"/>
          <p14:tracePt t="8048" x="431800" y="1701800"/>
          <p14:tracePt t="8064" x="406400" y="1733550"/>
          <p14:tracePt t="8081" x="365125" y="1771650"/>
          <p14:tracePt t="8097" x="333375" y="1803400"/>
          <p14:tracePt t="8114" x="307975" y="1841500"/>
          <p14:tracePt t="8131" x="250825" y="1901825"/>
          <p14:tracePt t="8148" x="225425" y="1949450"/>
          <p14:tracePt t="8165" x="193675" y="1981200"/>
          <p14:tracePt t="8182" x="168275" y="2047875"/>
          <p14:tracePt t="8198" x="155575" y="2082800"/>
          <p14:tracePt t="8214" x="155575" y="2105025"/>
          <p14:tracePt t="8217" x="155575" y="2124075"/>
          <p14:tracePt t="8231" x="155575" y="2152650"/>
          <p14:tracePt t="8248" x="155575" y="2190750"/>
          <p14:tracePt t="8264" x="158750" y="2228850"/>
          <p14:tracePt t="8281" x="177800" y="2292350"/>
          <p14:tracePt t="8298" x="190500" y="2330450"/>
          <p14:tracePt t="8315" x="228600" y="2381250"/>
          <p14:tracePt t="8331" x="260350" y="2419350"/>
          <p14:tracePt t="8348" x="301625" y="2444750"/>
          <p14:tracePt t="8364" x="346075" y="2473325"/>
          <p14:tracePt t="8382" x="412750" y="2517775"/>
          <p14:tracePt t="8398" x="450850" y="2536825"/>
          <p14:tracePt t="8415" x="517525" y="2555875"/>
          <p14:tracePt t="8431" x="546100" y="2555875"/>
          <p14:tracePt t="8448" x="568325" y="2555875"/>
          <p14:tracePt t="8465" x="603250" y="2536825"/>
          <p14:tracePt t="8481" x="619125" y="2527300"/>
          <p14:tracePt t="8498" x="635000" y="2517775"/>
          <p14:tracePt t="8515" x="647700" y="2501900"/>
          <p14:tracePt t="8531" x="654050" y="2501900"/>
          <p14:tracePt t="9407" x="698500" y="2501900"/>
          <p14:tracePt t="9413" x="768350" y="2501900"/>
          <p14:tracePt t="9420" x="847725" y="2501900"/>
          <p14:tracePt t="9433" x="1009650" y="2482850"/>
          <p14:tracePt t="9448" x="1171575" y="2466975"/>
          <p14:tracePt t="9465" x="1333500" y="2447925"/>
          <p14:tracePt t="9497" x="1787525" y="2365375"/>
          <p14:tracePt t="9533" x="2232025" y="2244725"/>
          <p14:tracePt t="9550" x="2378075" y="2181225"/>
          <p14:tracePt t="9565" x="2498725" y="2127250"/>
          <p14:tracePt t="9581" x="2578100" y="2098675"/>
          <p14:tracePt t="9598" x="2667000" y="2047875"/>
          <p14:tracePt t="9614" x="2711450" y="2019300"/>
          <p14:tracePt t="9631" x="2736850" y="1987550"/>
          <p14:tracePt t="9647" x="2794000" y="1911350"/>
          <p14:tracePt t="9664" x="2825750" y="1873250"/>
          <p14:tracePt t="9682" x="2851150" y="1822450"/>
          <p14:tracePt t="9697" x="2863850" y="1790700"/>
          <p14:tracePt t="9714" x="2889250" y="1758950"/>
          <p14:tracePt t="9731" x="2905125" y="1717675"/>
          <p14:tracePt t="9748" x="2914650" y="1708150"/>
          <p14:tracePt t="9764" x="2924175" y="1698625"/>
          <p14:tracePt t="9780" x="2936875" y="1682750"/>
          <p14:tracePt t="9797" x="2955925" y="1666875"/>
          <p14:tracePt t="9814" x="2971800" y="1657350"/>
          <p14:tracePt t="9831" x="3013075" y="1651000"/>
          <p14:tracePt t="9847" x="3051175" y="1651000"/>
          <p14:tracePt t="9864" x="3095625" y="1651000"/>
          <p14:tracePt t="9881" x="3155950" y="1651000"/>
          <p14:tracePt t="9898" x="3200400" y="1651000"/>
          <p14:tracePt t="9915" x="3228975" y="1651000"/>
          <p14:tracePt t="9931" x="3263900" y="1651000"/>
          <p14:tracePt t="9947" x="3273425" y="1651000"/>
          <p14:tracePt t="9964" x="3282950" y="1651000"/>
          <p14:tracePt t="9981" x="3302000" y="1651000"/>
          <p14:tracePt t="9998" x="3314700" y="1651000"/>
          <p14:tracePt t="10014" x="3324225" y="1644650"/>
          <p14:tracePt t="10031" x="3333750" y="1644650"/>
          <p14:tracePt t="10047" x="3336925" y="1641475"/>
          <p14:tracePt t="10064" x="3336925" y="1625600"/>
          <p14:tracePt t="10081" x="3336925" y="1616075"/>
          <p14:tracePt t="10097" x="3336925" y="1606550"/>
          <p14:tracePt t="10114" x="3336925" y="1600200"/>
          <p14:tracePt t="10173" x="3336925" y="1597025"/>
          <p14:tracePt t="10180" x="3336925" y="1590675"/>
          <p14:tracePt t="10188" x="3336925" y="1581150"/>
          <p14:tracePt t="10197" x="3336925" y="1574800"/>
          <p14:tracePt t="10216" x="3321050" y="1562100"/>
          <p14:tracePt t="10232" x="3311525" y="1546225"/>
          <p14:tracePt t="10248" x="3302000" y="1530350"/>
          <p14:tracePt t="10264" x="3282950" y="1517650"/>
          <p14:tracePt t="10280" x="3270250" y="1504950"/>
          <p14:tracePt t="10297" x="3260725" y="1495425"/>
          <p14:tracePt t="10315" x="3238500" y="1489075"/>
          <p14:tracePt t="10347" x="3238500" y="1485900"/>
          <p14:tracePt t="12628" x="3232150" y="1511300"/>
          <p14:tracePt t="12636" x="3225800" y="1562100"/>
          <p14:tracePt t="12647" x="3209925" y="1587500"/>
          <p14:tracePt t="12664" x="3184525" y="1663700"/>
          <p14:tracePt t="12680" x="3165475" y="1708150"/>
          <p14:tracePt t="12698" x="3152775" y="1739900"/>
          <p14:tracePt t="12714" x="3133725" y="1781175"/>
          <p14:tracePt t="12747" x="3124200" y="1800225"/>
          <p14:tracePt t="12780" x="3124200" y="1825625"/>
          <p14:tracePt t="12815" x="3124200" y="1822450"/>
          <p14:tracePt t="12831" x="3124200" y="1812925"/>
          <p14:tracePt t="12847" x="3124200" y="1778000"/>
          <p14:tracePt t="12864" x="3140075" y="1708150"/>
          <p14:tracePt t="12880" x="3155950" y="1644650"/>
          <p14:tracePt t="12897" x="3155950" y="1600200"/>
          <p14:tracePt t="12915" x="3155950" y="1558925"/>
          <p14:tracePt t="12931" x="3155950" y="1530350"/>
          <p14:tracePt t="12949" x="3155950" y="1514475"/>
          <p14:tracePt t="12964" x="3155950" y="1504950"/>
          <p14:tracePt t="12998" x="3155950" y="1501775"/>
          <p14:tracePt t="13020" x="3155950" y="1495425"/>
          <p14:tracePt t="13030" x="3155950" y="1492250"/>
          <p14:tracePt t="13262" x="3162300" y="1498600"/>
          <p14:tracePt t="13269" x="3171825" y="1498600"/>
          <p14:tracePt t="13280" x="3178175" y="1498600"/>
          <p14:tracePt t="13297" x="3190875" y="1498600"/>
          <p14:tracePt t="13314" x="3200400" y="1498600"/>
          <p14:tracePt t="13347" x="3225800" y="1473200"/>
          <p14:tracePt t="13381" x="3232150" y="1435100"/>
          <p14:tracePt t="13397" x="3232150" y="1412875"/>
          <p14:tracePt t="13414" x="3232150" y="1400175"/>
          <p14:tracePt t="13431" x="3232150" y="1393825"/>
          <p14:tracePt t="13464" x="3225800" y="1393825"/>
          <p14:tracePt t="13480" x="3219450" y="1393825"/>
          <p14:tracePt t="13497" x="3209925" y="1393825"/>
          <p14:tracePt t="13514" x="3200400" y="1393825"/>
          <p14:tracePt t="13531" x="3194050" y="1397000"/>
          <p14:tracePt t="13547" x="3184525" y="1422400"/>
          <p14:tracePt t="13563" x="3178175" y="1476375"/>
          <p14:tracePt t="13580" x="3168650" y="1558925"/>
          <p14:tracePt t="13597" x="3152775" y="1733550"/>
          <p14:tracePt t="13614" x="3136900" y="1854200"/>
          <p14:tracePt t="13630" x="3127375" y="1968500"/>
          <p14:tracePt t="13647" x="3105150" y="2092325"/>
          <p14:tracePt t="13664" x="3089275" y="2178050"/>
          <p14:tracePt t="13681" x="3057525" y="2311400"/>
          <p14:tracePt t="13697" x="3035300" y="2387600"/>
          <p14:tracePt t="13714" x="2994025" y="2466975"/>
          <p14:tracePt t="13731" x="2933700" y="2565400"/>
          <p14:tracePt t="13747" x="2879725" y="2635250"/>
          <p14:tracePt t="13764" x="2832100" y="2705100"/>
          <p14:tracePt t="13781" x="2794000" y="2765425"/>
          <p14:tracePt t="13797" x="2768600" y="2797175"/>
          <p14:tracePt t="13814" x="2755900" y="2819400"/>
          <p14:tracePt t="13831" x="2730500" y="2870200"/>
          <p14:tracePt t="13847" x="2705100" y="2901950"/>
          <p14:tracePt t="13864" x="2679700" y="2949575"/>
          <p14:tracePt t="13881" x="2641600" y="3006725"/>
          <p14:tracePt t="13897" x="2628900" y="3032125"/>
          <p14:tracePt t="13914" x="2616200" y="3060700"/>
          <p14:tracePt t="13930" x="2600325" y="3098800"/>
          <p14:tracePt t="13947" x="2581275" y="3114675"/>
          <p14:tracePt t="13964" x="2571750" y="3130550"/>
          <p14:tracePt t="13980" x="2549525" y="3162300"/>
          <p14:tracePt t="13998" x="2517775" y="3187700"/>
          <p14:tracePt t="14013" x="2505075" y="3213100"/>
          <p14:tracePt t="14030" x="2489200" y="3241675"/>
          <p14:tracePt t="14047" x="2473325" y="3251200"/>
          <p14:tracePt t="14064" x="2463800" y="3260725"/>
          <p14:tracePt t="14080" x="2451100" y="3279775"/>
          <p14:tracePt t="14097" x="2441575" y="3286125"/>
          <p14:tracePt t="14114" x="2425700" y="3286125"/>
          <p14:tracePt t="14130" x="2409825" y="3286125"/>
          <p14:tracePt t="14147" x="2400300" y="3286125"/>
          <p14:tracePt t="14164" x="2390775" y="3286125"/>
          <p14:tracePt t="14181" x="2371725" y="3286125"/>
          <p14:tracePt t="14197" x="2362200" y="3286125"/>
          <p14:tracePt t="14214" x="2352675" y="3286125"/>
          <p14:tracePt t="14230" x="2346325" y="3286125"/>
          <p14:tracePt t="14247" x="2339975" y="3286125"/>
          <p14:tracePt t="14264" x="2327275" y="3286125"/>
          <p14:tracePt t="14281" x="2320925" y="3286125"/>
          <p14:tracePt t="15040" x="2365375" y="3260725"/>
          <p14:tracePt t="15048" x="2419350" y="3225800"/>
          <p14:tracePt t="15055" x="2479675" y="3181350"/>
          <p14:tracePt t="15063" x="2520950" y="3159125"/>
          <p14:tracePt t="15080" x="2635250" y="3089275"/>
          <p14:tracePt t="15098" x="2832100" y="2971800"/>
          <p14:tracePt t="15130" x="3038475" y="2825750"/>
          <p14:tracePt t="15164" x="3248025" y="2711450"/>
          <p14:tracePt t="15181" x="3298825" y="2676525"/>
          <p14:tracePt t="15197" x="3355975" y="2651125"/>
          <p14:tracePt t="15214" x="3378200" y="2632075"/>
          <p14:tracePt t="15231" x="3409950" y="2619375"/>
          <p14:tracePt t="15247" x="3438525" y="2593975"/>
          <p14:tracePt t="15264" x="3470275" y="2559050"/>
          <p14:tracePt t="15280" x="3495675" y="2530475"/>
          <p14:tracePt t="15297" x="3540125" y="2470150"/>
          <p14:tracePt t="15313" x="3565525" y="2428875"/>
          <p14:tracePt t="15330" x="3597275" y="2406650"/>
          <p14:tracePt t="15347" x="3641725" y="2362200"/>
          <p14:tracePt t="15364" x="3689350" y="2333625"/>
          <p14:tracePt t="15381" x="3727450" y="2301875"/>
          <p14:tracePt t="15397" x="3797300" y="2232025"/>
          <p14:tracePt t="15413" x="3829050" y="2206625"/>
          <p14:tracePt t="15430" x="3857625" y="2159000"/>
          <p14:tracePt t="15447" x="3902075" y="2108200"/>
          <p14:tracePt t="15464" x="3933825" y="2082800"/>
          <p14:tracePt t="15481" x="3943350" y="2060575"/>
          <p14:tracePt t="15497" x="3959225" y="2038350"/>
          <p14:tracePt t="15514" x="3968750" y="2028825"/>
          <p14:tracePt t="15530" x="3984625" y="2019300"/>
          <p14:tracePt t="15547" x="3984625" y="1997075"/>
          <p14:tracePt t="15564" x="3984625" y="1981200"/>
          <p14:tracePt t="15582" x="3984625" y="1968500"/>
          <p14:tracePt t="15597" x="3978275" y="1958975"/>
          <p14:tracePt t="15613" x="3965575" y="1939925"/>
          <p14:tracePt t="15631" x="3962400" y="1936750"/>
          <p14:tracePt t="15669" x="3962400" y="1930400"/>
          <p14:tracePt t="15697" x="3962400" y="1927225"/>
          <p14:tracePt t="15702" x="3962400" y="1920875"/>
          <p14:tracePt t="15714" x="3962400" y="1917700"/>
          <p14:tracePt t="15731" x="3956050" y="1895475"/>
          <p14:tracePt t="15747" x="3956050" y="1885950"/>
          <p14:tracePt t="15764" x="3956050" y="1876425"/>
          <p14:tracePt t="15781" x="3952875" y="1863725"/>
          <p14:tracePt t="15797" x="3952875" y="1847850"/>
          <p14:tracePt t="15814" x="3952875" y="1838325"/>
          <p14:tracePt t="16045" x="3952875" y="1831975"/>
          <p14:tracePt t="18016" x="3952875" y="1860550"/>
          <p14:tracePt t="18022" x="3952875" y="1905000"/>
          <p14:tracePt t="18030" x="3952875" y="1939925"/>
          <p14:tracePt t="18047" x="3952875" y="2035175"/>
          <p14:tracePt t="18063" x="3952875" y="2136775"/>
          <p14:tracePt t="18080" x="3952875" y="2235200"/>
          <p14:tracePt t="18097" x="3956050" y="2286000"/>
          <p14:tracePt t="18130" x="3968750" y="2393950"/>
          <p14:tracePt t="18164" x="3981450" y="2470150"/>
          <p14:tracePt t="18181" x="3990975" y="2505075"/>
          <p14:tracePt t="18197" x="3997325" y="2533650"/>
          <p14:tracePt t="18213" x="3997325" y="2555875"/>
          <p14:tracePt t="18231" x="4016375" y="2578100"/>
          <p14:tracePt t="18248" x="4016375" y="2587625"/>
          <p14:tracePt t="18265" x="4019550" y="2606675"/>
          <p14:tracePt t="18281" x="4032250" y="2638425"/>
          <p14:tracePt t="18298" x="4044950" y="2660650"/>
          <p14:tracePt t="18314" x="4070350" y="2711450"/>
          <p14:tracePt t="18329" x="4095750" y="2765425"/>
          <p14:tracePt t="18347" x="4124325" y="2822575"/>
          <p14:tracePt t="18364" x="4171950" y="2892425"/>
          <p14:tracePt t="18380" x="4206875" y="2936875"/>
          <p14:tracePt t="18397" x="4232275" y="2984500"/>
          <p14:tracePt t="18413" x="4276725" y="3041650"/>
          <p14:tracePt t="18430" x="4295775" y="3067050"/>
          <p14:tracePt t="18447" x="4314825" y="3098800"/>
          <p14:tracePt t="18463" x="4340225" y="3133725"/>
          <p14:tracePt t="18480" x="4349750" y="3143250"/>
          <p14:tracePt t="18498" x="4352925" y="3159125"/>
          <p14:tracePt t="18514" x="4359275" y="3175000"/>
          <p14:tracePt t="18530" x="4359275" y="3184525"/>
          <p14:tracePt t="18563" x="4359275" y="3187700"/>
          <p14:tracePt t="18585" x="4359275" y="3194050"/>
          <p14:tracePt t="18613" x="4359275" y="3203575"/>
          <p14:tracePt t="18713" x="4359275" y="3206750"/>
          <p14:tracePt t="18734" x="4359275" y="3213100"/>
          <p14:tracePt t="19994" x="4387850" y="3168650"/>
          <p14:tracePt t="20002" x="4422775" y="3086100"/>
          <p14:tracePt t="20016" x="4505325" y="2927350"/>
          <p14:tracePt t="20031" x="4591050" y="2749550"/>
          <p14:tracePt t="20063" x="4784725" y="2365375"/>
          <p14:tracePt t="20097" x="4978400" y="1958975"/>
          <p14:tracePt t="20115" x="5035550" y="1806575"/>
          <p14:tracePt t="20130" x="5070475" y="1698625"/>
          <p14:tracePt t="20147" x="5086350" y="1590675"/>
          <p14:tracePt t="20163" x="5108575" y="1514475"/>
          <p14:tracePt t="20180" x="5130800" y="1412875"/>
          <p14:tracePt t="20196" x="5143500" y="1358900"/>
          <p14:tracePt t="20213" x="5149850" y="1308100"/>
          <p14:tracePt t="20231" x="5172075" y="1216025"/>
          <p14:tracePt t="20247" x="5172075" y="1171575"/>
          <p14:tracePt t="20265" x="5178425" y="1123950"/>
          <p14:tracePt t="20280" x="5184775" y="1085850"/>
          <p14:tracePt t="20297" x="5191125" y="1050925"/>
          <p14:tracePt t="20314" x="5203825" y="971550"/>
          <p14:tracePt t="20330" x="5203825" y="889000"/>
          <p14:tracePt t="20346" x="5203825" y="828675"/>
          <p14:tracePt t="20363" x="5203825" y="758825"/>
          <p14:tracePt t="20379" x="5203825" y="736600"/>
          <p14:tracePt t="20396" x="5200650" y="714375"/>
          <p14:tracePt t="20413" x="5200650" y="673100"/>
          <p14:tracePt t="20429" x="5197475" y="663575"/>
          <p14:tracePt t="20447" x="5197475" y="647700"/>
          <p14:tracePt t="20463" x="5197475" y="644525"/>
          <p14:tracePt t="20496" x="5197475" y="635000"/>
          <p14:tracePt t="20513" x="5197475" y="628650"/>
          <p14:tracePt t="20549" x="5197475" y="625475"/>
          <p14:tracePt t="20578" x="5191125" y="625475"/>
          <p14:tracePt t="21054" x="5191125" y="619125"/>
          <p14:tracePt t="21069" x="5187950" y="615950"/>
          <p14:tracePt t="21075" x="5181600" y="609600"/>
          <p14:tracePt t="21082" x="5172075" y="603250"/>
          <p14:tracePt t="21097" x="5162550" y="593725"/>
          <p14:tracePt t="21113" x="5153025" y="584200"/>
          <p14:tracePt t="21146" x="5137150" y="565150"/>
          <p14:tracePt t="21901" x="5127625" y="565150"/>
          <p14:tracePt t="21908" x="5121275" y="565150"/>
          <p14:tracePt t="21915" x="5118100" y="565150"/>
          <p14:tracePt t="21929" x="5111750" y="565150"/>
          <p14:tracePt t="21946" x="5102225" y="565150"/>
          <p14:tracePt t="21963" x="5095875" y="565150"/>
          <p14:tracePt t="23160" x="5080000" y="565150"/>
          <p14:tracePt t="23168" x="5064125" y="565150"/>
          <p14:tracePt t="23179" x="5035550" y="565150"/>
          <p14:tracePt t="23197" x="5003800" y="565150"/>
          <p14:tracePt t="23212" x="4981575" y="565150"/>
          <p14:tracePt t="23246" x="4959350" y="549275"/>
          <p14:tracePt t="23280" x="4933950" y="539750"/>
          <p14:tracePt t="23296" x="4924425" y="527050"/>
          <p14:tracePt t="23330" x="4924425" y="511175"/>
          <p14:tracePt t="23362" x="4924425" y="504825"/>
          <p14:tracePt t="23379" x="4924425" y="501650"/>
          <p14:tracePt t="23396" x="4924425" y="485775"/>
          <p14:tracePt t="23413" x="4924425" y="482600"/>
          <p14:tracePt t="23746" x="4943475" y="482600"/>
          <p14:tracePt t="23752" x="4959350" y="482600"/>
          <p14:tracePt t="23764" x="4978400" y="482600"/>
          <p14:tracePt t="23781" x="5029200" y="469900"/>
          <p14:tracePt t="23796" x="5051425" y="457200"/>
          <p14:tracePt t="23813" x="5067300" y="441325"/>
          <p14:tracePt t="23846" x="5099050" y="422275"/>
          <p14:tracePt t="23880" x="5102225" y="422275"/>
          <p14:tracePt t="24058" x="5095875" y="422275"/>
          <p14:tracePt t="24065" x="5092700" y="428625"/>
          <p14:tracePt t="24080" x="5083175" y="431800"/>
          <p14:tracePt t="24096" x="5073650" y="438150"/>
          <p14:tracePt t="24113" x="5051425" y="438150"/>
          <p14:tracePt t="24130" x="5041900" y="438150"/>
          <p14:tracePt t="24146" x="5038725" y="438150"/>
          <p14:tracePt t="24185" x="5032375" y="441325"/>
          <p14:tracePt t="24200" x="5026025" y="454025"/>
          <p14:tracePt t="24213" x="5026025" y="457200"/>
          <p14:tracePt t="25153" x="5003800" y="457200"/>
          <p14:tracePt t="25160" x="4978400" y="457200"/>
          <p14:tracePt t="25169" x="4943475" y="463550"/>
          <p14:tracePt t="25196" x="4876800" y="476250"/>
          <p14:tracePt t="25229" x="4857750" y="492125"/>
          <p14:tracePt t="25246" x="4835525" y="514350"/>
          <p14:tracePt t="25262" x="4826000" y="523875"/>
          <p14:tracePt t="25279" x="4826000" y="533400"/>
          <p14:tracePt t="25297" x="4826000" y="549275"/>
          <p14:tracePt t="25313" x="4826000" y="561975"/>
          <p14:tracePt t="25329" x="4826000" y="571500"/>
          <p14:tracePt t="25346" x="4826000" y="587375"/>
          <p14:tracePt t="25362" x="4826000" y="593725"/>
          <p14:tracePt t="25379" x="4826000" y="596900"/>
          <p14:tracePt t="25395" x="4826000" y="612775"/>
          <p14:tracePt t="25412" x="4838700" y="615950"/>
          <p14:tracePt t="25429" x="4851400" y="628650"/>
          <p14:tracePt t="25446" x="4886325" y="628650"/>
          <p14:tracePt t="25462" x="4927600" y="628650"/>
          <p14:tracePt t="25479" x="4949825" y="628650"/>
          <p14:tracePt t="25496" x="4991100" y="628650"/>
          <p14:tracePt t="25512" x="5006975" y="619125"/>
          <p14:tracePt t="25530" x="5029200" y="596900"/>
          <p14:tracePt t="25546" x="5038725" y="581025"/>
          <p14:tracePt t="25563" x="5051425" y="536575"/>
          <p14:tracePt t="25580" x="5057775" y="473075"/>
          <p14:tracePt t="25596" x="5054600" y="444500"/>
          <p14:tracePt t="25612" x="5045075" y="422275"/>
          <p14:tracePt t="25630" x="5029200" y="406400"/>
          <p14:tracePt t="25646" x="5019675" y="396875"/>
          <p14:tracePt t="25663" x="5010150" y="390525"/>
          <p14:tracePt t="25679" x="4984750" y="390525"/>
          <p14:tracePt t="25696" x="4962525" y="390525"/>
          <p14:tracePt t="25713" x="4940300" y="400050"/>
          <p14:tracePt t="25729" x="4895850" y="419100"/>
          <p14:tracePt t="25746" x="4873625" y="441325"/>
          <p14:tracePt t="25763" x="4841875" y="466725"/>
          <p14:tracePt t="25780" x="4791075" y="511175"/>
          <p14:tracePt t="25796" x="4743450" y="539750"/>
          <p14:tracePt t="25813" x="4676775" y="584200"/>
          <p14:tracePt t="25829" x="4610100" y="638175"/>
          <p14:tracePt t="25846" x="4559300" y="679450"/>
          <p14:tracePt t="25863" x="4524375" y="727075"/>
          <p14:tracePt t="25879" x="4479925" y="793750"/>
          <p14:tracePt t="25896" x="4454525" y="825500"/>
          <p14:tracePt t="25913" x="4422775" y="857250"/>
          <p14:tracePt t="25929" x="4384675" y="901700"/>
          <p14:tracePt t="25946" x="4365625" y="927100"/>
          <p14:tracePt t="25962" x="4356100" y="936625"/>
          <p14:tracePt t="25979" x="4340225" y="955675"/>
          <p14:tracePt t="25996" x="4330700" y="965200"/>
          <p14:tracePt t="26012" x="4330700" y="974725"/>
          <p14:tracePt t="26029" x="4330700" y="981075"/>
          <p14:tracePt t="26046" x="4327525" y="981075"/>
          <p14:tracePt t="26668" x="4330700" y="1012825"/>
          <p14:tracePt t="26676" x="4346575" y="1073150"/>
          <p14:tracePt t="26683" x="4362450" y="1120775"/>
          <p14:tracePt t="26697" x="4406900" y="1254125"/>
          <p14:tracePt t="26713" x="4451350" y="1384300"/>
          <p14:tracePt t="26729" x="4514850" y="1539875"/>
          <p14:tracePt t="26763" x="4686300" y="1882775"/>
          <p14:tracePt t="26799" x="4822825" y="2159000"/>
          <p14:tracePt t="26814" x="4873625" y="2260600"/>
          <p14:tracePt t="26830" x="4908550" y="2359025"/>
          <p14:tracePt t="26847" x="4946650" y="2473325"/>
          <p14:tracePt t="26863" x="4959350" y="2527300"/>
          <p14:tracePt t="26880" x="4972050" y="2555875"/>
          <p14:tracePt t="26896" x="4972050" y="2597150"/>
          <p14:tracePt t="26912" x="4972050" y="2613025"/>
          <p14:tracePt t="26929" x="4981575" y="2628900"/>
          <p14:tracePt t="26946" x="5003800" y="2654300"/>
          <p14:tracePt t="26962" x="5019675" y="2670175"/>
          <p14:tracePt t="26979" x="5051425" y="2695575"/>
          <p14:tracePt t="26996" x="5086350" y="2720975"/>
          <p14:tracePt t="27012" x="5133975" y="2733675"/>
          <p14:tracePt t="27029" x="5162550" y="2740025"/>
          <p14:tracePt t="27046" x="5226050" y="2740025"/>
          <p14:tracePt t="27062" x="5270500" y="2730500"/>
          <p14:tracePt t="27080" x="5308600" y="2711450"/>
          <p14:tracePt t="27097" x="5346700" y="2660650"/>
          <p14:tracePt t="27113" x="5381625" y="2613025"/>
          <p14:tracePt t="27129" x="5410200" y="2546350"/>
          <p14:tracePt t="27146" x="5445125" y="2451100"/>
          <p14:tracePt t="27162" x="5461000" y="2387600"/>
          <p14:tracePt t="27179" x="5473700" y="2324100"/>
          <p14:tracePt t="27196" x="5473700" y="2238375"/>
          <p14:tracePt t="27212" x="5470525" y="2209800"/>
          <p14:tracePt t="27229" x="5461000" y="2178050"/>
          <p14:tracePt t="27247" x="5426075" y="2162175"/>
          <p14:tracePt t="27262" x="5403850" y="2149475"/>
          <p14:tracePt t="27279" x="5372100" y="2130425"/>
          <p14:tracePt t="27297" x="5308600" y="2130425"/>
          <p14:tracePt t="27313" x="5270500" y="2143125"/>
          <p14:tracePt t="27331" x="5216525" y="2159000"/>
          <p14:tracePt t="27346" x="5178425" y="2171700"/>
          <p14:tracePt t="27362" x="5140325" y="2184400"/>
          <p14:tracePt t="27379" x="5092700" y="2197100"/>
          <p14:tracePt t="27396" x="5051425" y="2241550"/>
          <p14:tracePt t="27412" x="5026025" y="2273300"/>
          <p14:tracePt t="27430" x="4981575" y="2324100"/>
          <p14:tracePt t="27446" x="4959350" y="2378075"/>
          <p14:tracePt t="27462" x="4946650" y="2435225"/>
          <p14:tracePt t="27480" x="4921250" y="2486025"/>
          <p14:tracePt t="27495" x="4921250" y="2505075"/>
          <p14:tracePt t="27512" x="4921250" y="2520950"/>
          <p14:tracePt t="27530" x="4914900" y="2543175"/>
          <p14:tracePt t="27545" x="4905375" y="2552700"/>
          <p14:tracePt t="27562" x="4895850" y="2552700"/>
          <p14:tracePt t="27580" x="4876800" y="2552700"/>
          <p14:tracePt t="27596" x="4860925" y="2540000"/>
          <p14:tracePt t="27612" x="4819650" y="2498725"/>
          <p14:tracePt t="27629" x="4737100" y="2416175"/>
          <p14:tracePt t="27646" x="4664075" y="2343150"/>
          <p14:tracePt t="27662" x="4600575" y="2279650"/>
          <p14:tracePt t="27679" x="4527550" y="2206625"/>
          <p14:tracePt t="27696" x="4479925" y="2165350"/>
          <p14:tracePt t="27712" x="4438650" y="2130425"/>
          <p14:tracePt t="27729" x="4375150" y="2105025"/>
          <p14:tracePt t="27746" x="4330700" y="2098675"/>
          <p14:tracePt t="27762" x="4308475" y="2098675"/>
          <p14:tracePt t="27779" x="4267200" y="2098675"/>
          <p14:tracePt t="27796" x="4244975" y="2101850"/>
          <p14:tracePt t="27812" x="4235450" y="2111375"/>
          <p14:tracePt t="27829" x="4210050" y="2127250"/>
          <p14:tracePt t="27846" x="4191000" y="2146300"/>
          <p14:tracePt t="27862" x="4175125" y="2155825"/>
          <p14:tracePt t="27879" x="4133850" y="2174875"/>
          <p14:tracePt t="27896" x="4102100" y="2187575"/>
          <p14:tracePt t="27912" x="4086225" y="2197100"/>
          <p14:tracePt t="27929" x="4064000" y="2197100"/>
          <p14:tracePt t="27946" x="4051300" y="2197100"/>
          <p14:tracePt t="27962" x="4035425" y="2197100"/>
          <p14:tracePt t="27979" x="4019550" y="2197100"/>
          <p14:tracePt t="27995" x="4010025" y="2197100"/>
          <p14:tracePt t="28012" x="3994150" y="2184400"/>
          <p14:tracePt t="28014" x="3990975" y="2181225"/>
          <p14:tracePt t="28029" x="3981450" y="2171700"/>
          <p14:tracePt t="28046" x="3962400" y="2149475"/>
          <p14:tracePt t="28062" x="3946525" y="2124075"/>
          <p14:tracePt t="28080" x="3921125" y="2095500"/>
          <p14:tracePt t="28096" x="3905250" y="2073275"/>
          <p14:tracePt t="28113" x="3867150" y="2035175"/>
          <p14:tracePt t="28129" x="3857625" y="2025650"/>
          <p14:tracePt t="28146" x="3848100" y="2009775"/>
          <p14:tracePt t="28162" x="3838575" y="2006600"/>
          <p14:tracePt t="28434" x="3892550" y="1971675"/>
          <p14:tracePt t="28441" x="3952875" y="1924050"/>
          <p14:tracePt t="28448" x="4016375" y="1879600"/>
          <p14:tracePt t="28462" x="4121150" y="1793875"/>
          <p14:tracePt t="28479" x="4229100" y="1704975"/>
          <p14:tracePt t="28496" x="4343400" y="1606550"/>
          <p14:tracePt t="28512" x="4502150" y="1476375"/>
          <p14:tracePt t="28529" x="4597400" y="1390650"/>
          <p14:tracePt t="28545" x="4683125" y="1304925"/>
          <p14:tracePt t="28562" x="4797425" y="1196975"/>
          <p14:tracePt t="28579" x="4835525" y="1158875"/>
          <p14:tracePt t="28595" x="4870450" y="1108075"/>
          <p14:tracePt t="28612" x="4889500" y="1073150"/>
          <p14:tracePt t="28629" x="4899025" y="1050925"/>
          <p14:tracePt t="28647" x="4914900" y="1035050"/>
          <p14:tracePt t="28662" x="4921250" y="1025525"/>
          <p14:tracePt t="28679" x="4924425" y="1009650"/>
          <p14:tracePt t="28695" x="4937125" y="987425"/>
          <p14:tracePt t="28713" x="4953000" y="958850"/>
          <p14:tracePt t="28729" x="4965700" y="930275"/>
          <p14:tracePt t="28746" x="4975225" y="895350"/>
          <p14:tracePt t="28762" x="4981575" y="850900"/>
          <p14:tracePt t="28779" x="4981575" y="806450"/>
          <p14:tracePt t="28796" x="4987925" y="774700"/>
          <p14:tracePt t="28812" x="4987925" y="742950"/>
          <p14:tracePt t="28829" x="4987925" y="720725"/>
          <p14:tracePt t="28847" x="4987925" y="701675"/>
          <p14:tracePt t="28862" x="4987925" y="692150"/>
          <p14:tracePt t="28879" x="4987925" y="676275"/>
          <p14:tracePt t="28896" x="4987925" y="663575"/>
          <p14:tracePt t="28913" x="4987925" y="647700"/>
          <p14:tracePt t="28929" x="4994275" y="625475"/>
          <p14:tracePt t="28946" x="4994275" y="590550"/>
          <p14:tracePt t="28962" x="4994275" y="568325"/>
          <p14:tracePt t="28979" x="4994275" y="539750"/>
          <p14:tracePt t="28996" x="4994275" y="527050"/>
          <p14:tracePt t="29012" x="4994275" y="514350"/>
          <p14:tracePt t="29029" x="4994275" y="511175"/>
          <p14:tracePt t="29117" x="4987925" y="511175"/>
          <p14:tracePt t="29124" x="4984750" y="517525"/>
          <p14:tracePt t="29131" x="4978400" y="523875"/>
          <p14:tracePt t="29146" x="4949825" y="533400"/>
          <p14:tracePt t="29162" x="4892675" y="561975"/>
          <p14:tracePt t="29179" x="4806950" y="593725"/>
          <p14:tracePt t="29196" x="4686300" y="666750"/>
          <p14:tracePt t="29212" x="4562475" y="746125"/>
          <p14:tracePt t="29229" x="4435475" y="828675"/>
          <p14:tracePt t="29246" x="4270375" y="920750"/>
          <p14:tracePt t="29262" x="4137025" y="993775"/>
          <p14:tracePt t="29279" x="4022725" y="1044575"/>
          <p14:tracePt t="29296" x="3883025" y="1130300"/>
          <p14:tracePt t="29312" x="3800475" y="1187450"/>
          <p14:tracePt t="29330" x="3698875" y="1263650"/>
          <p14:tracePt t="29346" x="3629025" y="1311275"/>
          <p14:tracePt t="29363" x="3562350" y="1349375"/>
          <p14:tracePt t="29381" x="3495675" y="1393825"/>
          <p14:tracePt t="29397" x="3463925" y="1412875"/>
          <p14:tracePt t="29413" x="3432175" y="1425575"/>
          <p14:tracePt t="29429" x="3397250" y="1444625"/>
          <p14:tracePt t="29445" x="3387725" y="1454150"/>
          <p14:tracePt t="29462" x="3371850" y="1463675"/>
          <p14:tracePt t="29479" x="3359150" y="1473200"/>
          <p14:tracePt t="29495" x="3349625" y="1473200"/>
          <p14:tracePt t="29513" x="3340100" y="1473200"/>
          <p14:tracePt t="29530" x="3317875" y="1473200"/>
          <p14:tracePt t="29546" x="3308350" y="1473200"/>
          <p14:tracePt t="29562" x="3298825" y="1473200"/>
          <p14:tracePt t="29579" x="3289300" y="1473200"/>
          <p14:tracePt t="29644" x="3279775" y="1473200"/>
          <p14:tracePt t="29651" x="3273425" y="1473200"/>
          <p14:tracePt t="29662" x="3270250" y="1473200"/>
          <p14:tracePt t="29679" x="3260725" y="1473200"/>
          <p14:tracePt t="29786" x="3260725" y="1470025"/>
          <p14:tracePt t="29793" x="3260725" y="1466850"/>
          <p14:tracePt t="29979" x="3352800" y="1511300"/>
          <p14:tracePt t="29986" x="3467100" y="1584325"/>
          <p14:tracePt t="29996" x="3648075" y="1689100"/>
          <p14:tracePt t="30012" x="4016375" y="1838325"/>
          <p14:tracePt t="30033" x="4546600" y="2025650"/>
          <p14:tracePt t="30054" x="4959350" y="2133600"/>
          <p14:tracePt t="30056" x="5118100" y="2168525"/>
          <p14:tracePt t="30084" x="5505450" y="2184400"/>
          <p14:tracePt t="30112" x="5788025" y="2146300"/>
          <p14:tracePt t="30130" x="5854700" y="2124075"/>
          <p14:tracePt t="30146" x="5908675" y="2105025"/>
          <p14:tracePt t="30163" x="5937250" y="2070100"/>
          <p14:tracePt t="30179" x="5949950" y="2032000"/>
          <p14:tracePt t="30196" x="5962650" y="1968500"/>
          <p14:tracePt t="30212" x="5962650" y="1876425"/>
          <p14:tracePt t="30229" x="5953125" y="1838325"/>
          <p14:tracePt t="30246" x="5940425" y="1793875"/>
          <p14:tracePt t="30262" x="5921375" y="1736725"/>
          <p14:tracePt t="30278" x="5908675" y="1682750"/>
          <p14:tracePt t="30295" x="5886450" y="1616075"/>
          <p14:tracePt t="30312" x="5867400" y="1527175"/>
          <p14:tracePt t="30328" x="5851525" y="1473200"/>
          <p14:tracePt t="30346" x="5835650" y="1441450"/>
          <p14:tracePt t="30362" x="5791200" y="1400175"/>
          <p14:tracePt t="30379" x="5743575" y="1371600"/>
          <p14:tracePt t="30396" x="5705475" y="1333500"/>
          <p14:tracePt t="30412" x="5619750" y="1282700"/>
          <p14:tracePt t="30428" x="5562600" y="1254125"/>
          <p14:tracePt t="30446" x="5495925" y="1216025"/>
          <p14:tracePt t="30462" x="5400675" y="1187450"/>
          <p14:tracePt t="30479" x="5362575" y="1174750"/>
          <p14:tracePt t="30496" x="5318125" y="1162050"/>
          <p14:tracePt t="30512" x="5260975" y="1136650"/>
          <p14:tracePt t="30529" x="5229225" y="1123950"/>
          <p14:tracePt t="30547" x="5187950" y="1108075"/>
          <p14:tracePt t="30562" x="5149850" y="1095375"/>
          <p14:tracePt t="30579" x="5111750" y="1076325"/>
          <p14:tracePt t="30596" x="5048250" y="1057275"/>
          <p14:tracePt t="30612" x="5003800" y="1044575"/>
          <p14:tracePt t="30629" x="4965700" y="1031875"/>
          <p14:tracePt t="30647" x="4924425" y="1006475"/>
          <p14:tracePt t="30663" x="4892675" y="1006475"/>
          <p14:tracePt t="30679" x="4876800" y="1006475"/>
          <p14:tracePt t="30696" x="4864100" y="1006475"/>
          <p14:tracePt t="30712" x="4854575" y="1000125"/>
          <p14:tracePt t="30729" x="4838700" y="1000125"/>
          <p14:tracePt t="30804" x="4851400" y="1000125"/>
          <p14:tracePt t="30810" x="4854575" y="1000125"/>
          <p14:tracePt t="30818" x="4860925" y="1000125"/>
          <p14:tracePt t="30829" x="4864100" y="1000125"/>
          <p14:tracePt t="30846" x="4879975" y="1000125"/>
          <p14:tracePt t="30862" x="4889500" y="1000125"/>
          <p14:tracePt t="30879" x="4905375" y="1000125"/>
          <p14:tracePt t="30895" x="4918075" y="1000125"/>
          <p14:tracePt t="30912" x="4927600" y="1000125"/>
          <p14:tracePt t="30929" x="4956175" y="1000125"/>
          <p14:tracePt t="30945" x="4997450" y="1003300"/>
          <p14:tracePt t="30962" x="5035550" y="1009650"/>
          <p14:tracePt t="30979" x="5051425" y="1009650"/>
          <p14:tracePt t="30995" x="5070475" y="1009650"/>
          <p14:tracePt t="31012" x="5076825" y="1009650"/>
          <p14:tracePt t="31028" x="5083175" y="1009650"/>
          <p14:tracePt t="31273" x="5083175" y="1016000"/>
          <p14:tracePt t="31288" x="5086350" y="1019175"/>
          <p14:tracePt t="31294" x="5095875" y="1025525"/>
          <p14:tracePt t="31301" x="5102225" y="1028700"/>
          <p14:tracePt t="31312" x="5108575" y="1041400"/>
          <p14:tracePt t="31329" x="5118100" y="1054100"/>
          <p14:tracePt t="31345" x="5127625" y="1063625"/>
          <p14:tracePt t="31362" x="5130800" y="1076325"/>
          <p14:tracePt t="31379" x="5137150" y="1095375"/>
          <p14:tracePt t="31395" x="5146675" y="1111250"/>
          <p14:tracePt t="31412" x="5153025" y="1120775"/>
          <p14:tracePt t="31430" x="5162550" y="1149350"/>
          <p14:tracePt t="31446" x="5162550" y="1158875"/>
          <p14:tracePt t="31461" x="5168900" y="1168400"/>
          <p14:tracePt t="31479" x="5168900" y="1181100"/>
          <p14:tracePt t="31495" x="5168900" y="1196975"/>
          <p14:tracePt t="31512" x="5172075" y="1206500"/>
          <p14:tracePt t="31529" x="5172075" y="1222375"/>
          <p14:tracePt t="31545" x="5172075" y="1231900"/>
          <p14:tracePt t="31562" x="5178425" y="1247775"/>
          <p14:tracePt t="31579" x="5184775" y="1260475"/>
          <p14:tracePt t="31595" x="5187950" y="1282700"/>
          <p14:tracePt t="31612" x="5187950" y="1304925"/>
          <p14:tracePt t="31629" x="5200650" y="1333500"/>
          <p14:tracePt t="31645" x="5200650" y="1343025"/>
          <p14:tracePt t="31662" x="5200650" y="1362075"/>
          <p14:tracePt t="31678" x="5207000" y="1377950"/>
          <p14:tracePt t="31695" x="5210175" y="1387475"/>
          <p14:tracePt t="31712" x="5210175" y="1397000"/>
          <p14:tracePt t="31728" x="5216525" y="1416050"/>
          <p14:tracePt t="31745" x="5216525" y="1428750"/>
          <p14:tracePt t="31762" x="5219700" y="1438275"/>
          <p14:tracePt t="31779" x="5226050" y="1457325"/>
          <p14:tracePt t="31795" x="5226050" y="1466850"/>
          <p14:tracePt t="31812" x="5226050" y="1476375"/>
          <p14:tracePt t="31829" x="5235575" y="1492250"/>
          <p14:tracePt t="31846" x="5241925" y="1508125"/>
          <p14:tracePt t="31862" x="5257800" y="1517650"/>
          <p14:tracePt t="31879" x="5267325" y="1533525"/>
          <p14:tracePt t="31895" x="5267325" y="1549400"/>
          <p14:tracePt t="31912" x="5273675" y="1565275"/>
          <p14:tracePt t="31929" x="5280025" y="1590675"/>
          <p14:tracePt t="31945" x="5283200" y="1606550"/>
          <p14:tracePt t="31963" x="5283200" y="1625600"/>
          <p14:tracePt t="31979" x="5289550" y="1635125"/>
          <p14:tracePt t="31995" x="5289550" y="1657350"/>
          <p14:tracePt t="32012" x="5289550" y="1666875"/>
          <p14:tracePt t="32029" x="5292725" y="1689100"/>
          <p14:tracePt t="32045" x="5292725" y="1701800"/>
          <p14:tracePt t="32062" x="5292725" y="1724025"/>
          <p14:tracePt t="32078" x="5292725" y="1733550"/>
          <p14:tracePt t="32095" x="5292725" y="1743075"/>
          <p14:tracePt t="32098" x="5292725" y="1758950"/>
          <p14:tracePt t="32113" x="5292725" y="1774825"/>
          <p14:tracePt t="32129" x="5292725" y="1790700"/>
          <p14:tracePt t="32146" x="5305425" y="1812925"/>
          <p14:tracePt t="32162" x="5305425" y="1844675"/>
          <p14:tracePt t="32178" x="5305425" y="1873250"/>
          <p14:tracePt t="32196" x="5305425" y="1889125"/>
          <p14:tracePt t="32213" x="5305425" y="1914525"/>
          <p14:tracePt t="32229" x="5305425" y="1927225"/>
          <p14:tracePt t="32246" x="5305425" y="1936750"/>
          <p14:tracePt t="32263" x="5305425" y="1949450"/>
          <p14:tracePt t="32279" x="5305425" y="1965325"/>
          <p14:tracePt t="32295" x="5305425" y="1974850"/>
          <p14:tracePt t="32312" x="5305425" y="1990725"/>
          <p14:tracePt t="32328" x="5305425" y="2000250"/>
          <p14:tracePt t="32345" x="5305425" y="2016125"/>
          <p14:tracePt t="32362" x="5305425" y="2028825"/>
          <p14:tracePt t="32379" x="5305425" y="2038350"/>
          <p14:tracePt t="32395" x="5305425" y="2047875"/>
          <p14:tracePt t="32412" x="5305425" y="2070100"/>
          <p14:tracePt t="32428" x="5305425" y="2079625"/>
          <p14:tracePt t="32446" x="5305425" y="2089150"/>
          <p14:tracePt t="32462" x="5305425" y="2101850"/>
          <p14:tracePt t="32478" x="5305425" y="2117725"/>
          <p14:tracePt t="32495" x="5305425" y="2127250"/>
          <p14:tracePt t="32513" x="5305425" y="2143125"/>
          <p14:tracePt t="32529" x="5305425" y="2152650"/>
          <p14:tracePt t="32546" x="5305425" y="2171700"/>
          <p14:tracePt t="32562" x="5305425" y="2181225"/>
          <p14:tracePt t="32579" x="5305425" y="2190750"/>
          <p14:tracePt t="32596" x="5286375" y="2206625"/>
          <p14:tracePt t="32613" x="5276850" y="2222500"/>
          <p14:tracePt t="32629" x="5267325" y="2232025"/>
          <p14:tracePt t="32646" x="5248275" y="2241550"/>
          <p14:tracePt t="32662" x="5238750" y="2247900"/>
          <p14:tracePt t="32679" x="5229225" y="2251075"/>
          <p14:tracePt t="32696" x="5213350" y="2257425"/>
          <p14:tracePt t="32712" x="5197475" y="2257425"/>
          <p14:tracePt t="32729" x="5187950" y="2257425"/>
          <p14:tracePt t="32746" x="5175250" y="2257425"/>
          <p14:tracePt t="32762" x="5162550" y="2257425"/>
          <p14:tracePt t="32779" x="5149850" y="2257425"/>
          <p14:tracePt t="32795" x="5140325" y="2257425"/>
          <p14:tracePt t="32888" x="5140325" y="2254250"/>
          <p14:tracePt t="32895" x="5140325" y="2251075"/>
          <p14:tracePt t="32902" x="5140325" y="2241550"/>
          <p14:tracePt t="32911" x="5140325" y="2228850"/>
          <p14:tracePt t="32929" x="5162550" y="2190750"/>
          <p14:tracePt t="32946" x="5181600" y="2127250"/>
          <p14:tracePt t="32962" x="5200650" y="2089150"/>
          <p14:tracePt t="32979" x="5235575" y="2022475"/>
          <p14:tracePt t="32995" x="5289550" y="1914525"/>
          <p14:tracePt t="33011" x="5327650" y="1835150"/>
          <p14:tracePt t="33029" x="5356225" y="1778000"/>
          <p14:tracePt t="33046" x="5381625" y="1727200"/>
          <p14:tracePt t="33062" x="5394325" y="1698625"/>
          <p14:tracePt t="33079" x="5397500" y="1682750"/>
          <p14:tracePt t="33095" x="5397500" y="1651000"/>
          <p14:tracePt t="33112" x="5403850" y="1628775"/>
          <p14:tracePt t="33129" x="5410200" y="1606550"/>
          <p14:tracePt t="33145" x="5435600" y="1549400"/>
          <p14:tracePt t="33162" x="5441950" y="1504950"/>
          <p14:tracePt t="33179" x="5448300" y="1454150"/>
          <p14:tracePt t="33195" x="5448300" y="1435100"/>
          <p14:tracePt t="33212" x="5448300" y="1403350"/>
          <p14:tracePt t="33229" x="5448300" y="1390650"/>
          <p14:tracePt t="33245" x="5448300" y="1381125"/>
          <p14:tracePt t="33262" x="5448300" y="1371600"/>
          <p14:tracePt t="33279" x="5448300" y="1355725"/>
          <p14:tracePt t="33295" x="5441950" y="1346200"/>
          <p14:tracePt t="33312" x="5426075" y="1336675"/>
          <p14:tracePt t="33329" x="5410200" y="1301750"/>
          <p14:tracePt t="33345" x="5397500" y="1279525"/>
          <p14:tracePt t="33362" x="5365750" y="1254125"/>
          <p14:tracePt t="33379" x="5330825" y="1225550"/>
          <p14:tracePt t="33395" x="5299075" y="1200150"/>
          <p14:tracePt t="33411" x="5273675" y="1174750"/>
          <p14:tracePt t="33428" x="5238750" y="1155700"/>
          <p14:tracePt t="33445" x="5229225" y="1146175"/>
          <p14:tracePt t="33461" x="5219700" y="1130300"/>
          <p14:tracePt t="33479" x="5200650" y="1127125"/>
          <p14:tracePt t="33495" x="5191125" y="1127125"/>
          <p14:tracePt t="33511" x="5181600" y="1127125"/>
          <p14:tracePt t="33528" x="5165725" y="1127125"/>
          <p14:tracePt t="33545" x="5165725" y="1120775"/>
          <p14:tracePt t="33757" x="5178425" y="1130300"/>
          <p14:tracePt t="33763" x="5197475" y="1143000"/>
          <p14:tracePt t="33778" x="5238750" y="1174750"/>
          <p14:tracePt t="33795" x="5264150" y="1200150"/>
          <p14:tracePt t="33812" x="5302250" y="1235075"/>
          <p14:tracePt t="33829" x="5340350" y="1270000"/>
          <p14:tracePt t="33845" x="5362575" y="1292225"/>
          <p14:tracePt t="33861" x="5372100" y="1301750"/>
          <p14:tracePt t="33878" x="5387975" y="1317625"/>
          <p14:tracePt t="33895" x="5391150" y="1330325"/>
          <p14:tracePt t="33913" x="5397500" y="1365250"/>
          <p14:tracePt t="33929" x="5397500" y="1387475"/>
          <p14:tracePt t="33945" x="5397500" y="1409700"/>
          <p14:tracePt t="33961" x="5397500" y="1438275"/>
          <p14:tracePt t="33979" x="5397500" y="1473200"/>
          <p14:tracePt t="33996" x="5397500" y="1501775"/>
          <p14:tracePt t="34013" x="5397500" y="1533525"/>
          <p14:tracePt t="34029" x="5397500" y="1565275"/>
          <p14:tracePt t="34046" x="5397500" y="1584325"/>
          <p14:tracePt t="34062" x="5397500" y="1647825"/>
          <p14:tracePt t="34078" x="5394325" y="1698625"/>
          <p14:tracePt t="34095" x="5387975" y="1743075"/>
          <p14:tracePt t="34112" x="5375275" y="1806575"/>
          <p14:tracePt t="34129" x="5368925" y="1838325"/>
          <p14:tracePt t="34146" x="5368925" y="1866900"/>
          <p14:tracePt t="34163" x="5362575" y="1901825"/>
          <p14:tracePt t="34179" x="5362575" y="1914525"/>
          <p14:tracePt t="34195" x="5362575" y="1924050"/>
          <p14:tracePt t="34212" x="5362575" y="1939925"/>
          <p14:tracePt t="34228" x="5362575" y="1949450"/>
          <p14:tracePt t="34284" x="5359400" y="1949450"/>
          <p14:tracePt t="34291" x="5346700" y="1949450"/>
          <p14:tracePt t="34297" x="5343525" y="1949450"/>
          <p14:tracePt t="34312" x="5334000" y="1949450"/>
          <p14:tracePt t="34562" x="5299075" y="1984375"/>
          <p14:tracePt t="34569" x="5245100" y="2047875"/>
          <p14:tracePt t="34579" x="5203825" y="2089150"/>
          <p14:tracePt t="34597" x="5045075" y="2238375"/>
          <p14:tracePt t="34612" x="4946650" y="2346325"/>
          <p14:tracePt t="34629" x="4829175" y="2473325"/>
          <p14:tracePt t="34661" x="4562475" y="2711450"/>
          <p14:tracePt t="34700" x="4365625" y="2949575"/>
          <p14:tracePt t="34713" x="4308475" y="3041650"/>
          <p14:tracePt t="34730" x="4251325" y="3111500"/>
          <p14:tracePt t="34745" x="4175125" y="3213100"/>
          <p14:tracePt t="34761" x="4121150" y="3286125"/>
          <p14:tracePt t="34778" x="4073525" y="3355975"/>
          <p14:tracePt t="34795" x="3997325" y="3444875"/>
          <p14:tracePt t="34811" x="3956050" y="3495675"/>
          <p14:tracePt t="34829" x="3905250" y="3546475"/>
          <p14:tracePt t="34845" x="3854450" y="3590925"/>
          <p14:tracePt t="34861" x="3806825" y="3625850"/>
          <p14:tracePt t="34878" x="3759200" y="3651250"/>
          <p14:tracePt t="34895" x="3692525" y="3698875"/>
          <p14:tracePt t="34912" x="3654425" y="3724275"/>
          <p14:tracePt t="34929" x="3606800" y="3743325"/>
          <p14:tracePt t="34946" x="3536950" y="3749675"/>
          <p14:tracePt t="34962" x="3498850" y="3749675"/>
          <p14:tracePt t="34978" x="3476625" y="3749675"/>
          <p14:tracePt t="34995" x="3435350" y="3727450"/>
          <p14:tracePt t="35011" x="3419475" y="3717925"/>
          <p14:tracePt t="35028" x="3403600" y="3708400"/>
          <p14:tracePt t="35045" x="3381375" y="3692525"/>
          <p14:tracePt t="35061" x="3371850" y="3683000"/>
          <p14:tracePt t="35079" x="3362325" y="3676650"/>
          <p14:tracePt t="35095" x="3340100" y="3676650"/>
          <p14:tracePt t="35111" x="3330575" y="3676650"/>
          <p14:tracePt t="35128" x="3321050" y="3670300"/>
          <p14:tracePt t="35146" x="3305175" y="3660775"/>
          <p14:tracePt t="35163" x="3292475" y="3651250"/>
          <p14:tracePt t="35166" x="3286125" y="3648075"/>
          <p14:tracePt t="35179" x="3276600" y="3632200"/>
          <p14:tracePt t="35195" x="3260725" y="3619500"/>
          <p14:tracePt t="35211" x="3251200" y="3609975"/>
          <p14:tracePt t="35229" x="3228975" y="3606800"/>
          <p14:tracePt t="35286" x="3232150" y="3606800"/>
          <p14:tracePt t="35294" x="3235325" y="3606800"/>
          <p14:tracePt t="35300" x="3244850" y="3606800"/>
          <p14:tracePt t="35311" x="3251200" y="3606800"/>
          <p14:tracePt t="35329" x="3267075" y="3606800"/>
          <p14:tracePt t="35345" x="3276600" y="3606800"/>
          <p14:tracePt t="35361" x="3286125" y="3606800"/>
          <p14:tracePt t="35379" x="3298825" y="3606800"/>
          <p14:tracePt t="35395" x="3305175" y="3606800"/>
          <p14:tracePt t="35428" x="3311525" y="3606800"/>
          <p14:tracePt t="35445" x="3321050" y="3606800"/>
          <p14:tracePt t="35461" x="3330575" y="3600450"/>
          <p14:tracePt t="35478" x="3355975" y="3587750"/>
          <p14:tracePt t="35495" x="3381375" y="3578225"/>
          <p14:tracePt t="35511" x="3422650" y="3578225"/>
          <p14:tracePt t="35529" x="3486150" y="3578225"/>
          <p14:tracePt t="35545" x="3514725" y="3578225"/>
          <p14:tracePt t="35561" x="3543300" y="3578225"/>
          <p14:tracePt t="35578" x="3578225" y="3578225"/>
          <p14:tracePt t="35595" x="3606800" y="3578225"/>
          <p14:tracePt t="35611" x="3622675" y="3578225"/>
          <p14:tracePt t="35628" x="3644900" y="3584575"/>
          <p14:tracePt t="35645" x="3654425" y="3590925"/>
          <p14:tracePt t="35661" x="3657600" y="3590925"/>
          <p14:tracePt t="35678" x="3657600" y="3594100"/>
          <p14:tracePt t="35707" x="3657600" y="3600450"/>
          <p14:tracePt t="35714" x="3651250" y="3600450"/>
          <p14:tracePt t="35728" x="3635375" y="3600450"/>
          <p14:tracePt t="35745" x="3625850" y="3600450"/>
          <p14:tracePt t="35761" x="3606800" y="3600450"/>
          <p14:tracePt t="35778" x="3559175" y="3600450"/>
          <p14:tracePt t="35795" x="3514725" y="3600450"/>
          <p14:tracePt t="35811" x="3476625" y="3600450"/>
          <p14:tracePt t="35828" x="3422650" y="3600450"/>
          <p14:tracePt t="35845" x="3387725" y="3600450"/>
          <p14:tracePt t="35863" x="3346450" y="3597275"/>
          <p14:tracePt t="35878" x="3314700" y="3590925"/>
          <p14:tracePt t="35895" x="3292475" y="3590925"/>
          <p14:tracePt t="35912" x="3263900" y="3590925"/>
          <p14:tracePt t="35928" x="3254375" y="3590925"/>
          <p14:tracePt t="35945" x="3244850" y="3590925"/>
          <p14:tracePt t="35962" x="3225800" y="3590925"/>
          <p14:tracePt t="35978" x="3216275" y="3590925"/>
          <p14:tracePt t="35995" x="3206750" y="3590925"/>
          <p14:tracePt t="36012" x="3200400" y="3590925"/>
          <p14:tracePt t="36091" x="3200400" y="3584575"/>
          <p14:tracePt t="36099" x="3203575" y="3575050"/>
          <p14:tracePt t="36112" x="3213100" y="3568700"/>
          <p14:tracePt t="36128" x="3235325" y="3565525"/>
          <p14:tracePt t="36145" x="3257550" y="3565525"/>
          <p14:tracePt t="36162" x="3305175" y="3565525"/>
          <p14:tracePt t="36179" x="3340100" y="3565525"/>
          <p14:tracePt t="36196" x="3384550" y="3565525"/>
          <p14:tracePt t="36212" x="3448050" y="3565525"/>
          <p14:tracePt t="36228" x="3492500" y="3565525"/>
          <p14:tracePt t="36245" x="3511550" y="3565525"/>
          <p14:tracePt t="36261" x="3552825" y="3565525"/>
          <p14:tracePt t="36278" x="3562350" y="3565525"/>
          <p14:tracePt t="36295" x="3571875" y="3565525"/>
          <p14:tracePt t="36311" x="3594100" y="3565525"/>
          <p14:tracePt t="36328" x="3597275" y="3565525"/>
          <p14:tracePt t="36390" x="3603625" y="3565525"/>
          <p14:tracePt t="37379" x="3549650" y="3575050"/>
          <p14:tracePt t="37387" x="3470275" y="3590925"/>
          <p14:tracePt t="37412" x="3213100" y="3657600"/>
          <p14:tracePt t="37445" x="2724150" y="3768725"/>
          <p14:tracePt t="37462" x="2527300" y="3816350"/>
          <p14:tracePt t="37479" x="2257425" y="3879850"/>
          <p14:tracePt t="37495" x="2082800" y="3917950"/>
          <p14:tracePt t="37511" x="1939925" y="3962400"/>
          <p14:tracePt t="37528" x="1717675" y="3987800"/>
          <p14:tracePt t="37544" x="1590675" y="3987800"/>
          <p14:tracePt t="37561" x="1498600" y="3984625"/>
          <p14:tracePt t="37578" x="1371600" y="3952875"/>
          <p14:tracePt t="37595" x="1273175" y="3911600"/>
          <p14:tracePt t="37612" x="1196975" y="3879850"/>
          <p14:tracePt t="37629" x="1104900" y="3803650"/>
          <p14:tracePt t="37645" x="1060450" y="3733800"/>
          <p14:tracePt t="37661" x="1019175" y="3667125"/>
          <p14:tracePt t="37678" x="1000125" y="3594100"/>
          <p14:tracePt t="37695" x="987425" y="3546475"/>
          <p14:tracePt t="37711" x="987425" y="3517900"/>
          <p14:tracePt t="37728" x="987425" y="3486150"/>
          <p14:tracePt t="37745" x="987425" y="3470275"/>
          <p14:tracePt t="37761" x="987425" y="3441700"/>
          <p14:tracePt t="37778" x="990600" y="3384550"/>
          <p14:tracePt t="38048" x="949325" y="3333750"/>
          <p14:tracePt t="38055" x="885825" y="3257550"/>
          <p14:tracePt t="38062" x="828675" y="3184525"/>
          <p14:tracePt t="38078" x="695325" y="3013075"/>
          <p14:tracePt t="38095" x="584200" y="2863850"/>
          <p14:tracePt t="38112" x="473075" y="2717800"/>
          <p14:tracePt t="38128" x="415925" y="2625725"/>
          <p14:tracePt t="38145" x="358775" y="2543175"/>
          <p14:tracePt t="38162" x="314325" y="2457450"/>
          <p14:tracePt t="38178" x="288925" y="2413000"/>
          <p14:tracePt t="38194" x="276225" y="2374900"/>
          <p14:tracePt t="38212" x="269875" y="2333625"/>
          <p14:tracePt t="38228" x="269875" y="2305050"/>
          <p14:tracePt t="38245" x="269875" y="2282825"/>
          <p14:tracePt t="38261" x="269875" y="2241550"/>
          <p14:tracePt t="38278" x="269875" y="2219325"/>
          <p14:tracePt t="38295" x="269875" y="2203450"/>
          <p14:tracePt t="38311" x="269875" y="2171700"/>
          <p14:tracePt t="38328" x="269875" y="2155825"/>
          <p14:tracePt t="38345" x="273050" y="2127250"/>
          <p14:tracePt t="38362" x="292100" y="2092325"/>
          <p14:tracePt t="38378" x="292100" y="2063750"/>
          <p14:tracePt t="38395" x="292100" y="2047875"/>
          <p14:tracePt t="38411" x="292100" y="2032000"/>
          <p14:tracePt t="38428" x="292100" y="2022475"/>
          <p14:tracePt t="38445" x="307975" y="2022475"/>
          <p14:tracePt t="38461" x="320675" y="2022475"/>
          <p14:tracePt t="38478" x="330200" y="2022475"/>
          <p14:tracePt t="38494" x="339725" y="2022475"/>
          <p14:tracePt t="38511" x="381000" y="2041525"/>
          <p14:tracePt t="38528" x="412750" y="2060575"/>
          <p14:tracePt t="38545" x="457200" y="2105025"/>
          <p14:tracePt t="38561" x="488950" y="2130425"/>
          <p14:tracePt t="38578" x="511175" y="2143125"/>
          <p14:tracePt t="38594" x="542925" y="2159000"/>
          <p14:tracePt t="38612" x="561975" y="2174875"/>
          <p14:tracePt t="38628" x="571500" y="2184400"/>
          <p14:tracePt t="38645" x="593725" y="2184400"/>
          <p14:tracePt t="38661" x="603250" y="2184400"/>
          <p14:tracePt t="39607" x="625475" y="2263775"/>
          <p14:tracePt t="39615" x="679450" y="2419350"/>
          <p14:tracePt t="39628" x="838200" y="2828925"/>
          <p14:tracePt t="39649" x="1079500" y="3476625"/>
          <p14:tracePt t="39666" x="1238250" y="3889375"/>
          <p14:tracePt t="39686" x="1460500" y="4410075"/>
          <p14:tracePt t="39714" x="1809750" y="5041900"/>
          <p14:tracePt t="39747" x="2184400" y="5661025"/>
          <p14:tracePt t="39748" x="2298700" y="5826125"/>
          <p14:tracePt t="39764" x="2451100" y="6064250"/>
          <p14:tracePt t="39784" x="2581275" y="6315075"/>
          <p14:tracePt t="39799" x="2689225" y="6515100"/>
          <p14:tracePt t="39813" x="2752725" y="6626225"/>
          <p14:tracePt t="39828" x="2771775" y="6680200"/>
          <p14:tracePt t="39845" x="2784475" y="6711950"/>
          <p14:tracePt t="39861" x="2790825" y="6740525"/>
          <p14:tracePt t="39927" x="2787650" y="6740525"/>
          <p14:tracePt t="39933" x="2784475" y="6740525"/>
          <p14:tracePt t="39944" x="2778125" y="6740525"/>
          <p14:tracePt t="39961" x="2774950" y="6740525"/>
          <p14:tracePt t="40261" x="2743200" y="6746875"/>
          <p14:tracePt t="40268" x="2695575" y="6756400"/>
          <p14:tracePt t="40278" x="2667000" y="6762750"/>
          <p14:tracePt t="40294" x="2606675" y="6769100"/>
          <p14:tracePt t="40311" x="2517775" y="6775450"/>
          <p14:tracePt t="40328" x="2457450" y="6775450"/>
          <p14:tracePt t="40345" x="2400300" y="6775450"/>
          <p14:tracePt t="40361" x="2327275" y="6775450"/>
          <p14:tracePt t="40378" x="2298700" y="6775450"/>
          <p14:tracePt t="40395" x="2276475" y="6775450"/>
          <p14:tracePt t="40411" x="2235200" y="6772275"/>
          <p14:tracePt t="40428" x="2212975" y="6762750"/>
          <p14:tracePt t="40444" x="2181225" y="6756400"/>
          <p14:tracePt t="40461" x="2127250" y="6737350"/>
          <p14:tracePt t="42304" x="2565400" y="6591300"/>
          <p14:tracePt t="42311" x="2838450" y="6530975"/>
          <p14:tracePt t="42328" x="3530600" y="6359525"/>
          <p14:tracePt t="42348" x="4549775" y="6076950"/>
          <p14:tracePt t="42370" x="5556250" y="5861050"/>
          <p14:tracePt t="42396" x="6718300" y="5711825"/>
          <p14:tracePt t="42429" x="7581900" y="5597525"/>
          <p14:tracePt t="42446" x="8013700" y="5543550"/>
          <p14:tracePt t="42464" x="8248650" y="5505450"/>
          <p14:tracePt t="42479" x="8467725" y="5467350"/>
          <p14:tracePt t="42495" x="8775700" y="5419725"/>
          <p14:tracePt t="42511" x="9004300" y="5400675"/>
          <p14:tracePt t="42711" x="9045575" y="5384800"/>
          <p14:tracePt t="42716" x="9093200" y="5368925"/>
          <p14:tracePt t="42728" x="9124950" y="5346700"/>
          <p14:tracePt t="42852" x="9099550" y="4781550"/>
          <p14:tracePt t="42859" x="9070975" y="4749800"/>
          <p14:tracePt t="42866" x="9026525" y="4708525"/>
          <p14:tracePt t="42878" x="8985250" y="4676775"/>
          <p14:tracePt t="42894" x="8851900" y="4565650"/>
          <p14:tracePt t="42911" x="8769350" y="4508500"/>
          <p14:tracePt t="42928" x="8709025" y="4464050"/>
          <p14:tracePt t="42944" x="8661400" y="4448175"/>
          <p14:tracePt t="42961" x="8639175" y="4448175"/>
          <p14:tracePt t="42977" x="8629650" y="4448175"/>
          <p14:tracePt t="42994" x="8610600" y="4448175"/>
          <p14:tracePt t="43012" x="8601075" y="4448175"/>
          <p14:tracePt t="43028" x="8588375" y="4448175"/>
          <p14:tracePt t="43080" x="8588375" y="4441825"/>
          <p14:tracePt t="43086" x="8588375" y="4438650"/>
          <p14:tracePt t="43094" x="8588375" y="4432300"/>
          <p14:tracePt t="43111" x="8588375" y="4410075"/>
          <p14:tracePt t="43128" x="8578850" y="4387850"/>
          <p14:tracePt t="43144" x="8547100" y="4330700"/>
          <p14:tracePt t="43161" x="8518525" y="4283075"/>
          <p14:tracePt t="43178" x="8477250" y="4235450"/>
          <p14:tracePt t="43195" x="8439150" y="4168775"/>
          <p14:tracePt t="43211" x="8404225" y="4127500"/>
          <p14:tracePt t="43229" x="8366125" y="4083050"/>
          <p14:tracePt t="43245" x="8343900" y="4073525"/>
          <p14:tracePt t="43261" x="8334375" y="4064000"/>
          <p14:tracePt t="43278" x="8318500" y="4057650"/>
          <p14:tracePt t="43295" x="8302625" y="4048125"/>
          <p14:tracePt t="43312" x="8302625" y="4041775"/>
          <p14:tracePt t="43328" x="8302625" y="4029075"/>
          <p14:tracePt t="43361" x="8302625" y="4022725"/>
          <p14:tracePt t="43378" x="8302625" y="4019550"/>
          <p14:tracePt t="43400" x="8302625" y="4013200"/>
          <p14:tracePt t="43414" x="8302625" y="4010025"/>
          <p14:tracePt t="43457" x="8302625" y="4003675"/>
          <p14:tracePt t="43479" x="8302625" y="3997325"/>
          <p14:tracePt t="46652" x="8210550" y="3997325"/>
          <p14:tracePt t="46660" x="8067675" y="4006850"/>
          <p14:tracePt t="46667" x="7918450" y="4016375"/>
          <p14:tracePt t="46677" x="7737475" y="4051300"/>
          <p14:tracePt t="46694" x="7343775" y="4152900"/>
          <p14:tracePt t="46719" x="6540500" y="4413250"/>
          <p14:tracePt t="46745" x="5965825" y="4648200"/>
          <p14:tracePt t="46779" x="5553075" y="4851400"/>
          <p14:tracePt t="46795" x="5375275" y="4975225"/>
          <p14:tracePt t="46811" x="5276850" y="5073650"/>
          <p14:tracePt t="46828" x="5200650" y="5175250"/>
          <p14:tracePt t="46844" x="5102225" y="5362575"/>
          <p14:tracePt t="46860" x="5076825" y="5470525"/>
          <p14:tracePt t="46878" x="5076825" y="5543550"/>
          <p14:tracePt t="46894" x="5095875" y="5632450"/>
          <p14:tracePt t="46910" x="5114925" y="5670550"/>
          <p14:tracePt t="46927" x="5130800" y="5695950"/>
          <p14:tracePt t="46944" x="5162550" y="5730875"/>
          <p14:tracePt t="46960" x="5184775" y="5743575"/>
          <p14:tracePt t="46977" x="5194300" y="5746750"/>
          <p14:tracePt t="46993" x="5203825" y="5746750"/>
          <p14:tracePt t="47011" x="5210175" y="5734050"/>
          <p14:tracePt t="47027" x="5210175" y="5699125"/>
          <p14:tracePt t="47044" x="5203825" y="5619750"/>
          <p14:tracePt t="47060" x="5191125" y="5556250"/>
          <p14:tracePt t="47077" x="5175250" y="5492750"/>
          <p14:tracePt t="47093" x="5149850" y="5426075"/>
          <p14:tracePt t="47111" x="5137150" y="5387975"/>
          <p14:tracePt t="47127" x="5130800" y="5359400"/>
          <p14:tracePt t="47144" x="5130800" y="5324475"/>
          <p14:tracePt t="47161" x="5130800" y="5302250"/>
          <p14:tracePt t="47177" x="5140325" y="5280025"/>
          <p14:tracePt t="47194" x="5178425" y="5235575"/>
          <p14:tracePt t="47211" x="5241925" y="5200650"/>
          <p14:tracePt t="47228" x="5387975" y="5118100"/>
          <p14:tracePt t="47244" x="5673725" y="4984750"/>
          <p14:tracePt t="47261" x="5883275" y="4927600"/>
          <p14:tracePt t="47278" x="6121400" y="4835525"/>
          <p14:tracePt t="47295" x="6276975" y="4781550"/>
          <p14:tracePt t="47310" x="6384925" y="4749800"/>
          <p14:tracePt t="47328" x="6502400" y="4702175"/>
          <p14:tracePt t="47344" x="6540500" y="4689475"/>
          <p14:tracePt t="47361" x="6572250" y="4670425"/>
          <p14:tracePt t="47379" x="6607175" y="4629150"/>
          <p14:tracePt t="47395" x="6642100" y="4587875"/>
          <p14:tracePt t="47411" x="6667500" y="4549775"/>
          <p14:tracePt t="47428" x="6680200" y="4492625"/>
          <p14:tracePt t="47444" x="6680200" y="4476750"/>
          <p14:tracePt t="47460" x="6680200" y="4460875"/>
          <p14:tracePt t="47478" x="6667500" y="4448175"/>
          <p14:tracePt t="47493" x="6657975" y="4438650"/>
          <p14:tracePt t="47510" x="6648450" y="4429125"/>
          <p14:tracePt t="47528" x="6616700" y="4416425"/>
          <p14:tracePt t="47544" x="6584950" y="4403725"/>
          <p14:tracePt t="47560" x="6524625" y="4391025"/>
          <p14:tracePt t="47578" x="6403975" y="4384675"/>
          <p14:tracePt t="47593" x="6321425" y="4384675"/>
          <p14:tracePt t="47610" x="6242050" y="4384675"/>
          <p14:tracePt t="47627" x="6108700" y="4403725"/>
          <p14:tracePt t="47643" x="6061075" y="4416425"/>
          <p14:tracePt t="47660" x="6022975" y="4429125"/>
          <p14:tracePt t="47677" x="5988050" y="4445000"/>
          <p14:tracePt t="47694" x="5978525" y="4464050"/>
          <p14:tracePt t="47710" x="5972175" y="4489450"/>
          <p14:tracePt t="47728" x="5972175" y="4511675"/>
          <p14:tracePt t="47744" x="5975350" y="4521200"/>
          <p14:tracePt t="47760" x="5984875" y="4537075"/>
          <p14:tracePt t="47777" x="6007100" y="4559300"/>
          <p14:tracePt t="47794" x="6016625" y="4568825"/>
          <p14:tracePt t="47811" x="6026150" y="4578350"/>
          <p14:tracePt t="47828" x="6048375" y="4597400"/>
          <p14:tracePt t="47844" x="6051550" y="4597400"/>
          <p14:tracePt t="47860" x="6057900" y="4597400"/>
          <p14:tracePt t="47878" x="6061075" y="4597400"/>
          <p14:tracePt t="48204" x="6061075" y="4603750"/>
          <p14:tracePt t="48211" x="6054725" y="4606925"/>
          <p14:tracePt t="48218" x="6045200" y="4619625"/>
          <p14:tracePt t="48227" x="6038850" y="4622800"/>
          <p14:tracePt t="48260" x="5978525" y="4679950"/>
          <p14:tracePt t="48293" x="5911850" y="4765675"/>
          <p14:tracePt t="48310" x="5873750" y="4822825"/>
          <p14:tracePt t="48327" x="5854700" y="4848225"/>
          <p14:tracePt t="48344" x="5845175" y="4879975"/>
          <p14:tracePt t="48361" x="5845175" y="4905375"/>
          <p14:tracePt t="48377" x="5845175" y="4914900"/>
          <p14:tracePt t="48394" x="5845175" y="4930775"/>
          <p14:tracePt t="48410" x="5851525" y="4946650"/>
          <p14:tracePt t="48427" x="5867400" y="4956175"/>
          <p14:tracePt t="48444" x="5880100" y="4965700"/>
          <p14:tracePt t="48461" x="5940425" y="4984750"/>
          <p14:tracePt t="48477" x="5997575" y="4984750"/>
          <p14:tracePt t="48494" x="6073775" y="4965700"/>
          <p14:tracePt t="48511" x="6169025" y="4930775"/>
          <p14:tracePt t="48527" x="6226175" y="4895850"/>
          <p14:tracePt t="48544" x="6286500" y="4851400"/>
          <p14:tracePt t="48560" x="6359525" y="4768850"/>
          <p14:tracePt t="48577" x="6388100" y="4721225"/>
          <p14:tracePt t="48594" x="6419850" y="4683125"/>
          <p14:tracePt t="48610" x="6442075" y="4648200"/>
          <p14:tracePt t="48627" x="6454775" y="4638675"/>
          <p14:tracePt t="48644" x="6464300" y="4616450"/>
          <p14:tracePt t="48660" x="6477000" y="4594225"/>
          <p14:tracePt t="48677" x="6477000" y="4584700"/>
          <p14:tracePt t="48693" x="6477000" y="4568825"/>
          <p14:tracePt t="48710" x="6477000" y="4559300"/>
          <p14:tracePt t="48773" x="6477000" y="4552950"/>
          <p14:tracePt t="48781" x="6477000" y="4549775"/>
          <p14:tracePt t="48794" x="6477000" y="4540250"/>
          <p14:tracePt t="48811" x="6477000" y="4533900"/>
          <p14:tracePt t="48873" x="6467475" y="4533900"/>
          <p14:tracePt t="48880" x="6464300" y="4533900"/>
          <p14:tracePt t="48894" x="6454775" y="4533900"/>
          <p14:tracePt t="48910" x="6432550" y="4524375"/>
          <p14:tracePt t="48927" x="6400800" y="4518025"/>
          <p14:tracePt t="48944" x="6356350" y="4518025"/>
          <p14:tracePt t="48960" x="6318250" y="4518025"/>
          <p14:tracePt t="48977" x="6257925" y="4511675"/>
          <p14:tracePt t="48994" x="6165850" y="4489450"/>
          <p14:tracePt t="49010" x="6124575" y="4489450"/>
          <p14:tracePt t="49027" x="6092825" y="4489450"/>
          <p14:tracePt t="49044" x="6073775" y="4489450"/>
          <p14:tracePt t="49061" x="6064250" y="4489450"/>
          <p14:tracePt t="49077" x="6057900" y="4489450"/>
          <p14:tracePt t="49115" x="6057900" y="4486275"/>
          <p14:tracePt t="49127" x="6057900" y="4479925"/>
          <p14:tracePt t="49144" x="6057900" y="4460875"/>
          <p14:tracePt t="49380" x="6048375" y="4460875"/>
          <p14:tracePt t="49449" x="6048375" y="4454525"/>
          <p14:tracePt t="49457" x="6048375" y="4445000"/>
          <p14:tracePt t="49477" x="6042025" y="4349750"/>
          <p14:tracePt t="49510" x="5997575" y="4013200"/>
          <p14:tracePt t="49527" x="5915025" y="3629025"/>
          <p14:tracePt t="49544" x="5810250" y="3295650"/>
          <p14:tracePt t="49561" x="5667375" y="2911475"/>
          <p14:tracePt t="49578" x="5457825" y="2314575"/>
          <p14:tracePt t="49595" x="5318125" y="1930400"/>
          <p14:tracePt t="49613" x="5051425" y="1292225"/>
          <p14:tracePt t="49628" x="4930775" y="1076325"/>
          <p14:tracePt t="49644" x="4822825" y="854075"/>
          <p14:tracePt t="49660" x="4749800" y="717550"/>
          <p14:tracePt t="49677" x="4683125" y="628650"/>
          <p14:tracePt t="49693" x="4664075" y="590550"/>
          <p14:tracePt t="49711" x="4654550" y="581025"/>
          <p14:tracePt t="49727" x="4635500" y="565150"/>
          <p14:tracePt t="49744" x="4635500" y="561975"/>
          <p14:tracePt t="49760" x="4635500" y="555625"/>
          <p14:tracePt t="49777" x="4635500" y="546100"/>
          <p14:tracePt t="49793" x="4629150" y="536575"/>
          <p14:tracePt t="49810" x="4629150" y="527050"/>
          <p14:tracePt t="49827" x="4622800" y="520700"/>
          <p14:tracePt t="49844" x="4622800" y="511175"/>
          <p14:tracePt t="49862" x="4622800" y="504825"/>
          <p14:tracePt t="50055" x="4632325" y="508000"/>
          <p14:tracePt t="50063" x="4645025" y="514350"/>
          <p14:tracePt t="50078" x="4689475" y="527050"/>
          <p14:tracePt t="50094" x="4718050" y="546100"/>
          <p14:tracePt t="50111" x="4762500" y="577850"/>
          <p14:tracePt t="50143" x="4806950" y="631825"/>
          <p14:tracePt t="50177" x="4816475" y="695325"/>
          <p14:tracePt t="50194" x="4816475" y="723900"/>
          <p14:tracePt t="50211" x="4816475" y="758825"/>
          <p14:tracePt t="50227" x="4816475" y="787400"/>
          <p14:tracePt t="50244" x="4810125" y="809625"/>
          <p14:tracePt t="50260" x="4784725" y="854075"/>
          <p14:tracePt t="50277" x="4772025" y="882650"/>
          <p14:tracePt t="50293" x="4759325" y="930275"/>
          <p14:tracePt t="50311" x="4733925" y="987425"/>
          <p14:tracePt t="50327" x="4724400" y="1009650"/>
          <p14:tracePt t="50344" x="4711700" y="1031875"/>
          <p14:tracePt t="50346" x="4711700" y="1038225"/>
          <p14:tracePt t="50360" x="4711700" y="1047750"/>
          <p14:tracePt t="50377" x="4711700" y="1057275"/>
          <p14:tracePt t="50393" x="4711700" y="1066800"/>
          <p14:tracePt t="50410" x="4711700" y="1079500"/>
          <p14:tracePt t="50453" x="4711700" y="1069975"/>
          <p14:tracePt t="50460" x="4711700" y="1066800"/>
          <p14:tracePt t="50477" x="4711700" y="1054100"/>
          <p14:tracePt t="50493" x="4714875" y="1041400"/>
          <p14:tracePt t="50510" x="4730750" y="996950"/>
          <p14:tracePt t="50527" x="4749800" y="981075"/>
          <p14:tracePt t="50543" x="4752975" y="971550"/>
          <p14:tracePt t="50560" x="4759325" y="949325"/>
          <p14:tracePt t="50577" x="4765675" y="939800"/>
          <p14:tracePt t="50593" x="4768850" y="936625"/>
          <p14:tracePt t="50610" x="4784725" y="930275"/>
          <p14:tracePt t="50627" x="4797425" y="930275"/>
          <p14:tracePt t="50643" x="4810125" y="930275"/>
          <p14:tracePt t="50680" x="4810125" y="927100"/>
          <p14:tracePt t="50693" x="4810125" y="920750"/>
          <p14:tracePt t="50710" x="4810125" y="901700"/>
          <p14:tracePt t="50727" x="4806950" y="892175"/>
          <p14:tracePt t="50744" x="4787900" y="885825"/>
          <p14:tracePt t="50760" x="4778375" y="885825"/>
          <p14:tracePt t="50777" x="4768850" y="885825"/>
          <p14:tracePt t="50794" x="4756150" y="892175"/>
          <p14:tracePt t="50810" x="4756150" y="908050"/>
          <p14:tracePt t="50827" x="4778375" y="981075"/>
          <p14:tracePt t="50844" x="4864100" y="1155700"/>
          <p14:tracePt t="50860" x="4956175" y="1314450"/>
          <p14:tracePt t="50877" x="5149850" y="1625600"/>
          <p14:tracePt t="50901" x="5607050" y="2346325"/>
          <p14:tracePt t="50912" x="5695950" y="2520950"/>
          <p14:tracePt t="50928" x="5880100" y="2921000"/>
          <p14:tracePt t="50944" x="6124575" y="3406775"/>
          <p14:tracePt t="50961" x="6216650" y="3638550"/>
          <p14:tracePt t="50978" x="6280150" y="3825875"/>
          <p14:tracePt t="50993" x="6343650" y="4073525"/>
          <p14:tracePt t="51010" x="6372225" y="4194175"/>
          <p14:tracePt t="51027" x="6388100" y="4311650"/>
          <p14:tracePt t="51043" x="6410325" y="4467225"/>
          <p14:tracePt t="51060" x="6429375" y="4540250"/>
          <p14:tracePt t="51077" x="6429375" y="4594225"/>
          <p14:tracePt t="51093" x="6429375" y="4641850"/>
          <p14:tracePt t="51110" x="6429375" y="4657725"/>
          <p14:tracePt t="51127" x="6429375" y="4667250"/>
          <p14:tracePt t="51143" x="6429375" y="4686300"/>
          <p14:tracePt t="51160" x="6429375" y="4695825"/>
          <p14:tracePt t="51177" x="6429375" y="4711700"/>
          <p14:tracePt t="51193" x="6429375" y="4752975"/>
          <p14:tracePt t="51210" x="6419850" y="4775200"/>
          <p14:tracePt t="51227" x="6419850" y="4803775"/>
          <p14:tracePt t="51243" x="6419850" y="4826000"/>
          <p14:tracePt t="51260" x="6419850" y="4835525"/>
          <p14:tracePt t="51277" x="6419850" y="4851400"/>
          <p14:tracePt t="51293" x="6419850" y="4854575"/>
          <p14:tracePt t="51314" x="6419850" y="4841875"/>
          <p14:tracePt t="51328" x="6419850" y="4829175"/>
          <p14:tracePt t="51344" x="6419850" y="4806950"/>
          <p14:tracePt t="51360" x="6419850" y="4775200"/>
          <p14:tracePt t="51377" x="6419850" y="4743450"/>
          <p14:tracePt t="51393" x="6419850" y="4714875"/>
          <p14:tracePt t="51410" x="6419850" y="4705350"/>
          <p14:tracePt t="51427" x="6419850" y="4695825"/>
          <p14:tracePt t="51500" x="6419850" y="4689475"/>
          <p14:tracePt t="51513" x="6419850" y="46799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Espace réservé du texte 2"/>
          <p:cNvSpPr>
            <a:spLocks noGrp="1"/>
          </p:cNvSpPr>
          <p:nvPr>
            <p:ph type="body" idx="1"/>
          </p:nvPr>
        </p:nvSpPr>
        <p:spPr>
          <a:xfrm>
            <a:off x="428596" y="285728"/>
            <a:ext cx="4140230" cy="1031891"/>
          </a:xfrm>
        </p:spPr>
        <p:txBody>
          <a:bodyPr/>
          <a:lstStyle/>
          <a:p>
            <a:r>
              <a:rPr lang="fr-FR" dirty="0" smtClean="0"/>
              <a:t>   Staminodes chez     </a:t>
            </a:r>
            <a:r>
              <a:rPr lang="fr-FR" i="1" dirty="0" err="1" smtClean="0"/>
              <a:t>Rosmarinus</a:t>
            </a:r>
            <a:r>
              <a:rPr lang="fr-FR" i="1" dirty="0" smtClean="0"/>
              <a:t> </a:t>
            </a:r>
            <a:r>
              <a:rPr lang="fr-FR" i="1" dirty="0" err="1" smtClean="0"/>
              <a:t>officinalis</a:t>
            </a:r>
            <a:endParaRPr lang="fr-FR" i="1" dirty="0" smtClean="0"/>
          </a:p>
        </p:txBody>
      </p:sp>
      <p:sp>
        <p:nvSpPr>
          <p:cNvPr id="69636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29200" y="500042"/>
            <a:ext cx="4114800" cy="817577"/>
          </a:xfrm>
        </p:spPr>
        <p:txBody>
          <a:bodyPr/>
          <a:lstStyle/>
          <a:p>
            <a:r>
              <a:rPr lang="fr-FR" dirty="0" smtClean="0"/>
              <a:t>  Staminode chez         </a:t>
            </a:r>
            <a:r>
              <a:rPr lang="fr-FR" i="1" dirty="0" err="1" smtClean="0"/>
              <a:t>Tecoma</a:t>
            </a:r>
            <a:r>
              <a:rPr lang="fr-FR" i="1" dirty="0" smtClean="0"/>
              <a:t> </a:t>
            </a:r>
            <a:r>
              <a:rPr lang="fr-FR" i="1" dirty="0" err="1" smtClean="0"/>
              <a:t>capensis</a:t>
            </a:r>
            <a:endParaRPr lang="fr-FR" i="1" dirty="0" smtClean="0"/>
          </a:p>
        </p:txBody>
      </p:sp>
      <p:pic>
        <p:nvPicPr>
          <p:cNvPr id="69638" name="Picture 2" descr="C:\Users\HP\Desktop\dossier S4\TP DE FLORISTIQUE 5\image1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9901" r="14067" b="33735"/>
          <a:stretch>
            <a:fillRect/>
          </a:stretch>
        </p:blipFill>
        <p:spPr>
          <a:xfrm>
            <a:off x="0" y="1928802"/>
            <a:ext cx="4929510" cy="3222642"/>
          </a:xfrm>
          <a:noFill/>
        </p:spPr>
      </p:pic>
      <p:pic>
        <p:nvPicPr>
          <p:cNvPr id="76802" name="Picture 2" descr="F:\Tecoma\image07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21171" r="22270"/>
          <a:stretch>
            <a:fillRect/>
          </a:stretch>
        </p:blipFill>
        <p:spPr bwMode="auto">
          <a:xfrm>
            <a:off x="5086440" y="1477544"/>
            <a:ext cx="4057560" cy="5380456"/>
          </a:xfrm>
          <a:prstGeom prst="rect">
            <a:avLst/>
          </a:prstGeom>
          <a:noFill/>
        </p:spPr>
      </p:pic>
      <p:cxnSp>
        <p:nvCxnSpPr>
          <p:cNvPr id="7" name="Connecteur droit avec flèche 6"/>
          <p:cNvCxnSpPr/>
          <p:nvPr/>
        </p:nvCxnSpPr>
        <p:spPr>
          <a:xfrm rot="16200000" flipH="1">
            <a:off x="500034" y="2357430"/>
            <a:ext cx="2571768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16200000" flipH="1">
            <a:off x="678629" y="2178835"/>
            <a:ext cx="2786082" cy="1000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5400000">
            <a:off x="6643702" y="1714488"/>
            <a:ext cx="1928826" cy="35719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9975"/>
    </mc:Choice>
    <mc:Fallback>
      <p:transition spd="slow" advTm="49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3422" x="6429375" y="4651375"/>
          <p14:tracePt t="13427" x="6445250" y="4622800"/>
          <p14:tracePt t="13436" x="6461125" y="4562475"/>
          <p14:tracePt t="13452" x="6480175" y="4400550"/>
          <p14:tracePt t="13470" x="6445250" y="4092575"/>
          <p14:tracePt t="13494" x="6337300" y="3673475"/>
          <p14:tracePt t="13511" x="6251575" y="3473450"/>
          <p14:tracePt t="13537" x="6038850" y="3086100"/>
          <p14:tracePt t="13570" x="5657850" y="2765425"/>
          <p14:tracePt t="13588" x="5464175" y="2638425"/>
          <p14:tracePt t="13603" x="5254625" y="2552700"/>
          <p14:tracePt t="13620" x="4975225" y="2479675"/>
          <p14:tracePt t="13637" x="4819650" y="2441575"/>
          <p14:tracePt t="13653" x="4692650" y="2425700"/>
          <p14:tracePt t="13669" x="4594225" y="2416175"/>
          <p14:tracePt t="13686" x="4549775" y="2416175"/>
          <p14:tracePt t="13703" x="4527550" y="2416175"/>
          <p14:tracePt t="13719" x="4511675" y="2416175"/>
          <p14:tracePt t="13736" x="4498975" y="2416175"/>
          <p14:tracePt t="13753" x="4489450" y="2416175"/>
          <p14:tracePt t="13798" x="4505325" y="2416175"/>
          <p14:tracePt t="13805" x="4524375" y="2409825"/>
          <p14:tracePt t="13819" x="4594225" y="2409825"/>
          <p14:tracePt t="13836" x="4699000" y="2409825"/>
          <p14:tracePt t="13853" x="4826000" y="2403475"/>
          <p14:tracePt t="13869" x="5048250" y="2349500"/>
          <p14:tracePt t="13886" x="5181600" y="2305050"/>
          <p14:tracePt t="13903" x="5318125" y="2222500"/>
          <p14:tracePt t="13919" x="5505450" y="2095500"/>
          <p14:tracePt t="13936" x="5588000" y="2047875"/>
          <p14:tracePt t="13953" x="5645150" y="2012950"/>
          <p14:tracePt t="13969" x="5695950" y="1974850"/>
          <p14:tracePt t="13986" x="5715000" y="1927225"/>
          <p14:tracePt t="14004" x="5699125" y="1847850"/>
          <p14:tracePt t="14020" x="5607050" y="1771650"/>
          <p14:tracePt t="14036" x="5391150" y="1673225"/>
          <p14:tracePt t="14053" x="4822825" y="1552575"/>
          <p14:tracePt t="14070" x="4327525" y="1536700"/>
          <p14:tracePt t="14088" x="3946525" y="1546225"/>
          <p14:tracePt t="14103" x="3419475" y="1616075"/>
          <p14:tracePt t="14121" x="3117850" y="1695450"/>
          <p14:tracePt t="14137" x="2930525" y="1752600"/>
          <p14:tracePt t="14153" x="2727325" y="1812925"/>
          <p14:tracePt t="14170" x="2625725" y="1854200"/>
          <p14:tracePt t="14187" x="2568575" y="1882775"/>
          <p14:tracePt t="14204" x="2517775" y="1908175"/>
          <p14:tracePt t="14220" x="2489200" y="1927225"/>
          <p14:tracePt t="14236" x="2463800" y="1946275"/>
          <p14:tracePt t="14253" x="2432050" y="1987550"/>
          <p14:tracePt t="14269" x="2419350" y="2032000"/>
          <p14:tracePt t="14286" x="2406650" y="2070100"/>
          <p14:tracePt t="14302" x="2400300" y="2133600"/>
          <p14:tracePt t="14319" x="2393950" y="2162175"/>
          <p14:tracePt t="14336" x="2393950" y="2184400"/>
          <p14:tracePt t="14353" x="2371725" y="2228850"/>
          <p14:tracePt t="14369" x="2359025" y="2251075"/>
          <p14:tracePt t="14386" x="2346325" y="2282825"/>
          <p14:tracePt t="14402" x="2330450" y="2317750"/>
          <p14:tracePt t="14419" x="2311400" y="2349500"/>
          <p14:tracePt t="14436" x="2298700" y="2371725"/>
          <p14:tracePt t="14453" x="2282825" y="2413000"/>
          <p14:tracePt t="14470" x="2270125" y="2438400"/>
          <p14:tracePt t="14486" x="2244725" y="2470150"/>
          <p14:tracePt t="14502" x="2225675" y="2511425"/>
          <p14:tracePt t="14519" x="2212975" y="2549525"/>
          <p14:tracePt t="14536" x="2216150" y="2609850"/>
          <p14:tracePt t="14553" x="2292350" y="2762250"/>
          <p14:tracePt t="14570" x="2390775" y="2867025"/>
          <p14:tracePt t="14586" x="2590800" y="3025775"/>
          <p14:tracePt t="14602" x="3006725" y="3225800"/>
          <p14:tracePt t="14621" x="3292475" y="3314700"/>
          <p14:tracePt t="14637" x="3638550" y="3362325"/>
          <p14:tracePt t="14654" x="3844925" y="3362325"/>
          <p14:tracePt t="14669" x="4016375" y="3340100"/>
          <p14:tracePt t="14687" x="4229100" y="3295650"/>
          <p14:tracePt t="14703" x="4330700" y="3254375"/>
          <p14:tracePt t="14719" x="4387850" y="3225800"/>
          <p14:tracePt t="14736" x="4448175" y="3178175"/>
          <p14:tracePt t="14752" x="4479925" y="3130550"/>
          <p14:tracePt t="14769" x="4502150" y="3067050"/>
          <p14:tracePt t="14787" x="4518025" y="2984500"/>
          <p14:tracePt t="14803" x="4518025" y="2955925"/>
          <p14:tracePt t="14819" x="4518025" y="2946400"/>
          <p14:tracePt t="14836" x="4514850" y="2940050"/>
          <p14:tracePt t="15841" x="4445000" y="2927350"/>
          <p14:tracePt t="15848" x="4330700" y="2898775"/>
          <p14:tracePt t="15855" x="4206875" y="2847975"/>
          <p14:tracePt t="15869" x="3784600" y="2641600"/>
          <p14:tracePt t="15890" x="3121025" y="2244725"/>
          <p14:tracePt t="15908" x="2733675" y="2019300"/>
          <p14:tracePt t="15928" x="2146300" y="1698625"/>
          <p14:tracePt t="15954" x="1539875" y="1431925"/>
          <p14:tracePt t="15987" x="1133475" y="1228725"/>
          <p14:tracePt t="16004" x="1012825" y="1165225"/>
          <p14:tracePt t="16020" x="990600" y="1152525"/>
          <p14:tracePt t="16036" x="968375" y="1143000"/>
          <p14:tracePt t="16053" x="952500" y="1143000"/>
          <p14:tracePt t="16069" x="949325" y="1143000"/>
          <p14:tracePt t="16103" x="958850" y="1120775"/>
          <p14:tracePt t="16119" x="1016000" y="1101725"/>
          <p14:tracePt t="16136" x="1079500" y="1079500"/>
          <p14:tracePt t="16153" x="1165225" y="1050925"/>
          <p14:tracePt t="16169" x="1209675" y="1038225"/>
          <p14:tracePt t="16186" x="1241425" y="1025525"/>
          <p14:tracePt t="16203" x="1260475" y="1016000"/>
          <p14:tracePt t="16219" x="1260475" y="1003300"/>
          <p14:tracePt t="16237" x="1260475" y="993775"/>
          <p14:tracePt t="16254" x="1238250" y="990600"/>
          <p14:tracePt t="16271" x="1174750" y="974725"/>
          <p14:tracePt t="16286" x="1047750" y="968375"/>
          <p14:tracePt t="16304" x="850900" y="971550"/>
          <p14:tracePt t="16319" x="644525" y="1009650"/>
          <p14:tracePt t="16336" x="511175" y="1044575"/>
          <p14:tracePt t="16352" x="454025" y="1073150"/>
          <p14:tracePt t="16539" x="530225" y="1066800"/>
          <p14:tracePt t="16546" x="622300" y="1066800"/>
          <p14:tracePt t="16552" x="714375" y="1066800"/>
          <p14:tracePt t="16569" x="806450" y="1057275"/>
          <p14:tracePt t="16653" x="866775" y="1073150"/>
          <p14:tracePt t="16659" x="936625" y="1079500"/>
          <p14:tracePt t="16669" x="996950" y="1098550"/>
          <p14:tracePt t="16686" x="1104900" y="1139825"/>
          <p14:tracePt t="16703" x="1279525" y="1238250"/>
          <p14:tracePt t="16719" x="1419225" y="1349375"/>
          <p14:tracePt t="16737" x="1654175" y="1555750"/>
          <p14:tracePt t="16754" x="1831975" y="1743075"/>
          <p14:tracePt t="16771" x="2000250" y="1930400"/>
          <p14:tracePt t="16787" x="2232025" y="2171700"/>
          <p14:tracePt t="16803" x="2346325" y="2352675"/>
          <p14:tracePt t="16821" x="2425700" y="2476500"/>
          <p14:tracePt t="16836" x="2565400" y="2708275"/>
          <p14:tracePt t="16852" x="2606675" y="2819400"/>
          <p14:tracePt t="16870" x="2628900" y="2895600"/>
          <p14:tracePt t="16887" x="2657475" y="2987675"/>
          <p14:tracePt t="16903" x="2670175" y="3032125"/>
          <p14:tracePt t="16919" x="2670175" y="3076575"/>
          <p14:tracePt t="16936" x="2670175" y="3124200"/>
          <p14:tracePt t="16952" x="2670175" y="3146425"/>
          <p14:tracePt t="16969" x="2670175" y="3175000"/>
          <p14:tracePt t="16986" x="2657475" y="3209925"/>
          <p14:tracePt t="17002" x="2638425" y="3241675"/>
          <p14:tracePt t="17019" x="2628900" y="3257550"/>
          <p14:tracePt t="17036" x="2613025" y="3273425"/>
          <p14:tracePt t="17052" x="2603500" y="3289300"/>
          <p14:tracePt t="17069" x="2587625" y="3289300"/>
          <p14:tracePt t="17085" x="2565400" y="3270250"/>
          <p14:tracePt t="17102" x="2540000" y="3232150"/>
          <p14:tracePt t="17120" x="2508250" y="3184525"/>
          <p14:tracePt t="17136" x="2460625" y="3133725"/>
          <p14:tracePt t="17153" x="2438400" y="3114675"/>
          <p14:tracePt t="17169" x="2416175" y="3101975"/>
          <p14:tracePt t="17186" x="2371725" y="3079750"/>
          <p14:tracePt t="17203" x="2355850" y="3079750"/>
          <p14:tracePt t="17219" x="2339975" y="3079750"/>
          <p14:tracePt t="17236" x="2327275" y="3079750"/>
          <p14:tracePt t="17252" x="2317750" y="3079750"/>
          <p14:tracePt t="17269" x="2305050" y="3079750"/>
          <p14:tracePt t="17286" x="2295525" y="3079750"/>
          <p14:tracePt t="17302" x="2295525" y="3095625"/>
          <p14:tracePt t="17319" x="2295525" y="3111500"/>
          <p14:tracePt t="17335" x="2295525" y="3149600"/>
          <p14:tracePt t="17352" x="2295525" y="3171825"/>
          <p14:tracePt t="17369" x="2295525" y="3203575"/>
          <p14:tracePt t="17389" x="2295525" y="3213100"/>
          <p14:tracePt t="17634" x="2314575" y="3260725"/>
          <p14:tracePt t="17641" x="2339975" y="3343275"/>
          <p14:tracePt t="17652" x="2387600" y="3438525"/>
          <p14:tracePt t="17669" x="2479675" y="3676650"/>
          <p14:tracePt t="17686" x="2571750" y="3835400"/>
          <p14:tracePt t="17703" x="2663825" y="3981450"/>
          <p14:tracePt t="17720" x="2768600" y="4146550"/>
          <p14:tracePt t="17736" x="2825750" y="4219575"/>
          <p14:tracePt t="17752" x="2857500" y="4257675"/>
          <p14:tracePt t="17769" x="2895600" y="4308475"/>
          <p14:tracePt t="17786" x="2905125" y="4318000"/>
          <p14:tracePt t="17802" x="2905125" y="4333875"/>
          <p14:tracePt t="17837" x="2898775" y="4333875"/>
          <p14:tracePt t="17853" x="2882900" y="4333875"/>
          <p14:tracePt t="17855" x="2879725" y="4333875"/>
          <p14:tracePt t="17869" x="2863850" y="4333875"/>
          <p14:tracePt t="17886" x="2838450" y="4318000"/>
          <p14:tracePt t="17902" x="2803525" y="4305300"/>
          <p14:tracePt t="17919" x="2746375" y="4286250"/>
          <p14:tracePt t="17936" x="2720975" y="4276725"/>
          <p14:tracePt t="17952" x="2692400" y="4257675"/>
          <p14:tracePt t="17969" x="2657475" y="4238625"/>
          <p14:tracePt t="17986" x="2625725" y="4229100"/>
          <p14:tracePt t="18002" x="2609850" y="4216400"/>
          <p14:tracePt t="18019" x="2571750" y="4194175"/>
          <p14:tracePt t="18036" x="2559050" y="4184650"/>
          <p14:tracePt t="18053" x="2527300" y="4178300"/>
          <p14:tracePt t="18069" x="2486025" y="4159250"/>
          <p14:tracePt t="18086" x="2447925" y="4146550"/>
          <p14:tracePt t="18102" x="2403475" y="4146550"/>
          <p14:tracePt t="18119" x="2333625" y="4146550"/>
          <p14:tracePt t="18136" x="2289175" y="4146550"/>
          <p14:tracePt t="18153" x="2228850" y="4146550"/>
          <p14:tracePt t="18169" x="2197100" y="4156075"/>
          <p14:tracePt t="18186" x="2168525" y="4168775"/>
          <p14:tracePt t="18203" x="2124075" y="4184650"/>
          <p14:tracePt t="18219" x="2085975" y="4197350"/>
          <p14:tracePt t="18235" x="2057400" y="4216400"/>
          <p14:tracePt t="18253" x="2012950" y="4235450"/>
          <p14:tracePt t="18269" x="1984375" y="4248150"/>
          <p14:tracePt t="18286" x="1958975" y="4257675"/>
          <p14:tracePt t="18303" x="1936750" y="4279900"/>
          <p14:tracePt t="18319" x="1920875" y="4286250"/>
          <p14:tracePt t="18335" x="1911350" y="4295775"/>
          <p14:tracePt t="18352" x="1898650" y="4305300"/>
          <p14:tracePt t="18369" x="1885950" y="4314825"/>
          <p14:tracePt t="18386" x="1870075" y="4330700"/>
          <p14:tracePt t="18402" x="1857375" y="4340225"/>
          <p14:tracePt t="18419" x="1847850" y="4340225"/>
          <p14:tracePt t="18435" x="1841500" y="4346575"/>
          <p14:tracePt t="18453" x="1822450" y="4346575"/>
          <p14:tracePt t="18469" x="1812925" y="4346575"/>
          <p14:tracePt t="18486" x="1803400" y="4346575"/>
          <p14:tracePt t="18502" x="1787525" y="4340225"/>
          <p14:tracePt t="18519" x="1771650" y="4330700"/>
          <p14:tracePt t="18536" x="1768475" y="4314825"/>
          <p14:tracePt t="18552" x="1762125" y="4298950"/>
          <p14:tracePt t="18569" x="1758950" y="4289425"/>
          <p14:tracePt t="18586" x="1749425" y="4279900"/>
          <p14:tracePt t="18602" x="1733550" y="4260850"/>
          <p14:tracePt t="18619" x="1717675" y="4248150"/>
          <p14:tracePt t="18635" x="1708150" y="4238625"/>
          <p14:tracePt t="18652" x="1692275" y="4219575"/>
          <p14:tracePt t="18668" x="1689100" y="4210050"/>
          <p14:tracePt t="18686" x="1689100" y="4203700"/>
          <p14:tracePt t="18737" x="1682750" y="4203700"/>
          <p14:tracePt t="18780" x="1673225" y="4203700"/>
          <p14:tracePt t="19079" x="1666875" y="4206875"/>
          <p14:tracePt t="19093" x="1666875" y="4210050"/>
          <p14:tracePt t="19107" x="1666875" y="4216400"/>
          <p14:tracePt t="19172" x="1657350" y="4216400"/>
          <p14:tracePt t="19178" x="1651000" y="4216400"/>
          <p14:tracePt t="19185" x="1647825" y="4216400"/>
          <p14:tracePt t="19219" x="1638300" y="4216400"/>
          <p14:tracePt t="19253" x="1622425" y="4216400"/>
          <p14:tracePt t="19269" x="1606550" y="4216400"/>
          <p14:tracePt t="19285" x="1593850" y="4216400"/>
          <p14:tracePt t="19302" x="1584325" y="4216400"/>
          <p14:tracePt t="19319" x="1574800" y="4216400"/>
          <p14:tracePt t="19336" x="1552575" y="4213225"/>
          <p14:tracePt t="19353" x="1543050" y="4203700"/>
          <p14:tracePt t="19368" x="1533525" y="4194175"/>
          <p14:tracePt t="19386" x="1524000" y="4181475"/>
          <p14:tracePt t="19402" x="1524000" y="4159250"/>
          <p14:tracePt t="19418" x="1524000" y="4137025"/>
          <p14:tracePt t="19435" x="1524000" y="4083050"/>
          <p14:tracePt t="19452" x="1527175" y="4044950"/>
          <p14:tracePt t="19469" x="1549400" y="3962400"/>
          <p14:tracePt t="19486" x="1562100" y="3889375"/>
          <p14:tracePt t="19502" x="1584325" y="3813175"/>
          <p14:tracePt t="19520" x="1606550" y="3740150"/>
          <p14:tracePt t="19536" x="1616075" y="3717925"/>
          <p14:tracePt t="19553" x="1625600" y="3708400"/>
          <p14:tracePt t="19570" x="1647825" y="3686175"/>
          <p14:tracePt t="19586" x="1647825" y="3676650"/>
          <p14:tracePt t="19602" x="1647825" y="3667125"/>
          <p14:tracePt t="19619" x="1647825" y="3644900"/>
          <p14:tracePt t="19635" x="1647825" y="3635375"/>
          <p14:tracePt t="19652" x="1647825" y="3625850"/>
          <p14:tracePt t="19670" x="1647825" y="3613150"/>
          <p14:tracePt t="19686" x="1635125" y="3597275"/>
          <p14:tracePt t="19702" x="1625600" y="3587750"/>
          <p14:tracePt t="19719" x="1622425" y="3575050"/>
          <p14:tracePt t="19735" x="1622425" y="3565525"/>
          <p14:tracePt t="19752" x="1622425" y="3556000"/>
          <p14:tracePt t="19769" x="1622425" y="3536950"/>
          <p14:tracePt t="19785" x="1622425" y="3498850"/>
          <p14:tracePt t="19802" x="1622425" y="3470275"/>
          <p14:tracePt t="19819" x="1622425" y="3429000"/>
          <p14:tracePt t="19835" x="1622425" y="3394075"/>
          <p14:tracePt t="19852" x="1622425" y="3355975"/>
          <p14:tracePt t="19869" x="1622425" y="3317875"/>
          <p14:tracePt t="19885" x="1622425" y="3302000"/>
          <p14:tracePt t="19902" x="1622425" y="3292475"/>
          <p14:tracePt t="19904" x="1622425" y="3286125"/>
          <p14:tracePt t="19920" x="1622425" y="3260725"/>
          <p14:tracePt t="19936" x="1622425" y="3244850"/>
          <p14:tracePt t="19952" x="1616075" y="3228975"/>
          <p14:tracePt t="19969" x="1603375" y="3206750"/>
          <p14:tracePt t="19985" x="1587500" y="3197225"/>
          <p14:tracePt t="20003" x="1581150" y="3187700"/>
          <p14:tracePt t="20324" x="1625600" y="3187700"/>
          <p14:tracePt t="20332" x="1682750" y="3187700"/>
          <p14:tracePt t="20339" x="1727200" y="3187700"/>
          <p14:tracePt t="20352" x="1844675" y="3187700"/>
          <p14:tracePt t="20369" x="1936750" y="3187700"/>
          <p14:tracePt t="20385" x="2041525" y="3187700"/>
          <p14:tracePt t="20402" x="2203450" y="3187700"/>
          <p14:tracePt t="20418" x="2273300" y="3187700"/>
          <p14:tracePt t="20435" x="2333625" y="3187700"/>
          <p14:tracePt t="20452" x="2419350" y="3187700"/>
          <p14:tracePt t="20468" x="2479675" y="3187700"/>
          <p14:tracePt t="20485" x="2540000" y="3187700"/>
          <p14:tracePt t="20503" x="2613025" y="3175000"/>
          <p14:tracePt t="20519" x="2647950" y="3168650"/>
          <p14:tracePt t="20535" x="2679700" y="3155950"/>
          <p14:tracePt t="20552" x="2714625" y="3130550"/>
          <p14:tracePt t="20569" x="2752725" y="3117850"/>
          <p14:tracePt t="20586" x="2784475" y="3108325"/>
          <p14:tracePt t="20602" x="2841625" y="3082925"/>
          <p14:tracePt t="20619" x="2879725" y="3070225"/>
          <p14:tracePt t="20636" x="2908300" y="3063875"/>
          <p14:tracePt t="20652" x="2943225" y="3057525"/>
          <p14:tracePt t="20669" x="2952750" y="3048000"/>
          <p14:tracePt t="20686" x="2962275" y="3038475"/>
          <p14:tracePt t="20702" x="2990850" y="3016250"/>
          <p14:tracePt t="20719" x="3003550" y="3009900"/>
          <p14:tracePt t="20736" x="3013075" y="3000375"/>
          <p14:tracePt t="20752" x="3038475" y="3000375"/>
          <p14:tracePt t="20769" x="3048000" y="3000375"/>
          <p14:tracePt t="20785" x="3057525" y="3000375"/>
          <p14:tracePt t="20819" x="3063875" y="3000375"/>
          <p14:tracePt t="20836" x="3067050" y="3000375"/>
          <p14:tracePt t="20852" x="3073400" y="3000375"/>
          <p14:tracePt t="20893" x="3073400" y="3003550"/>
          <p14:tracePt t="20901" x="3073400" y="3006725"/>
          <p14:tracePt t="20908" x="3073400" y="3013075"/>
          <p14:tracePt t="20919" x="3073400" y="3016250"/>
          <p14:tracePt t="22540" x="3060700" y="3057525"/>
          <p14:tracePt t="22546" x="3044825" y="3105150"/>
          <p14:tracePt t="22554" x="3028950" y="3146425"/>
          <p14:tracePt t="22569" x="2997200" y="3267075"/>
          <p14:tracePt t="22585" x="2978150" y="3384550"/>
          <p14:tracePt t="22602" x="2962275" y="3527425"/>
          <p14:tracePt t="22635" x="2962275" y="3689350"/>
          <p14:tracePt t="22670" x="2962275" y="3848100"/>
          <p14:tracePt t="22687" x="2949575" y="3911600"/>
          <p14:tracePt t="22702" x="2936875" y="3949700"/>
          <p14:tracePt t="22719" x="2921000" y="3971925"/>
          <p14:tracePt t="22735" x="2908300" y="4003675"/>
          <p14:tracePt t="22752" x="2892425" y="4025900"/>
          <p14:tracePt t="22768" x="2886075" y="4035425"/>
          <p14:tracePt t="22785" x="2882900" y="4051300"/>
          <p14:tracePt t="22802" x="2867025" y="4070350"/>
          <p14:tracePt t="22818" x="2854325" y="4086225"/>
          <p14:tracePt t="22835" x="2844800" y="4111625"/>
          <p14:tracePt t="22853" x="2835275" y="4137025"/>
          <p14:tracePt t="22870" x="2816225" y="4168775"/>
          <p14:tracePt t="22886" x="2809875" y="4194175"/>
          <p14:tracePt t="22903" x="2806700" y="4216400"/>
          <p14:tracePt t="22919" x="2806700" y="4225925"/>
          <p14:tracePt t="22935" x="2806700" y="4238625"/>
          <p14:tracePt t="22951" x="2806700" y="4248150"/>
          <p14:tracePt t="22969" x="2806700" y="4254500"/>
          <p14:tracePt t="22985" x="2800350" y="4254500"/>
          <p14:tracePt t="23002" x="2797175" y="4254500"/>
          <p14:tracePt t="23018" x="2784475" y="4254500"/>
          <p14:tracePt t="23035" x="2774950" y="4254500"/>
          <p14:tracePt t="23051" x="2762250" y="4251325"/>
          <p14:tracePt t="23068" x="2755900" y="4241800"/>
          <p14:tracePt t="23086" x="2746375" y="4238625"/>
          <p14:tracePt t="23102" x="2740025" y="4232275"/>
          <p14:tracePt t="23119" x="2730500" y="4232275"/>
          <p14:tracePt t="23135" x="2714625" y="4216400"/>
          <p14:tracePt t="23152" x="2711450" y="4200525"/>
          <p14:tracePt t="23168" x="2701925" y="4191000"/>
          <p14:tracePt t="23185" x="2695575" y="4187825"/>
          <p14:tracePt t="23202" x="2695575" y="4181475"/>
          <p14:tracePt t="23219" x="2689225" y="4181475"/>
          <p14:tracePt t="23235" x="2679700" y="4181475"/>
          <p14:tracePt t="23252" x="2676525" y="4181475"/>
          <p14:tracePt t="23269" x="2667000" y="4181475"/>
          <p14:tracePt t="23285" x="2660650" y="4181475"/>
          <p14:tracePt t="23336" x="2660650" y="4178300"/>
          <p14:tracePt t="24317" x="2638425" y="4171950"/>
          <p14:tracePt t="24324" x="2619375" y="4165600"/>
          <p14:tracePt t="24339" x="2574925" y="4152900"/>
          <p14:tracePt t="24355" x="2527300" y="4140200"/>
          <p14:tracePt t="24375" x="2495550" y="4140200"/>
          <p14:tracePt t="24402" x="2451100" y="4140200"/>
          <p14:tracePt t="24435" x="2406650" y="4140200"/>
          <p14:tracePt t="24452" x="2368550" y="4140200"/>
          <p14:tracePt t="24468" x="2343150" y="4127500"/>
          <p14:tracePt t="24485" x="2320925" y="4114800"/>
          <p14:tracePt t="24502" x="2279650" y="4102100"/>
          <p14:tracePt t="24518" x="2251075" y="4102100"/>
          <p14:tracePt t="24535" x="2228850" y="4102100"/>
          <p14:tracePt t="24551" x="2187575" y="4092575"/>
          <p14:tracePt t="24568" x="2162175" y="4079875"/>
          <p14:tracePt t="24586" x="2133600" y="4067175"/>
          <p14:tracePt t="24602" x="2098675" y="4054475"/>
          <p14:tracePt t="24618" x="2089150" y="4054475"/>
          <p14:tracePt t="24635" x="2073275" y="4054475"/>
          <p14:tracePt t="24651" x="2060575" y="4051300"/>
          <p14:tracePt t="24668" x="2047875" y="4051300"/>
          <p14:tracePt t="24685" x="2044700" y="4051300"/>
          <p14:tracePt t="25065" x="2070100" y="4051300"/>
          <p14:tracePt t="25073" x="2117725" y="4051300"/>
          <p14:tracePt t="25086" x="2181225" y="4060825"/>
          <p14:tracePt t="25102" x="2244725" y="4076700"/>
          <p14:tracePt t="25118" x="2308225" y="4089400"/>
          <p14:tracePt t="25151" x="2425700" y="4121150"/>
          <p14:tracePt t="25185" x="2517775" y="4121150"/>
          <p14:tracePt t="25202" x="2540000" y="4121150"/>
          <p14:tracePt t="25219" x="2555875" y="4121150"/>
          <p14:tracePt t="25235" x="2571750" y="4121150"/>
          <p14:tracePt t="25251" x="2581275" y="4121150"/>
          <p14:tracePt t="25268" x="2597150" y="4121150"/>
          <p14:tracePt t="25285" x="2606675" y="4121150"/>
          <p14:tracePt t="25319" x="2609850" y="4121150"/>
          <p14:tracePt t="25335" x="2619375" y="4121150"/>
          <p14:tracePt t="25351" x="2628900" y="4121150"/>
          <p14:tracePt t="25368" x="2644775" y="4121150"/>
          <p14:tracePt t="25385" x="2660650" y="4121150"/>
          <p14:tracePt t="25401" x="2673350" y="4121150"/>
          <p14:tracePt t="25418" x="2686050" y="4121150"/>
          <p14:tracePt t="25435" x="2705100" y="4121150"/>
          <p14:tracePt t="25452" x="2714625" y="4127500"/>
          <p14:tracePt t="25468" x="2724150" y="4130675"/>
          <p14:tracePt t="25470" x="2730500" y="4137025"/>
          <p14:tracePt t="25485" x="2743200" y="4140200"/>
          <p14:tracePt t="25501" x="2755900" y="4156075"/>
          <p14:tracePt t="25518" x="2755900" y="4165600"/>
          <p14:tracePt t="25536" x="2755900" y="4171950"/>
          <p14:tracePt t="25598" x="2752725" y="4171950"/>
          <p14:tracePt t="25605" x="2749550" y="4171950"/>
          <p14:tracePt t="25619" x="2733675" y="4171950"/>
          <p14:tracePt t="25635" x="2717800" y="4171950"/>
          <p14:tracePt t="25652" x="2695575" y="4171950"/>
          <p14:tracePt t="25669" x="2654300" y="4162425"/>
          <p14:tracePt t="25685" x="2606675" y="4143375"/>
          <p14:tracePt t="25701" x="2552700" y="4121150"/>
          <p14:tracePt t="25719" x="2476500" y="4073525"/>
          <p14:tracePt t="25735" x="2432050" y="4054475"/>
          <p14:tracePt t="25752" x="2393950" y="4041775"/>
          <p14:tracePt t="25769" x="2352675" y="4022725"/>
          <p14:tracePt t="25785" x="2320925" y="4006850"/>
          <p14:tracePt t="25802" x="2289175" y="3994150"/>
          <p14:tracePt t="25819" x="2238375" y="3975100"/>
          <p14:tracePt t="25835" x="2209800" y="3975100"/>
          <p14:tracePt t="25852" x="2181225" y="3975100"/>
          <p14:tracePt t="25868" x="2149475" y="3975100"/>
          <p14:tracePt t="25885" x="2117725" y="3975100"/>
          <p14:tracePt t="25901" x="2098675" y="3975100"/>
          <p14:tracePt t="25918" x="2063750" y="3975100"/>
          <p14:tracePt t="25935" x="2047875" y="3975100"/>
          <p14:tracePt t="25951" x="2038350" y="3968750"/>
          <p14:tracePt t="25968" x="2019300" y="3968750"/>
          <p14:tracePt t="25985" x="2006600" y="3968750"/>
          <p14:tracePt t="26002" x="1997075" y="3968750"/>
          <p14:tracePt t="26022" x="1984375" y="3968750"/>
          <p14:tracePt t="26035" x="1968500" y="3968750"/>
          <p14:tracePt t="26052" x="1958975" y="3968750"/>
          <p14:tracePt t="26068" x="1943100" y="3968750"/>
          <p14:tracePt t="26085" x="1939925" y="3968750"/>
          <p14:tracePt t="26352" x="1958975" y="3968750"/>
          <p14:tracePt t="26360" x="1968500" y="3968750"/>
          <p14:tracePt t="26368" x="1974850" y="3968750"/>
          <p14:tracePt t="26385" x="1984375" y="3968750"/>
          <p14:tracePt t="26401" x="2009775" y="3949700"/>
          <p14:tracePt t="26418" x="2019300" y="3940175"/>
          <p14:tracePt t="26434" x="2028825" y="3933825"/>
          <p14:tracePt t="26452" x="2044700" y="3924300"/>
          <p14:tracePt t="26468" x="2054225" y="3914775"/>
          <p14:tracePt t="26485" x="2054225" y="3892550"/>
          <p14:tracePt t="26502" x="2054225" y="3838575"/>
          <p14:tracePt t="26518" x="2054225" y="3778250"/>
          <p14:tracePt t="26534" x="2044700" y="3733800"/>
          <p14:tracePt t="26551" x="2038350" y="3686175"/>
          <p14:tracePt t="26568" x="2038350" y="3670300"/>
          <p14:tracePt t="26585" x="2035175" y="3654425"/>
          <p14:tracePt t="26601" x="2019300" y="3638550"/>
          <p14:tracePt t="26618" x="1990725" y="3629025"/>
          <p14:tracePt t="26635" x="1965325" y="3616325"/>
          <p14:tracePt t="26652" x="1908175" y="3590925"/>
          <p14:tracePt t="26668" x="1885950" y="3578225"/>
          <p14:tracePt t="26685" x="1860550" y="3565525"/>
          <p14:tracePt t="26701" x="1847850" y="3556000"/>
          <p14:tracePt t="26718" x="1847850" y="3543300"/>
          <p14:tracePt t="26735" x="1847850" y="3536950"/>
          <p14:tracePt t="26752" x="1847850" y="3521075"/>
          <p14:tracePt t="26768" x="1847850" y="3517900"/>
          <p14:tracePt t="26785" x="1854200" y="3508375"/>
          <p14:tracePt t="26801" x="1857375" y="3489325"/>
          <p14:tracePt t="26818" x="1873250" y="3476625"/>
          <p14:tracePt t="26837" x="1889125" y="3463925"/>
          <p14:tracePt t="26852" x="1898650" y="3454400"/>
          <p14:tracePt t="26869" x="1908175" y="3438525"/>
          <p14:tracePt t="26886" x="1927225" y="3422650"/>
          <p14:tracePt t="26901" x="1939925" y="3413125"/>
          <p14:tracePt t="26918" x="1939925" y="3406775"/>
          <p14:tracePt t="27128" x="1968500" y="3409950"/>
          <p14:tracePt t="27136" x="1997075" y="3416300"/>
          <p14:tracePt t="27143" x="2032000" y="3425825"/>
          <p14:tracePt t="27151" x="2060575" y="3432175"/>
          <p14:tracePt t="27168" x="2146300" y="3454400"/>
          <p14:tracePt t="27186" x="2286000" y="3454400"/>
          <p14:tracePt t="27202" x="2359025" y="3463925"/>
          <p14:tracePt t="27218" x="2441575" y="3463925"/>
          <p14:tracePt t="27235" x="2578100" y="3463925"/>
          <p14:tracePt t="27251" x="2651125" y="3463925"/>
          <p14:tracePt t="27268" x="2711450" y="3463925"/>
          <p14:tracePt t="27285" x="2774950" y="3463925"/>
          <p14:tracePt t="27301" x="2819400" y="3457575"/>
          <p14:tracePt t="27319" x="2841625" y="3448050"/>
          <p14:tracePt t="27334" x="2857500" y="3438525"/>
          <p14:tracePt t="27351" x="2870200" y="3438525"/>
          <p14:tracePt t="27368" x="2876550" y="3438525"/>
          <p14:tracePt t="27470" x="2879725" y="3438525"/>
          <p14:tracePt t="27477" x="2879725" y="3432175"/>
          <p14:tracePt t="27535" x="2873375" y="3432175"/>
          <p14:tracePt t="27542" x="2863850" y="3432175"/>
          <p14:tracePt t="27552" x="2860675" y="3432175"/>
          <p14:tracePt t="27569" x="2794000" y="3441700"/>
          <p14:tracePt t="27585" x="2708275" y="3467100"/>
          <p14:tracePt t="27601" x="2619375" y="3498850"/>
          <p14:tracePt t="27619" x="2527300" y="3527425"/>
          <p14:tracePt t="27635" x="2460625" y="3565525"/>
          <p14:tracePt t="27652" x="2393950" y="3587750"/>
          <p14:tracePt t="27669" x="2301875" y="3616325"/>
          <p14:tracePt t="27685" x="2257425" y="3629025"/>
          <p14:tracePt t="27701" x="2212975" y="3641725"/>
          <p14:tracePt t="27718" x="2162175" y="3657600"/>
          <p14:tracePt t="27734" x="2139950" y="3676650"/>
          <p14:tracePt t="27751" x="2108200" y="3689350"/>
          <p14:tracePt t="27768" x="2073275" y="3708400"/>
          <p14:tracePt t="27784" x="2044700" y="3708400"/>
          <p14:tracePt t="27801" x="2028825" y="3708400"/>
          <p14:tracePt t="27818" x="1993900" y="3708400"/>
          <p14:tracePt t="27835" x="1984375" y="3708400"/>
          <p14:tracePt t="27852" x="1974850" y="3708400"/>
          <p14:tracePt t="27868" x="1962150" y="3698875"/>
          <p14:tracePt t="27885" x="1946275" y="3689350"/>
          <p14:tracePt t="27901" x="1936750" y="3673475"/>
          <p14:tracePt t="27918" x="1924050" y="3660775"/>
          <p14:tracePt t="27935" x="1924050" y="3654425"/>
          <p14:tracePt t="27951" x="1920875" y="3654425"/>
          <p14:tracePt t="27991" x="1914525" y="3654425"/>
          <p14:tracePt t="28032" x="1914525" y="3657600"/>
          <p14:tracePt t="28039" x="1914525" y="3660775"/>
          <p14:tracePt t="28051" x="1917700" y="3667125"/>
          <p14:tracePt t="28068" x="1949450" y="3714750"/>
          <p14:tracePt t="28085" x="1990725" y="3765550"/>
          <p14:tracePt t="28101" x="2016125" y="3803650"/>
          <p14:tracePt t="28119" x="2063750" y="3876675"/>
          <p14:tracePt t="28135" x="2101850" y="3943350"/>
          <p14:tracePt t="28151" x="2120900" y="3990975"/>
          <p14:tracePt t="28168" x="2139950" y="4048125"/>
          <p14:tracePt t="28185" x="2152650" y="4070350"/>
          <p14:tracePt t="28203" x="2165350" y="4102100"/>
          <p14:tracePt t="28218" x="2165350" y="4111625"/>
          <p14:tracePt t="28235" x="2165350" y="4114800"/>
          <p14:tracePt t="28288" x="2155825" y="4114800"/>
          <p14:tracePt t="28302" x="2152650" y="4114800"/>
          <p14:tracePt t="28310" x="2146300" y="4114800"/>
          <p14:tracePt t="28318" x="2143125" y="4108450"/>
          <p14:tracePt t="28334" x="2133600" y="4105275"/>
          <p14:tracePt t="28352" x="2124075" y="4098925"/>
          <p14:tracePt t="28368" x="2108200" y="4092575"/>
          <p14:tracePt t="28384" x="2101850" y="4083050"/>
          <p14:tracePt t="28402" x="2089150" y="4073525"/>
          <p14:tracePt t="28418" x="2079625" y="4067175"/>
          <p14:tracePt t="28434" x="2070100" y="4067175"/>
          <p14:tracePt t="28451" x="2047875" y="4067175"/>
          <p14:tracePt t="28468" x="2038350" y="4064000"/>
          <p14:tracePt t="28485" x="2028825" y="4064000"/>
          <p14:tracePt t="28501" x="2009775" y="4064000"/>
          <p14:tracePt t="28518" x="2000250" y="4057650"/>
          <p14:tracePt t="29051" x="2044700" y="4070350"/>
          <p14:tracePt t="29058" x="2114550" y="4095750"/>
          <p14:tracePt t="29068" x="2152650" y="4111625"/>
          <p14:tracePt t="29085" x="2282825" y="4168775"/>
          <p14:tracePt t="29118" x="2378075" y="4200525"/>
          <p14:tracePt t="29152" x="2409825" y="4216400"/>
          <p14:tracePt t="29364" x="2419350" y="4216400"/>
          <p14:tracePt t="29371" x="2432050" y="4210050"/>
          <p14:tracePt t="29385" x="2454275" y="4210050"/>
          <p14:tracePt t="29402" x="2482850" y="4210050"/>
          <p14:tracePt t="29418" x="2505075" y="4210050"/>
          <p14:tracePt t="29434" x="2546350" y="4210050"/>
          <p14:tracePt t="29451" x="2581275" y="4210050"/>
          <p14:tracePt t="29468" x="2603500" y="4210050"/>
          <p14:tracePt t="29485" x="2638425" y="4203700"/>
          <p14:tracePt t="29501" x="2647950" y="4197350"/>
          <p14:tracePt t="29518" x="2657475" y="4197350"/>
          <p14:tracePt t="29535" x="2660650" y="4197350"/>
          <p14:tracePt t="29641" x="2660650" y="4194175"/>
          <p14:tracePt t="30722" x="2635250" y="4187825"/>
          <p14:tracePt t="30729" x="2574925" y="4178300"/>
          <p14:tracePt t="30738" x="2536825" y="4162425"/>
          <p14:tracePt t="30755" x="2447925" y="4140200"/>
          <p14:tracePt t="30775" x="2355850" y="4111625"/>
          <p14:tracePt t="30801" x="2295525" y="4086225"/>
          <p14:tracePt t="30834" x="2251075" y="4079875"/>
          <p14:tracePt t="30851" x="2212975" y="4079875"/>
          <p14:tracePt t="30868" x="2181225" y="4079875"/>
          <p14:tracePt t="30885" x="2171700" y="4079875"/>
          <p14:tracePt t="30901" x="2159000" y="4079875"/>
          <p14:tracePt t="30918" x="2149475" y="4079875"/>
          <p14:tracePt t="30934" x="2133600" y="4079875"/>
          <p14:tracePt t="30951" x="2117725" y="4070350"/>
          <p14:tracePt t="30968" x="2095500" y="4054475"/>
          <p14:tracePt t="30984" x="2063750" y="4041775"/>
          <p14:tracePt t="31001" x="2044700" y="4025900"/>
          <p14:tracePt t="31017" x="2035175" y="4025900"/>
          <p14:tracePt t="31035" x="2012950" y="4025900"/>
          <p14:tracePt t="31051" x="2003425" y="4025900"/>
          <p14:tracePt t="31068" x="2000250" y="4025900"/>
          <p14:tracePt t="31477" x="2041525" y="4029075"/>
          <p14:tracePt t="31484" x="2101850" y="4038600"/>
          <p14:tracePt t="31491" x="2171700" y="4048125"/>
          <p14:tracePt t="31505" x="2266950" y="4064000"/>
          <p14:tracePt t="31521" x="2343150" y="4086225"/>
          <p14:tracePt t="31541" x="2444750" y="4108450"/>
          <p14:tracePt t="31568" x="2508250" y="4114800"/>
          <p14:tracePt t="31570" x="2517775" y="4114800"/>
          <p14:tracePt t="31601" x="2549525" y="4114800"/>
          <p14:tracePt t="31617" x="2552700" y="4114800"/>
          <p14:tracePt t="31711" x="2559050" y="4114800"/>
          <p14:tracePt t="31719" x="2565400" y="4114800"/>
          <p14:tracePt t="31726" x="2568575" y="4114800"/>
          <p14:tracePt t="31734" x="2574925" y="4114800"/>
          <p14:tracePt t="31761" x="2578100" y="4114800"/>
          <p14:tracePt t="31769" x="2584450" y="4114800"/>
          <p14:tracePt t="31790" x="2593975" y="4114800"/>
          <p14:tracePt t="31804" x="2597150" y="4114800"/>
          <p14:tracePt t="31818" x="2609850" y="4114800"/>
          <p14:tracePt t="31834" x="2619375" y="4114800"/>
          <p14:tracePt t="31851" x="2622550" y="4114800"/>
          <p14:tracePt t="31868" x="2628900" y="4114800"/>
          <p14:tracePt t="32068" x="2613025" y="4105275"/>
          <p14:tracePt t="32074" x="2603500" y="4098925"/>
          <p14:tracePt t="32088" x="2565400" y="4086225"/>
          <p14:tracePt t="32101" x="2546350" y="4083050"/>
          <p14:tracePt t="32118" x="2447925" y="4060825"/>
          <p14:tracePt t="32134" x="2403475" y="4054475"/>
          <p14:tracePt t="32151" x="2359025" y="4054475"/>
          <p14:tracePt t="32168" x="2295525" y="4054475"/>
          <p14:tracePt t="32184" x="2251075" y="4054475"/>
          <p14:tracePt t="32201" x="2228850" y="4054475"/>
          <p14:tracePt t="32218" x="2190750" y="4054475"/>
          <p14:tracePt t="32234" x="2168525" y="4054475"/>
          <p14:tracePt t="32251" x="2143125" y="4054475"/>
          <p14:tracePt t="32268" x="2111375" y="4041775"/>
          <p14:tracePt t="32285" x="2082800" y="4041775"/>
          <p14:tracePt t="32303" x="2060575" y="4035425"/>
          <p14:tracePt t="32319" x="2051050" y="4035425"/>
          <p14:tracePt t="32335" x="2035175" y="4035425"/>
          <p14:tracePt t="32351" x="2019300" y="4035425"/>
          <p14:tracePt t="32368" x="2009775" y="4035425"/>
          <p14:tracePt t="32384" x="2000250" y="4032250"/>
          <p14:tracePt t="32401" x="1981200" y="4025900"/>
          <p14:tracePt t="32418" x="1971675" y="4025900"/>
          <p14:tracePt t="32434" x="1962150" y="4025900"/>
          <p14:tracePt t="32452" x="1946275" y="4025900"/>
          <p14:tracePt t="32688" x="1952625" y="4025900"/>
          <p14:tracePt t="32695" x="1971675" y="4025900"/>
          <p14:tracePt t="32701" x="1984375" y="4025900"/>
          <p14:tracePt t="32717" x="2012950" y="4025900"/>
          <p14:tracePt t="32734" x="2028825" y="4025900"/>
          <p14:tracePt t="32751" x="2054225" y="4025900"/>
          <p14:tracePt t="32767" x="2063750" y="4025900"/>
          <p14:tracePt t="32785" x="2073275" y="4025900"/>
          <p14:tracePt t="32829" x="2070100" y="4025900"/>
          <p14:tracePt t="32836" x="2066925" y="4025900"/>
          <p14:tracePt t="32851" x="2057400" y="4025900"/>
          <p14:tracePt t="32867" x="2035175" y="4025900"/>
          <p14:tracePt t="32884" x="2012950" y="4025900"/>
          <p14:tracePt t="32901" x="1993900" y="4019550"/>
          <p14:tracePt t="32918" x="1984375" y="4019550"/>
          <p14:tracePt t="32935" x="1974850" y="4019550"/>
          <p14:tracePt t="32951" x="1958975" y="4019550"/>
          <p14:tracePt t="32968" x="1946275" y="4019550"/>
          <p14:tracePt t="32984" x="1939925" y="4019550"/>
          <p14:tracePt t="33018" x="1952625" y="4019550"/>
          <p14:tracePt t="33036" x="1990725" y="4019550"/>
          <p14:tracePt t="33052" x="2035175" y="4019550"/>
          <p14:tracePt t="33067" x="2057400" y="4019550"/>
          <p14:tracePt t="33084" x="2098675" y="4019550"/>
          <p14:tracePt t="33107" x="2152650" y="4019550"/>
          <p14:tracePt t="33118" x="2171700" y="4022725"/>
          <p14:tracePt t="33135" x="2266950" y="4038600"/>
          <p14:tracePt t="33151" x="2352675" y="4054475"/>
          <p14:tracePt t="33168" x="2451100" y="4076700"/>
          <p14:tracePt t="33184" x="2673350" y="4105275"/>
          <p14:tracePt t="33201" x="2800350" y="4121150"/>
          <p14:tracePt t="33218" x="2886075" y="4127500"/>
          <p14:tracePt t="33234" x="3006725" y="4143375"/>
          <p14:tracePt t="33250" x="3057525" y="4156075"/>
          <p14:tracePt t="33268" x="3095625" y="4162425"/>
          <p14:tracePt t="33284" x="3124200" y="4168775"/>
          <p14:tracePt t="33300" x="3133725" y="4168775"/>
          <p14:tracePt t="33341" x="3130550" y="4168775"/>
          <p14:tracePt t="33350" x="3127375" y="4168775"/>
          <p14:tracePt t="33367" x="3111500" y="4168775"/>
          <p14:tracePt t="33384" x="3095625" y="4168775"/>
          <p14:tracePt t="33401" x="3086100" y="4168775"/>
          <p14:tracePt t="33418" x="3076575" y="4168775"/>
          <p14:tracePt t="33434" x="3044825" y="4168775"/>
          <p14:tracePt t="33451" x="3016250" y="4168775"/>
          <p14:tracePt t="33467" x="2943225" y="4159250"/>
          <p14:tracePt t="33484" x="2797175" y="4127500"/>
          <p14:tracePt t="33501" x="2698750" y="4102100"/>
          <p14:tracePt t="33517" x="2603500" y="4076700"/>
          <p14:tracePt t="33534" x="2409825" y="4025900"/>
          <p14:tracePt t="33551" x="2305050" y="4006850"/>
          <p14:tracePt t="33568" x="2114550" y="3975100"/>
          <p14:tracePt t="33584" x="1987550" y="3975100"/>
          <p14:tracePt t="33601" x="1908175" y="3975100"/>
          <p14:tracePt t="33617" x="1847850" y="3975100"/>
          <p14:tracePt t="33635" x="1800225" y="3975100"/>
          <p14:tracePt t="33651" x="1784350" y="3975100"/>
          <p14:tracePt t="33667" x="1774825" y="3975100"/>
          <p14:tracePt t="33684" x="1758950" y="3975100"/>
          <p14:tracePt t="33701" x="1743075" y="3975100"/>
          <p14:tracePt t="33717" x="1739900" y="3975100"/>
          <p14:tracePt t="33833" x="1746250" y="3975100"/>
          <p14:tracePt t="33840" x="1755775" y="3975100"/>
          <p14:tracePt t="33851" x="1765300" y="3975100"/>
          <p14:tracePt t="33868" x="1847850" y="3984625"/>
          <p14:tracePt t="33884" x="1930400" y="3990975"/>
          <p14:tracePt t="33901" x="2016125" y="4006850"/>
          <p14:tracePt t="33918" x="2139950" y="4029075"/>
          <p14:tracePt t="33934" x="2212975" y="4044950"/>
          <p14:tracePt t="33951" x="2279650" y="4067175"/>
          <p14:tracePt t="33968" x="2349500" y="4086225"/>
          <p14:tracePt t="33984" x="2371725" y="4092575"/>
          <p14:tracePt t="34001" x="2387600" y="4092575"/>
          <p14:tracePt t="34017" x="2409825" y="4092575"/>
          <p14:tracePt t="34034" x="2419350" y="4092575"/>
          <p14:tracePt t="34051" x="2435225" y="4092575"/>
          <p14:tracePt t="34053" x="2444750" y="4098925"/>
          <p14:tracePt t="34067" x="2460625" y="4098925"/>
          <p14:tracePt t="34084" x="2476500" y="4098925"/>
          <p14:tracePt t="34101" x="2498725" y="4098925"/>
          <p14:tracePt t="34117" x="2540000" y="4105275"/>
          <p14:tracePt t="34134" x="2584450" y="4124325"/>
          <p14:tracePt t="34150" x="2628900" y="4137025"/>
          <p14:tracePt t="34168" x="2701925" y="4162425"/>
          <p14:tracePt t="34184" x="2740025" y="4175125"/>
          <p14:tracePt t="34201" x="2787650" y="4194175"/>
          <p14:tracePt t="34217" x="2828925" y="4200525"/>
          <p14:tracePt t="34234" x="2838450" y="4200525"/>
          <p14:tracePt t="34251" x="2841625" y="4200525"/>
          <p14:tracePt t="34287" x="2835275" y="4200525"/>
          <p14:tracePt t="34302" x="2819400" y="4184650"/>
          <p14:tracePt t="34317" x="2765425" y="4162425"/>
          <p14:tracePt t="34334" x="2689225" y="4130675"/>
          <p14:tracePt t="34351" x="2597150" y="4092575"/>
          <p14:tracePt t="34367" x="2486025" y="4060825"/>
          <p14:tracePt t="34384" x="2432050" y="4048125"/>
          <p14:tracePt t="34401" x="2352675" y="4019550"/>
          <p14:tracePt t="34417" x="2298700" y="4006850"/>
          <p14:tracePt t="34434" x="2260600" y="4000500"/>
          <p14:tracePt t="34451" x="2203450" y="3994150"/>
          <p14:tracePt t="34467" x="2174875" y="3994150"/>
          <p14:tracePt t="34484" x="2152650" y="3994150"/>
          <p14:tracePt t="34501" x="2117725" y="3994150"/>
          <p14:tracePt t="34517" x="2108200" y="3994150"/>
          <p14:tracePt t="34534" x="2098675" y="3994150"/>
          <p14:tracePt t="34551" x="2066925" y="3994150"/>
          <p14:tracePt t="34567" x="2044700" y="3987800"/>
          <p14:tracePt t="34584" x="2028825" y="3984625"/>
          <p14:tracePt t="34601" x="2009775" y="3984625"/>
          <p14:tracePt t="34618" x="2000250" y="3984625"/>
          <p14:tracePt t="34634" x="1990725" y="3984625"/>
          <p14:tracePt t="34650" x="1968500" y="3984625"/>
          <p14:tracePt t="34667" x="1958975" y="3984625"/>
          <p14:tracePt t="34684" x="1955800" y="3984625"/>
          <p14:tracePt t="34935" x="1974850" y="3984625"/>
          <p14:tracePt t="34943" x="2012950" y="3994150"/>
          <p14:tracePt t="34950" x="2038350" y="4000500"/>
          <p14:tracePt t="34967" x="2098675" y="4000500"/>
          <p14:tracePt t="34984" x="2159000" y="4000500"/>
          <p14:tracePt t="35001" x="2222500" y="4006850"/>
          <p14:tracePt t="35017" x="2257425" y="4006850"/>
          <p14:tracePt t="35034" x="2339975" y="4032250"/>
          <p14:tracePt t="35051" x="2374900" y="4032250"/>
          <p14:tracePt t="35067" x="2419350" y="4038600"/>
          <p14:tracePt t="35084" x="2451100" y="4038600"/>
          <p14:tracePt t="35101" x="2470150" y="4038600"/>
          <p14:tracePt t="35117" x="2479675" y="4038600"/>
          <p14:tracePt t="35135" x="2498725" y="4038600"/>
          <p14:tracePt t="35151" x="2511425" y="4038600"/>
          <p14:tracePt t="35167" x="2520950" y="4038600"/>
          <p14:tracePt t="35184" x="2530475" y="4038600"/>
          <p14:tracePt t="35420" x="2501900" y="4035425"/>
          <p14:tracePt t="35427" x="2476500" y="4029075"/>
          <p14:tracePt t="35434" x="2447925" y="4022725"/>
          <p14:tracePt t="35450" x="2384425" y="4010025"/>
          <p14:tracePt t="35467" x="2308225" y="3987800"/>
          <p14:tracePt t="35484" x="2222500" y="3978275"/>
          <p14:tracePt t="35500" x="2178050" y="3978275"/>
          <p14:tracePt t="35517" x="2149475" y="3978275"/>
          <p14:tracePt t="35534" x="2108200" y="3978275"/>
          <p14:tracePt t="35551" x="2098675" y="3978275"/>
          <p14:tracePt t="35567" x="2089150" y="3978275"/>
          <p14:tracePt t="35584" x="2066925" y="3978275"/>
          <p14:tracePt t="35600" x="2057400" y="3978275"/>
          <p14:tracePt t="35704" x="2054225" y="3978275"/>
          <p14:tracePt t="35768" x="2047875" y="3978275"/>
          <p14:tracePt t="38182" x="2060575" y="3978275"/>
          <p14:tracePt t="38188" x="2079625" y="3978275"/>
          <p14:tracePt t="38208" x="2139950" y="3978275"/>
          <p14:tracePt t="38234" x="2349500" y="3971925"/>
          <p14:tracePt t="38268" x="2762250" y="3962400"/>
          <p14:tracePt t="38283" x="2943225" y="3962400"/>
          <p14:tracePt t="38300" x="3168650" y="3962400"/>
          <p14:tracePt t="38317" x="3454400" y="3962400"/>
          <p14:tracePt t="38333" x="3657600" y="3962400"/>
          <p14:tracePt t="38350" x="3851275" y="3968750"/>
          <p14:tracePt t="38367" x="4184650" y="3997325"/>
          <p14:tracePt t="38383" x="4400550" y="4016375"/>
          <p14:tracePt t="38401" x="4737100" y="4073525"/>
          <p14:tracePt t="38417" x="4899025" y="4092575"/>
          <p14:tracePt t="38433" x="5073650" y="4127500"/>
          <p14:tracePt t="38450" x="5226050" y="4146550"/>
          <p14:tracePt t="38468" x="5394325" y="4178300"/>
          <p14:tracePt t="38484" x="5489575" y="4194175"/>
          <p14:tracePt t="38501" x="5645150" y="4219575"/>
          <p14:tracePt t="38517" x="5730875" y="4244975"/>
          <p14:tracePt t="38534" x="5797550" y="4267200"/>
          <p14:tracePt t="38550" x="5930900" y="4298950"/>
          <p14:tracePt t="38567" x="6029325" y="4330700"/>
          <p14:tracePt t="38584" x="6105525" y="4346575"/>
          <p14:tracePt t="38600" x="6207125" y="4384675"/>
          <p14:tracePt t="38617" x="6327775" y="4416425"/>
          <p14:tracePt t="38633" x="6470650" y="4454525"/>
          <p14:tracePt t="38651" x="6632575" y="4511675"/>
          <p14:tracePt t="38667" x="6753225" y="4556125"/>
          <p14:tracePt t="38684" x="6883400" y="4600575"/>
          <p14:tracePt t="38701" x="7023100" y="4648200"/>
          <p14:tracePt t="38717" x="7080250" y="4670425"/>
          <p14:tracePt t="38734" x="7124700" y="4683125"/>
          <p14:tracePt t="38750" x="7181850" y="4689475"/>
          <p14:tracePt t="38767" x="7204075" y="4689475"/>
          <p14:tracePt t="38783" x="7232650" y="4686300"/>
          <p14:tracePt t="38801" x="7248525" y="4670425"/>
          <p14:tracePt t="38817" x="7258050" y="4648200"/>
          <p14:tracePt t="38833" x="7270750" y="4616450"/>
          <p14:tracePt t="38850" x="7270750" y="4556125"/>
          <p14:tracePt t="38867" x="7270750" y="4527550"/>
          <p14:tracePt t="38883" x="7261225" y="4502150"/>
          <p14:tracePt t="38900" x="7248525" y="4489450"/>
          <p14:tracePt t="38918" x="7235825" y="4473575"/>
          <p14:tracePt t="38934" x="7207250" y="4454525"/>
          <p14:tracePt t="38951" x="7185025" y="4432300"/>
          <p14:tracePt t="39412" x="7210425" y="4410075"/>
          <p14:tracePt t="39419" x="7239000" y="4387850"/>
          <p14:tracePt t="39433" x="7308850" y="4333875"/>
          <p14:tracePt t="39450" x="7381875" y="4276725"/>
          <p14:tracePt t="39467" x="7448550" y="4248150"/>
          <p14:tracePt t="39484" x="7531100" y="4219575"/>
          <p14:tracePt t="39500" x="7578725" y="4200525"/>
          <p14:tracePt t="39533" x="7664450" y="4168775"/>
          <p14:tracePt t="39567" x="7756525" y="4137025"/>
          <p14:tracePt t="39583" x="7839075" y="4102100"/>
          <p14:tracePt t="39600" x="7886700" y="4067175"/>
          <p14:tracePt t="39617" x="7924800" y="4048125"/>
          <p14:tracePt t="39633" x="7966075" y="4029075"/>
          <p14:tracePt t="39650" x="7985125" y="4013200"/>
          <p14:tracePt t="39667" x="8007350" y="4000500"/>
          <p14:tracePt t="39683" x="8023225" y="3987800"/>
          <p14:tracePt t="39700" x="8032750" y="3978275"/>
          <p14:tracePt t="39717" x="8054975" y="3956050"/>
          <p14:tracePt t="39734" x="8070850" y="3927475"/>
          <p14:tracePt t="39750" x="8083550" y="3895725"/>
          <p14:tracePt t="39768" x="8093075" y="3841750"/>
          <p14:tracePt t="39783" x="8093075" y="3819525"/>
          <p14:tracePt t="39800" x="8093075" y="3781425"/>
          <p14:tracePt t="39817" x="8080375" y="3759200"/>
          <p14:tracePt t="39833" x="8054975" y="3714750"/>
          <p14:tracePt t="39850" x="8023225" y="3702050"/>
          <p14:tracePt t="39867" x="7981950" y="3679825"/>
          <p14:tracePt t="39884" x="7959725" y="3667125"/>
          <p14:tracePt t="39900" x="7934325" y="3648075"/>
          <p14:tracePt t="39916" x="7902575" y="3638550"/>
          <p14:tracePt t="39934" x="7861300" y="3619500"/>
          <p14:tracePt t="39951" x="7839075" y="3606800"/>
          <p14:tracePt t="39969" x="7804150" y="3597275"/>
          <p14:tracePt t="39984" x="7781925" y="3597275"/>
          <p14:tracePt t="40000" x="7759700" y="3597275"/>
          <p14:tracePt t="40017" x="7721600" y="3597275"/>
          <p14:tracePt t="40034" x="7689850" y="3606800"/>
          <p14:tracePt t="40051" x="7667625" y="3619500"/>
          <p14:tracePt t="40068" x="7597775" y="3673475"/>
          <p14:tracePt t="40084" x="7543800" y="3746500"/>
          <p14:tracePt t="40101" x="7493000" y="3825875"/>
          <p14:tracePt t="40117" x="7410450" y="3978275"/>
          <p14:tracePt t="40133" x="7369175" y="4067175"/>
          <p14:tracePt t="40150" x="7346950" y="4143375"/>
          <p14:tracePt t="40167" x="7324725" y="4206875"/>
          <p14:tracePt t="40184" x="7308850" y="4238625"/>
          <p14:tracePt t="40201" x="7296150" y="4254500"/>
          <p14:tracePt t="40218" x="7292975" y="4270375"/>
          <p14:tracePt t="40234" x="7286625" y="4286250"/>
          <p14:tracePt t="40250" x="7286625" y="4295775"/>
          <p14:tracePt t="40288" x="7286625" y="4292600"/>
          <p14:tracePt t="40300" x="7286625" y="4289425"/>
          <p14:tracePt t="40317" x="7296150" y="4225925"/>
          <p14:tracePt t="40334" x="7334250" y="4159250"/>
          <p14:tracePt t="40350" x="7356475" y="4083050"/>
          <p14:tracePt t="40367" x="7391400" y="3937000"/>
          <p14:tracePt t="40383" x="7423150" y="3838575"/>
          <p14:tracePt t="40401" x="7439025" y="3743325"/>
          <p14:tracePt t="40418" x="7464425" y="3609975"/>
          <p14:tracePt t="40434" x="7496175" y="3498850"/>
          <p14:tracePt t="40452" x="7550150" y="3295650"/>
          <p14:tracePt t="40467" x="7588250" y="3228975"/>
          <p14:tracePt t="40484" x="7616825" y="3162300"/>
          <p14:tracePt t="40500" x="7670800" y="3044825"/>
          <p14:tracePt t="40517" x="7686675" y="2978150"/>
          <p14:tracePt t="40533" x="7699375" y="2943225"/>
          <p14:tracePt t="40550" x="7721600" y="2892425"/>
          <p14:tracePt t="40567" x="7727950" y="2860675"/>
          <p14:tracePt t="40583" x="7737475" y="2844800"/>
          <p14:tracePt t="40601" x="7750175" y="2832100"/>
          <p14:tracePt t="40617" x="7753350" y="2822575"/>
          <p14:tracePt t="40633" x="7762875" y="2806700"/>
          <p14:tracePt t="40651" x="7762875" y="2781300"/>
          <p14:tracePt t="40667" x="7762875" y="2752725"/>
          <p14:tracePt t="40683" x="7762875" y="2730500"/>
          <p14:tracePt t="40700" x="7775575" y="2689225"/>
          <p14:tracePt t="40717" x="7781925" y="2663825"/>
          <p14:tracePt t="40733" x="7794625" y="2635250"/>
          <p14:tracePt t="40750" x="7807325" y="2600325"/>
          <p14:tracePt t="40767" x="7807325" y="2571750"/>
          <p14:tracePt t="40783" x="7807325" y="2549525"/>
          <p14:tracePt t="40800" x="7807325" y="2508250"/>
          <p14:tracePt t="40816" x="7807325" y="2492375"/>
          <p14:tracePt t="40833" x="7807325" y="2482850"/>
          <p14:tracePt t="40850" x="7807325" y="2463800"/>
          <p14:tracePt t="40867" x="7807325" y="2457450"/>
          <p14:tracePt t="40900" x="7807325" y="2454275"/>
          <p14:tracePt t="40917" x="7807325" y="2444750"/>
          <p14:tracePt t="40933" x="7807325" y="2435225"/>
          <p14:tracePt t="40950" x="7807325" y="2419350"/>
          <p14:tracePt t="40967" x="7807325" y="2413000"/>
          <p14:tracePt t="41028" x="7804150" y="2413000"/>
          <p14:tracePt t="41042" x="7797800" y="2413000"/>
          <p14:tracePt t="41049" x="7794625" y="2413000"/>
          <p14:tracePt t="41056" x="7788275" y="2413000"/>
          <p14:tracePt t="41067" x="7785100" y="2413000"/>
          <p14:tracePt t="41083" x="7769225" y="2419350"/>
          <p14:tracePt t="41100" x="7753350" y="2441575"/>
          <p14:tracePt t="41117" x="7743825" y="2451100"/>
          <p14:tracePt t="41133" x="7734300" y="2460625"/>
          <p14:tracePt t="41150" x="7712075" y="2482850"/>
          <p14:tracePt t="41166" x="7702550" y="2492375"/>
          <p14:tracePt t="41183" x="7693025" y="2514600"/>
          <p14:tracePt t="41204" x="7667625" y="2555875"/>
          <p14:tracePt t="41217" x="7654925" y="2581275"/>
          <p14:tracePt t="41233" x="7645400" y="2609850"/>
          <p14:tracePt t="41250" x="7626350" y="2644775"/>
          <p14:tracePt t="41267" x="7607300" y="2676525"/>
          <p14:tracePt t="41283" x="7597775" y="2686050"/>
          <p14:tracePt t="41300" x="7594600" y="2701925"/>
          <p14:tracePt t="41317" x="7594600" y="2717800"/>
          <p14:tracePt t="41334" x="7594600" y="2730500"/>
          <p14:tracePt t="41350" x="7588250" y="2740025"/>
          <p14:tracePt t="41367" x="7585075" y="2749550"/>
          <p14:tracePt t="41384" x="7575550" y="2771775"/>
          <p14:tracePt t="41400" x="7559675" y="2774950"/>
          <p14:tracePt t="41416" x="7550150" y="2784475"/>
          <p14:tracePt t="41433" x="7537450" y="2800350"/>
          <p14:tracePt t="41450" x="7527925" y="2816225"/>
          <p14:tracePt t="41467" x="7518400" y="2825750"/>
          <p14:tracePt t="41483" x="7499350" y="2847975"/>
          <p14:tracePt t="41500" x="7486650" y="2876550"/>
          <p14:tracePt t="41517" x="7473950" y="2901950"/>
          <p14:tracePt t="41533" x="7448550" y="2943225"/>
          <p14:tracePt t="41550" x="7439025" y="2965450"/>
          <p14:tracePt t="41566" x="7413625" y="3006725"/>
          <p14:tracePt t="41583" x="7366000" y="3079750"/>
          <p14:tracePt t="41600" x="7334250" y="3146425"/>
          <p14:tracePt t="41617" x="7308850" y="3194050"/>
          <p14:tracePt t="41633" x="7264400" y="3251200"/>
          <p14:tracePt t="41650" x="7242175" y="3292475"/>
          <p14:tracePt t="41667" x="7232650" y="3314700"/>
          <p14:tracePt t="41683" x="7213600" y="3355975"/>
          <p14:tracePt t="41700" x="7194550" y="3387725"/>
          <p14:tracePt t="41717" x="7185025" y="3403600"/>
          <p14:tracePt t="41733" x="7169150" y="3419475"/>
          <p14:tracePt t="41751" x="7159625" y="3429000"/>
          <p14:tracePt t="41767" x="7143750" y="3444875"/>
          <p14:tracePt t="41783" x="7131050" y="3460750"/>
          <p14:tracePt t="41800" x="7124700" y="3470275"/>
          <p14:tracePt t="41817" x="7115175" y="3489325"/>
          <p14:tracePt t="41833" x="7099300" y="3498850"/>
          <p14:tracePt t="41850" x="7089775" y="3511550"/>
          <p14:tracePt t="41868" x="7073900" y="3536950"/>
          <p14:tracePt t="41884" x="7061200" y="3562350"/>
          <p14:tracePt t="41900" x="7045325" y="3584575"/>
          <p14:tracePt t="41917" x="7029450" y="3603625"/>
          <p14:tracePt t="41933" x="7019925" y="3613150"/>
          <p14:tracePt t="41950" x="7010400" y="3622675"/>
          <p14:tracePt t="41967" x="6988175" y="3638550"/>
          <p14:tracePt t="41983" x="6978650" y="3654425"/>
          <p14:tracePt t="42000" x="6978650" y="3663950"/>
          <p14:tracePt t="42017" x="6969125" y="3663950"/>
          <p14:tracePt t="42033" x="6959600" y="3663950"/>
          <p14:tracePt t="42050" x="6953250" y="3663950"/>
          <p14:tracePt t="42067" x="6940550" y="3663950"/>
          <p14:tracePt t="42083" x="6934200" y="3663950"/>
          <p14:tracePt t="42101" x="6931025" y="3663950"/>
          <p14:tracePt t="42117" x="6924675" y="3663950"/>
          <p14:tracePt t="42150" x="6921500" y="3663950"/>
          <p14:tracePt t="42166" x="6908800" y="3663950"/>
          <p14:tracePt t="42183" x="6899275" y="3670300"/>
          <p14:tracePt t="42200" x="6886575" y="3670300"/>
          <p14:tracePt t="42205" x="6880225" y="3670300"/>
          <p14:tracePt t="42218" x="6877050" y="3673475"/>
          <p14:tracePt t="42238" x="6870700" y="3673475"/>
          <p14:tracePt t="42288" x="6870700" y="3679825"/>
          <p14:tracePt t="42294" x="6870700" y="3683000"/>
          <p14:tracePt t="42301" x="6873875" y="3689350"/>
          <p14:tracePt t="42316" x="6905625" y="3727450"/>
          <p14:tracePt t="42333" x="7023100" y="3825875"/>
          <p14:tracePt t="42351" x="7245350" y="3990975"/>
          <p14:tracePt t="42367" x="7394575" y="4092575"/>
          <p14:tracePt t="42384" x="7531100" y="4194175"/>
          <p14:tracePt t="42400" x="7645400" y="4273550"/>
          <p14:tracePt t="42418" x="7747000" y="4368800"/>
          <p14:tracePt t="42434" x="7797800" y="4403725"/>
          <p14:tracePt t="42451" x="7854950" y="4441825"/>
          <p14:tracePt t="42468" x="7880350" y="4473575"/>
          <p14:tracePt t="42484" x="7912100" y="4498975"/>
          <p14:tracePt t="42500" x="7950200" y="4543425"/>
          <p14:tracePt t="42517" x="7981950" y="4565650"/>
          <p14:tracePt t="42533" x="8004175" y="4591050"/>
          <p14:tracePt t="42550" x="8013700" y="4600575"/>
          <p14:tracePt t="42566" x="8035925" y="4616450"/>
          <p14:tracePt t="42583" x="8045450" y="4632325"/>
          <p14:tracePt t="42601" x="8061325" y="4648200"/>
          <p14:tracePt t="42616" x="8070850" y="4651375"/>
          <p14:tracePt t="42633" x="8086725" y="4657725"/>
          <p14:tracePt t="42650" x="8096250" y="4657725"/>
          <p14:tracePt t="42686" x="8099425" y="4654550"/>
          <p14:tracePt t="42700" x="8099425" y="4645025"/>
          <p14:tracePt t="42716" x="8099425" y="4635500"/>
          <p14:tracePt t="42733" x="8099425" y="4619625"/>
          <p14:tracePt t="42750" x="8099425" y="4616450"/>
          <p14:tracePt t="42783" x="8099425" y="4606925"/>
          <p14:tracePt t="42800" x="8099425" y="4597400"/>
          <p14:tracePt t="42816" x="8099425" y="4591050"/>
          <p14:tracePt t="42850" x="8099425" y="4587875"/>
          <p14:tracePt t="43084" x="8115300" y="4587875"/>
          <p14:tracePt t="43092" x="8134350" y="4587875"/>
          <p14:tracePt t="43100" x="8159750" y="4587875"/>
          <p14:tracePt t="43120" x="8201025" y="4587875"/>
          <p14:tracePt t="43133" x="8220075" y="4587875"/>
          <p14:tracePt t="43166" x="8248650" y="4587875"/>
          <p14:tracePt t="43199" x="8255000" y="4587875"/>
          <p14:tracePt t="43234" x="8264525" y="4587875"/>
          <p14:tracePt t="43250" x="8270875" y="4594225"/>
          <p14:tracePt t="43266" x="8274050" y="4597400"/>
          <p14:tracePt t="43283" x="8283575" y="4603750"/>
          <p14:tracePt t="43299" x="8289925" y="4603750"/>
          <p14:tracePt t="43362" x="8293100" y="4603750"/>
          <p14:tracePt t="43370" x="8299450" y="4603750"/>
          <p14:tracePt t="43383" x="8315325" y="4603750"/>
          <p14:tracePt t="43400" x="8324850" y="4603750"/>
          <p14:tracePt t="43416" x="8334375" y="4610100"/>
          <p14:tracePt t="43433" x="8343900" y="4610100"/>
          <p14:tracePt t="43450" x="8353425" y="4610100"/>
          <p14:tracePt t="43466" x="8369300" y="4610100"/>
          <p14:tracePt t="43483" x="8378825" y="4610100"/>
          <p14:tracePt t="43500" x="8382000" y="4610100"/>
          <p14:tracePt t="43516" x="8388350" y="4610100"/>
          <p14:tracePt t="43533" x="8397875" y="4610100"/>
          <p14:tracePt t="43769" x="8397875" y="4613275"/>
          <p14:tracePt t="43781" x="8397875" y="4610100"/>
          <p14:tracePt t="44373" x="8328025" y="4578350"/>
          <p14:tracePt t="44381" x="8204200" y="4514850"/>
          <p14:tracePt t="44387" x="8061325" y="4470400"/>
          <p14:tracePt t="44400" x="7851775" y="4403725"/>
          <p14:tracePt t="44417" x="7143750" y="4254500"/>
          <p14:tracePt t="44437" x="6432550" y="4162425"/>
          <p14:tracePt t="44458" x="5895975" y="4064000"/>
          <p14:tracePt t="44484" x="5508625" y="3917950"/>
          <p14:tracePt t="44518" x="5175250" y="3717925"/>
          <p14:tracePt t="44537" x="5060950" y="3613150"/>
          <p14:tracePt t="44552" x="5006975" y="3543300"/>
          <p14:tracePt t="44566" x="4978400" y="3486150"/>
          <p14:tracePt t="44583" x="4953000" y="3448050"/>
          <p14:tracePt t="44600" x="4962525" y="3390900"/>
          <p14:tracePt t="44616" x="4987925" y="3359150"/>
          <p14:tracePt t="44633" x="5010150" y="3336925"/>
          <p14:tracePt t="44650" x="5048250" y="3298825"/>
          <p14:tracePt t="44666" x="5067300" y="3276600"/>
          <p14:tracePt t="44683" x="5076825" y="3260725"/>
          <p14:tracePt t="44700" x="5105400" y="3232150"/>
          <p14:tracePt t="44716" x="5143500" y="3206750"/>
          <p14:tracePt t="44733" x="5216525" y="3175000"/>
          <p14:tracePt t="44750" x="5340350" y="3159125"/>
          <p14:tracePt t="44766" x="5391150" y="3159125"/>
          <p14:tracePt t="44783" x="5413375" y="3159125"/>
          <p14:tracePt t="44800" x="5445125" y="3159125"/>
          <p14:tracePt t="44816" x="5467350" y="3159125"/>
          <p14:tracePt t="44833" x="5511800" y="3168650"/>
          <p14:tracePt t="44850" x="5683250" y="3228975"/>
          <p14:tracePt t="44866" x="5791200" y="3254375"/>
          <p14:tracePt t="44883" x="5902325" y="3286125"/>
          <p14:tracePt t="44899" x="6045200" y="3311525"/>
          <p14:tracePt t="44916" x="6108700" y="3317875"/>
          <p14:tracePt t="44933" x="6153150" y="3317875"/>
          <p14:tracePt t="44949" x="6178550" y="3317875"/>
          <p14:tracePt t="44966" x="6194425" y="3317875"/>
          <p14:tracePt t="45000" x="6194425" y="3308350"/>
          <p14:tracePt t="45016" x="6194425" y="3298825"/>
          <p14:tracePt t="45032" x="6194425" y="3282950"/>
          <p14:tracePt t="45050" x="6194425" y="3276600"/>
          <p14:tracePt t="45066" x="6194425" y="3273425"/>
          <p14:tracePt t="45083" x="6194425" y="3267075"/>
          <p14:tracePt t="45100" x="6194425" y="3263900"/>
          <p14:tracePt t="45133" x="6194425" y="3257550"/>
          <p14:tracePt t="45156" x="6188075" y="3254375"/>
          <p14:tracePt t="45166" x="6181725" y="3248025"/>
          <p14:tracePt t="45183" x="6165850" y="3232150"/>
          <p14:tracePt t="45200" x="6099175" y="3197225"/>
          <p14:tracePt t="45216" x="6019800" y="3149600"/>
          <p14:tracePt t="45234" x="5876925" y="3067050"/>
          <p14:tracePt t="45250" x="5784850" y="3016250"/>
          <p14:tracePt t="45266" x="5705475" y="2968625"/>
          <p14:tracePt t="45284" x="5638800" y="2914650"/>
          <p14:tracePt t="45300" x="5597525" y="2889250"/>
          <p14:tracePt t="45316" x="5559425" y="2867025"/>
          <p14:tracePt t="45334" x="5508625" y="2844800"/>
          <p14:tracePt t="45350" x="5486400" y="2832100"/>
          <p14:tracePt t="45366" x="5454650" y="2819400"/>
          <p14:tracePt t="45383" x="5435600" y="2809875"/>
          <p14:tracePt t="45399" x="5422900" y="2797175"/>
          <p14:tracePt t="45416" x="5413375" y="2797175"/>
          <p14:tracePt t="45433" x="5400675" y="2797175"/>
          <p14:tracePt t="45476" x="5394325" y="2797175"/>
          <p14:tracePt t="45504" x="5394325" y="2794000"/>
          <p14:tracePt t="46033" x="5454650" y="2825750"/>
          <p14:tracePt t="46039" x="5610225" y="2892425"/>
          <p14:tracePt t="46050" x="5718175" y="2930525"/>
          <p14:tracePt t="46067" x="6108700" y="3022600"/>
          <p14:tracePt t="46088" x="6461125" y="3082925"/>
          <p14:tracePt t="46107" x="6689725" y="3101975"/>
          <p14:tracePt t="46132" x="6978650" y="3117850"/>
          <p14:tracePt t="46166" x="7175500" y="3117850"/>
          <p14:tracePt t="46183" x="7213600" y="3117850"/>
          <p14:tracePt t="46200" x="7242175" y="3117850"/>
          <p14:tracePt t="46217" x="7258050" y="3108325"/>
          <p14:tracePt t="46233" x="7267575" y="3092450"/>
          <p14:tracePt t="46250" x="7299325" y="3079750"/>
          <p14:tracePt t="46252" x="7308850" y="3073400"/>
          <p14:tracePt t="46266" x="7334250" y="3054350"/>
          <p14:tracePt t="46283" x="7372350" y="3022600"/>
          <p14:tracePt t="46300" x="7419975" y="2997200"/>
          <p14:tracePt t="46316" x="7483475" y="2962275"/>
          <p14:tracePt t="46333" x="7521575" y="2943225"/>
          <p14:tracePt t="46350" x="7569200" y="2917825"/>
          <p14:tracePt t="46366" x="7635875" y="2876550"/>
          <p14:tracePt t="46382" x="7683500" y="2844800"/>
          <p14:tracePt t="46400" x="7721600" y="2819400"/>
          <p14:tracePt t="46416" x="7766050" y="2774950"/>
          <p14:tracePt t="46433" x="7781925" y="2755900"/>
          <p14:tracePt t="46450" x="7794625" y="2740025"/>
          <p14:tracePt t="46466" x="7810500" y="2717800"/>
          <p14:tracePt t="46483" x="7810500" y="2708275"/>
          <p14:tracePt t="46529" x="7797800" y="2708275"/>
          <p14:tracePt t="46537" x="7794625" y="2708275"/>
          <p14:tracePt t="46550" x="7778750" y="2711450"/>
          <p14:tracePt t="46566" x="7753350" y="2720975"/>
          <p14:tracePt t="46583" x="7715250" y="2740025"/>
          <p14:tracePt t="46601" x="7632700" y="2790825"/>
          <p14:tracePt t="46617" x="7559675" y="2847975"/>
          <p14:tracePt t="46633" x="7486650" y="2921000"/>
          <p14:tracePt t="46650" x="7404100" y="3000375"/>
          <p14:tracePt t="46666" x="7353300" y="3054350"/>
          <p14:tracePt t="46682" x="7318375" y="3101975"/>
          <p14:tracePt t="46700" x="7273925" y="3146425"/>
          <p14:tracePt t="46716" x="7258050" y="3178175"/>
          <p14:tracePt t="46732" x="7239000" y="3194050"/>
          <p14:tracePt t="46750" x="7223125" y="3216275"/>
          <p14:tracePt t="46766" x="7213600" y="3225800"/>
          <p14:tracePt t="46782" x="7204075" y="3235325"/>
          <p14:tracePt t="46800" x="7204075" y="3244850"/>
          <p14:tracePt t="46849" x="7204075" y="3248025"/>
          <p14:tracePt t="46856" x="7200900" y="3248025"/>
          <p14:tracePt t="46871" x="7188200" y="3254375"/>
          <p14:tracePt t="47932" x="7165975" y="3203575"/>
          <p14:tracePt t="47939" x="7127875" y="3117850"/>
          <p14:tracePt t="47949" x="7067550" y="3009900"/>
          <p14:tracePt t="47982" x="6489700" y="2006600"/>
          <p14:tracePt t="48017" x="5822950" y="882650"/>
          <p14:tracePt t="48035" x="5670550" y="571500"/>
          <p14:tracePt t="48050" x="5556250" y="390525"/>
          <p14:tracePt t="48068" x="5384800" y="136525"/>
          <p14:tracePt t="48082" x="5308600" y="31750"/>
          <p14:tracePt t="48101" x="5254625" y="0"/>
          <p14:tracePt t="48116" x="5210175" y="0"/>
          <p14:tracePt t="48132" x="5191125" y="0"/>
          <p14:tracePt t="48149" x="5181600" y="0"/>
          <p14:tracePt t="48188" x="5184775" y="3175"/>
          <p14:tracePt t="48199" x="5187950" y="6350"/>
          <p14:tracePt t="48216" x="5245100" y="50800"/>
          <p14:tracePt t="48232" x="5311775" y="104775"/>
          <p14:tracePt t="48249" x="5381625" y="149225"/>
          <p14:tracePt t="48266" x="5483225" y="228600"/>
          <p14:tracePt t="48283" x="5553075" y="273050"/>
          <p14:tracePt t="48299" x="5635625" y="330200"/>
          <p14:tracePt t="48316" x="5778500" y="425450"/>
          <p14:tracePt t="48332" x="5851525" y="508000"/>
          <p14:tracePt t="48349" x="5915025" y="581025"/>
          <p14:tracePt t="48366" x="5969000" y="688975"/>
          <p14:tracePt t="48382" x="6003925" y="736600"/>
          <p14:tracePt t="48400" x="6016625" y="781050"/>
          <p14:tracePt t="48416" x="6035675" y="860425"/>
          <p14:tracePt t="48432" x="6073775" y="917575"/>
          <p14:tracePt t="48449" x="6102350" y="984250"/>
          <p14:tracePt t="48467" x="6149975" y="1054100"/>
          <p14:tracePt t="48482" x="6184900" y="1098550"/>
          <p14:tracePt t="48499" x="6216650" y="1133475"/>
          <p14:tracePt t="48516" x="6232525" y="1174750"/>
          <p14:tracePt t="48532" x="6245225" y="12033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3" descr="image08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/>
          </a:blip>
          <a:srcRect l="45265" t="45049" r="28212" b="9382"/>
          <a:stretch>
            <a:fillRect/>
          </a:stretch>
        </p:blipFill>
        <p:spPr>
          <a:xfrm>
            <a:off x="5214942" y="1285860"/>
            <a:ext cx="3500462" cy="4510607"/>
          </a:xfrm>
        </p:spPr>
      </p:pic>
      <p:pic>
        <p:nvPicPr>
          <p:cNvPr id="8" name="Espace réservé du contenu 3" descr="image13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l="31815" t="26198" r="30781" b="29204"/>
          <a:stretch>
            <a:fillRect/>
          </a:stretch>
        </p:blipFill>
        <p:spPr>
          <a:xfrm>
            <a:off x="0" y="1571612"/>
            <a:ext cx="4267759" cy="3973431"/>
          </a:xfrm>
        </p:spPr>
      </p:pic>
      <p:sp>
        <p:nvSpPr>
          <p:cNvPr id="6" name="Rectangle 5"/>
          <p:cNvSpPr/>
          <p:nvPr/>
        </p:nvSpPr>
        <p:spPr>
          <a:xfrm>
            <a:off x="857224" y="0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>
              <a:spcBef>
                <a:spcPct val="20000"/>
              </a:spcBef>
            </a:pPr>
            <a:r>
              <a:rPr lang="fr-FR" b="1" kern="0" dirty="0" smtClean="0">
                <a:solidFill>
                  <a:srgbClr val="000000"/>
                </a:solidFill>
                <a:latin typeface="Arial"/>
                <a:cs typeface="Arial"/>
              </a:rPr>
              <a:t>Etamine entière car anthère à deux loges</a:t>
            </a:r>
            <a:endParaRPr lang="fr-FR" b="1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2198" y="0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fr-FR" b="1" kern="0" dirty="0" smtClean="0">
                <a:solidFill>
                  <a:srgbClr val="000000"/>
                </a:solidFill>
                <a:latin typeface="Arial"/>
                <a:cs typeface="Arial"/>
              </a:rPr>
              <a:t>Demi étamine car anthère à une loge</a:t>
            </a:r>
            <a:endParaRPr lang="fr-FR" b="1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9069"/>
    </mc:Choice>
    <mc:Fallback>
      <p:transition spd="slow" advTm="2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3246" x="6238875" y="1209675"/>
          <p14:tracePt t="3253" x="6229350" y="1216025"/>
          <p14:tracePt t="3260" x="6184900" y="1216025"/>
          <p14:tracePt t="3274" x="6026150" y="1216025"/>
          <p14:tracePt t="3290" x="5689600" y="1193800"/>
          <p14:tracePt t="3307" x="5251450" y="1155700"/>
          <p14:tracePt t="3332" x="4159250" y="1012825"/>
          <p14:tracePt t="3359" x="3222625" y="879475"/>
          <p14:tracePt t="3392" x="2670175" y="825500"/>
          <p14:tracePt t="3409" x="2486025" y="825500"/>
          <p14:tracePt t="3424" x="2425700" y="825500"/>
          <p14:tracePt t="3440" x="2406650" y="835025"/>
          <p14:tracePt t="3457" x="2403475" y="844550"/>
          <p14:tracePt t="3473" x="2508250" y="863600"/>
          <p14:tracePt t="3490" x="2771775" y="914400"/>
          <p14:tracePt t="3508" x="3343275" y="984250"/>
          <p14:tracePt t="3524" x="3790950" y="1050925"/>
          <p14:tracePt t="3541" x="4213225" y="1114425"/>
          <p14:tracePt t="3560" x="5022850" y="1314450"/>
          <p14:tracePt t="3575" x="5480050" y="1495425"/>
          <p14:tracePt t="3591" x="5851525" y="1663700"/>
          <p14:tracePt t="3608" x="6181725" y="1889125"/>
          <p14:tracePt t="3626" x="6292850" y="2028825"/>
          <p14:tracePt t="3642" x="6388100" y="2232025"/>
          <p14:tracePt t="3658" x="6426200" y="2508250"/>
          <p14:tracePt t="3674" x="6381750" y="2695575"/>
          <p14:tracePt t="3691" x="6289675" y="2851150"/>
          <p14:tracePt t="3707" x="6010275" y="3035300"/>
          <p14:tracePt t="3725" x="5670550" y="3155950"/>
          <p14:tracePt t="3742" x="5359400" y="3209925"/>
          <p14:tracePt t="3760" x="5187950" y="3222625"/>
          <p14:tracePt t="4050" x="4965700" y="3114675"/>
          <p14:tracePt t="4057" x="4606925" y="2949575"/>
          <p14:tracePt t="4066" x="4206875" y="2819400"/>
          <p14:tracePt t="4093" x="2587625" y="2508250"/>
          <p14:tracePt t="4125" x="1181100" y="2368550"/>
          <p14:tracePt t="4141" x="457200" y="2301875"/>
          <p14:tracePt t="4158" x="171450" y="2260600"/>
          <p14:tracePt t="4462" x="0" y="2181225"/>
          <p14:tracePt t="4469" x="15875" y="2152650"/>
          <p14:tracePt t="4476" x="28575" y="2124075"/>
          <p14:tracePt t="4490" x="50800" y="2070100"/>
          <p14:tracePt t="4524" x="88900" y="1866900"/>
          <p14:tracePt t="4557" x="111125" y="1660525"/>
          <p14:tracePt t="4574" x="127000" y="1597025"/>
          <p14:tracePt t="4590" x="146050" y="1533525"/>
          <p14:tracePt t="4607" x="146050" y="1517650"/>
          <p14:tracePt t="4624" x="146050" y="1501775"/>
          <p14:tracePt t="4641" x="146050" y="1498600"/>
          <p14:tracePt t="4733" x="152400" y="1498600"/>
          <p14:tracePt t="4740" x="155575" y="1498600"/>
          <p14:tracePt t="4747" x="161925" y="1498600"/>
          <p14:tracePt t="4757" x="165100" y="1511300"/>
          <p14:tracePt t="4774" x="174625" y="1520825"/>
          <p14:tracePt t="4791" x="225425" y="1536700"/>
          <p14:tracePt t="4807" x="279400" y="1571625"/>
          <p14:tracePt t="4824" x="415925" y="1673225"/>
          <p14:tracePt t="4840" x="552450" y="1784350"/>
          <p14:tracePt t="4857" x="701675" y="1905000"/>
          <p14:tracePt t="4874" x="873125" y="2038350"/>
          <p14:tracePt t="4890" x="1057275" y="2232025"/>
          <p14:tracePt t="4907" x="1165225" y="2339975"/>
          <p14:tracePt t="4924" x="1292225" y="2457450"/>
          <p14:tracePt t="4940" x="1355725" y="2530475"/>
          <p14:tracePt t="4957" x="1400175" y="2587625"/>
          <p14:tracePt t="4975" x="1444625" y="2654300"/>
          <p14:tracePt t="4990" x="1466850" y="2701925"/>
          <p14:tracePt t="5007" x="1476375" y="2724150"/>
          <p14:tracePt t="5024" x="1489075" y="2765425"/>
          <p14:tracePt t="5041" x="1489075" y="2774950"/>
          <p14:tracePt t="5057" x="1489075" y="2784475"/>
          <p14:tracePt t="5074" x="1482725" y="2800350"/>
          <p14:tracePt t="5090" x="1473200" y="2800350"/>
          <p14:tracePt t="5107" x="1441450" y="2797175"/>
          <p14:tracePt t="5124" x="1320800" y="2759075"/>
          <p14:tracePt t="5140" x="1216025" y="2698750"/>
          <p14:tracePt t="5157" x="1060450" y="2616200"/>
          <p14:tracePt t="5174" x="873125" y="2508250"/>
          <p14:tracePt t="5190" x="762000" y="2447925"/>
          <p14:tracePt t="5206" x="647700" y="2387600"/>
          <p14:tracePt t="5224" x="504825" y="2305050"/>
          <p14:tracePt t="5240" x="438150" y="2266950"/>
          <p14:tracePt t="5257" x="390525" y="2254250"/>
          <p14:tracePt t="5273" x="327025" y="2235200"/>
          <p14:tracePt t="5290" x="288925" y="2216150"/>
          <p14:tracePt t="5307" x="260350" y="2203450"/>
          <p14:tracePt t="5323" x="231775" y="2197100"/>
          <p14:tracePt t="5340" x="222250" y="2197100"/>
          <p14:tracePt t="5357" x="206375" y="2197100"/>
          <p14:tracePt t="5374" x="193675" y="2197100"/>
          <p14:tracePt t="5391" x="184150" y="2197100"/>
          <p14:tracePt t="5407" x="171450" y="2200275"/>
          <p14:tracePt t="5423" x="152400" y="2219325"/>
          <p14:tracePt t="5440" x="146050" y="2241550"/>
          <p14:tracePt t="5457" x="139700" y="2263775"/>
          <p14:tracePt t="5459" x="139700" y="2282825"/>
          <p14:tracePt t="5474" x="127000" y="2314575"/>
          <p14:tracePt t="5491" x="114300" y="2359025"/>
          <p14:tracePt t="5507" x="79375" y="2425700"/>
          <p14:tracePt t="5524" x="15875" y="2546350"/>
          <p14:tracePt t="5716" x="15875" y="3352800"/>
          <p14:tracePt t="5723" x="57150" y="3378200"/>
          <p14:tracePt t="5741" x="149225" y="3435350"/>
          <p14:tracePt t="5757" x="234950" y="3476625"/>
          <p14:tracePt t="5774" x="273050" y="3505200"/>
          <p14:tracePt t="5790" x="295275" y="3514725"/>
          <p14:tracePt t="5807" x="333375" y="3533775"/>
          <p14:tracePt t="5824" x="349250" y="3549650"/>
          <p14:tracePt t="5840" x="365125" y="3578225"/>
          <p14:tracePt t="5857" x="409575" y="3622675"/>
          <p14:tracePt t="5874" x="447675" y="3648075"/>
          <p14:tracePt t="5890" x="473075" y="3673475"/>
          <p14:tracePt t="5907" x="520700" y="3733800"/>
          <p14:tracePt t="5923" x="533400" y="3771900"/>
          <p14:tracePt t="5940" x="533400" y="3787775"/>
          <p14:tracePt t="5958" x="533400" y="3803650"/>
          <p14:tracePt t="5974" x="533400" y="3794125"/>
          <p14:tracePt t="5990" x="533400" y="3717925"/>
          <p14:tracePt t="6007" x="520700" y="3575050"/>
          <p14:tracePt t="6024" x="511175" y="3502025"/>
          <p14:tracePt t="6040" x="498475" y="3448050"/>
          <p14:tracePt t="6057" x="492125" y="3394075"/>
          <p14:tracePt t="6073" x="488950" y="3368675"/>
          <p14:tracePt t="6090" x="479425" y="3359150"/>
          <p14:tracePt t="6107" x="463550" y="3346450"/>
          <p14:tracePt t="6124" x="447675" y="3333750"/>
          <p14:tracePt t="6142" x="441325" y="3302000"/>
          <p14:tracePt t="6158" x="441325" y="3279775"/>
          <p14:tracePt t="6174" x="457200" y="3248025"/>
          <p14:tracePt t="6192" x="501650" y="3197225"/>
          <p14:tracePt t="6206" x="561975" y="3152775"/>
          <p14:tracePt t="6224" x="635000" y="3079750"/>
          <p14:tracePt t="6240" x="711200" y="2994025"/>
          <p14:tracePt t="6257" x="809625" y="2879725"/>
          <p14:tracePt t="6274" x="879475" y="2835275"/>
          <p14:tracePt t="6291" x="968375" y="2774950"/>
          <p14:tracePt t="6307" x="1012825" y="2755900"/>
          <p14:tracePt t="6323" x="1038225" y="2736850"/>
          <p14:tracePt t="6340" x="1066800" y="2720975"/>
          <p14:tracePt t="6356" x="1076325" y="2720975"/>
          <p14:tracePt t="6373" x="1079500" y="2720975"/>
          <p14:tracePt t="6413" x="1085850" y="2720975"/>
          <p14:tracePt t="6424" x="1092200" y="2720975"/>
          <p14:tracePt t="6441" x="1111250" y="2720975"/>
          <p14:tracePt t="6457" x="1120775" y="2720975"/>
          <p14:tracePt t="6474" x="1123950" y="2720975"/>
          <p14:tracePt t="6540" x="1130300" y="2720975"/>
          <p14:tracePt t="7109" x="1108075" y="2708275"/>
          <p14:tracePt t="7117" x="1092200" y="2701925"/>
          <p14:tracePt t="7124" x="1063625" y="2689225"/>
          <p14:tracePt t="7140" x="1031875" y="2676525"/>
          <p14:tracePt t="7157" x="1003300" y="2663825"/>
          <p14:tracePt t="7190" x="977900" y="2651125"/>
          <p14:tracePt t="7223" x="990600" y="2628900"/>
          <p14:tracePt t="7240" x="1063625" y="2613025"/>
          <p14:tracePt t="7257" x="1203325" y="2597150"/>
          <p14:tracePt t="7273" x="1358900" y="2571750"/>
          <p14:tracePt t="7290" x="1457325" y="2546350"/>
          <p14:tracePt t="7306" x="1530350" y="2533650"/>
          <p14:tracePt t="7323" x="1612900" y="2511425"/>
          <p14:tracePt t="7340" x="1644650" y="2511425"/>
          <p14:tracePt t="7357" x="1666875" y="2511425"/>
          <p14:tracePt t="7373" x="1679575" y="2511425"/>
          <p14:tracePt t="7437" x="1679575" y="2508250"/>
          <p14:tracePt t="7444" x="1673225" y="2501900"/>
          <p14:tracePt t="7457" x="1670050" y="2498725"/>
          <p14:tracePt t="7474" x="1635125" y="2473325"/>
          <p14:tracePt t="7490" x="1609725" y="2463800"/>
          <p14:tracePt t="7507" x="1565275" y="2451100"/>
          <p14:tracePt t="7523" x="1498600" y="2422525"/>
          <p14:tracePt t="7540" x="1435100" y="2400300"/>
          <p14:tracePt t="7557" x="1308100" y="2346325"/>
          <p14:tracePt t="7573" x="1238250" y="2314575"/>
          <p14:tracePt t="7590" x="1181100" y="2286000"/>
          <p14:tracePt t="7607" x="1136650" y="2260600"/>
          <p14:tracePt t="7624" x="1101725" y="2244725"/>
          <p14:tracePt t="7641" x="1085850" y="2238375"/>
          <p14:tracePt t="7657" x="1069975" y="2238375"/>
          <p14:tracePt t="7673" x="1060450" y="2238375"/>
          <p14:tracePt t="7690" x="1050925" y="2238375"/>
          <p14:tracePt t="7707" x="1044575" y="2238375"/>
          <p14:tracePt t="7723" x="1031875" y="2238375"/>
          <p14:tracePt t="7740" x="1022350" y="2238375"/>
          <p14:tracePt t="7758" x="1016000" y="2238375"/>
          <p14:tracePt t="7801" x="1012825" y="2238375"/>
          <p14:tracePt t="7814" x="1006475" y="2238375"/>
          <p14:tracePt t="7872" x="1006475" y="2241550"/>
          <p14:tracePt t="7880" x="1006475" y="2244725"/>
          <p14:tracePt t="7890" x="1009650" y="2251075"/>
          <p14:tracePt t="7907" x="1066800" y="2289175"/>
          <p14:tracePt t="7923" x="1146175" y="2336800"/>
          <p14:tracePt t="7940" x="1238250" y="2393950"/>
          <p14:tracePt t="7957" x="1349375" y="2473325"/>
          <p14:tracePt t="7973" x="1412875" y="2527300"/>
          <p14:tracePt t="7990" x="1460500" y="2571750"/>
          <p14:tracePt t="8007" x="1520825" y="2625725"/>
          <p14:tracePt t="8023" x="1552575" y="2651125"/>
          <p14:tracePt t="8040" x="1584325" y="2682875"/>
          <p14:tracePt t="8056" x="1622425" y="2727325"/>
          <p14:tracePt t="8073" x="1647825" y="2743200"/>
          <p14:tracePt t="8090" x="1657350" y="2759075"/>
          <p14:tracePt t="8107" x="1673225" y="2794000"/>
          <p14:tracePt t="8123" x="1685925" y="2816225"/>
          <p14:tracePt t="8140" x="1704975" y="2847975"/>
          <p14:tracePt t="8157" x="1736725" y="2914650"/>
          <p14:tracePt t="8173" x="1755775" y="2965450"/>
          <p14:tracePt t="8190" x="1784350" y="3006725"/>
          <p14:tracePt t="8207" x="1800225" y="3063875"/>
          <p14:tracePt t="8223" x="1812925" y="3092450"/>
          <p14:tracePt t="8240" x="1831975" y="3117850"/>
          <p14:tracePt t="8256" x="1857375" y="3159125"/>
          <p14:tracePt t="8273" x="1873250" y="3184525"/>
          <p14:tracePt t="8291" x="1917700" y="3228975"/>
          <p14:tracePt t="8307" x="1958975" y="3276600"/>
          <p14:tracePt t="8323" x="1993900" y="3308350"/>
          <p14:tracePt t="8340" x="2022475" y="3349625"/>
          <p14:tracePt t="8357" x="2032000" y="3362325"/>
          <p14:tracePt t="8374" x="2041525" y="3371850"/>
          <p14:tracePt t="8390" x="2041525" y="3381375"/>
          <p14:tracePt t="8426" x="2035175" y="3378200"/>
          <p14:tracePt t="8441" x="2012950" y="3362325"/>
          <p14:tracePt t="8457" x="1987550" y="3314700"/>
          <p14:tracePt t="8474" x="1936750" y="3273425"/>
          <p14:tracePt t="8477" x="1914525" y="3244850"/>
          <p14:tracePt t="8490" x="1860550" y="3171825"/>
          <p14:tracePt t="8506" x="1784350" y="3089275"/>
          <p14:tracePt t="8523" x="1685925" y="2971800"/>
          <p14:tracePt t="8540" x="1552575" y="2794000"/>
          <p14:tracePt t="8557" x="1479550" y="2720975"/>
          <p14:tracePt t="8574" x="1403350" y="2638425"/>
          <p14:tracePt t="8590" x="1311275" y="2543175"/>
          <p14:tracePt t="8607" x="1257300" y="2479675"/>
          <p14:tracePt t="8623" x="1212850" y="2432050"/>
          <p14:tracePt t="8640" x="1146175" y="2384425"/>
          <p14:tracePt t="8656" x="1114425" y="2365375"/>
          <p14:tracePt t="8673" x="1092200" y="2352675"/>
          <p14:tracePt t="8690" x="1047750" y="2336800"/>
          <p14:tracePt t="8707" x="1035050" y="2330450"/>
          <p14:tracePt t="8723" x="1019175" y="2330450"/>
          <p14:tracePt t="8740" x="1003300" y="2330450"/>
          <p14:tracePt t="8756" x="993775" y="2330450"/>
          <p14:tracePt t="8773" x="984250" y="2330450"/>
          <p14:tracePt t="8875" x="990600" y="2333625"/>
          <p14:tracePt t="8882" x="1000125" y="2336800"/>
          <p14:tracePt t="8890" x="1012825" y="2343150"/>
          <p14:tracePt t="8907" x="1060450" y="2378075"/>
          <p14:tracePt t="8924" x="1155700" y="2428875"/>
          <p14:tracePt t="8940" x="1228725" y="2482850"/>
          <p14:tracePt t="8957" x="1298575" y="2540000"/>
          <p14:tracePt t="8974" x="1393825" y="2584450"/>
          <p14:tracePt t="8989" x="1463675" y="2628900"/>
          <p14:tracePt t="9007" x="1546225" y="2686050"/>
          <p14:tracePt t="9024" x="1628775" y="2759075"/>
          <p14:tracePt t="9040" x="1670050" y="2784475"/>
          <p14:tracePt t="9057" x="1695450" y="2822575"/>
          <p14:tracePt t="9074" x="1736725" y="2860675"/>
          <p14:tracePt t="9090" x="1755775" y="2892425"/>
          <p14:tracePt t="9107" x="1787525" y="2917825"/>
          <p14:tracePt t="9124" x="1819275" y="2952750"/>
          <p14:tracePt t="9140" x="1835150" y="2968625"/>
          <p14:tracePt t="9157" x="1844675" y="2984500"/>
          <p14:tracePt t="9173" x="1860550" y="3019425"/>
          <p14:tracePt t="9190" x="1873250" y="3041650"/>
          <p14:tracePt t="9207" x="1892300" y="3073400"/>
          <p14:tracePt t="9223" x="1901825" y="3114675"/>
          <p14:tracePt t="9240" x="1901825" y="3136900"/>
          <p14:tracePt t="9257" x="1901825" y="3146425"/>
          <p14:tracePt t="9273" x="1901825" y="3165475"/>
          <p14:tracePt t="9290" x="1901825" y="3178175"/>
          <p14:tracePt t="9307" x="1901825" y="3187700"/>
          <p14:tracePt t="9324" x="1901825" y="3190875"/>
          <p14:tracePt t="9665" x="1901825" y="3197225"/>
          <p14:tracePt t="10441" x="1958975" y="3203575"/>
          <p14:tracePt t="10447" x="2073275" y="3213100"/>
          <p14:tracePt t="10456" x="2174875" y="3222625"/>
          <p14:tracePt t="10490" x="2943225" y="3232150"/>
          <p14:tracePt t="10524" x="4003675" y="3206750"/>
          <p14:tracePt t="10526" x="4235450" y="3206750"/>
          <p14:tracePt t="10541" x="4845050" y="3190875"/>
          <p14:tracePt t="10557" x="5451475" y="3190875"/>
          <p14:tracePt t="10575" x="5978525" y="3232150"/>
          <p14:tracePt t="10592" x="6797675" y="3314700"/>
          <p14:tracePt t="10609" x="7239000" y="3365500"/>
          <p14:tracePt t="10625" x="7766050" y="3476625"/>
          <p14:tracePt t="10641" x="7975600" y="3543300"/>
          <p14:tracePt t="10657" x="8172450" y="3581400"/>
          <p14:tracePt t="10673" x="8302625" y="3616325"/>
          <p14:tracePt t="10689" x="8401050" y="3651250"/>
          <p14:tracePt t="10706" x="8435975" y="3663950"/>
          <p14:tracePt t="10724" x="8445500" y="3663950"/>
          <p14:tracePt t="10740" x="8458200" y="3663950"/>
          <p14:tracePt t="10773" x="8455025" y="3663950"/>
          <p14:tracePt t="10789" x="8429625" y="3654425"/>
          <p14:tracePt t="10806" x="8397875" y="3622675"/>
          <p14:tracePt t="10823" x="8318500" y="3581400"/>
          <p14:tracePt t="10840" x="8175625" y="3508375"/>
          <p14:tracePt t="10856" x="8064500" y="3463925"/>
          <p14:tracePt t="10873" x="7921625" y="3419475"/>
          <p14:tracePt t="10889" x="7731125" y="3349625"/>
          <p14:tracePt t="10906" x="7620000" y="3305175"/>
          <p14:tracePt t="10923" x="7486650" y="3270250"/>
          <p14:tracePt t="10940" x="7318375" y="3209925"/>
          <p14:tracePt t="10956" x="7232650" y="3197225"/>
          <p14:tracePt t="10973" x="7134225" y="3181350"/>
          <p14:tracePt t="10989" x="6991350" y="3165475"/>
          <p14:tracePt t="11006" x="6921500" y="3165475"/>
          <p14:tracePt t="11024" x="6835775" y="3165475"/>
          <p14:tracePt t="11040" x="6784975" y="3165475"/>
          <p14:tracePt t="11056" x="6724650" y="3165475"/>
          <p14:tracePt t="11074" x="6648450" y="3165475"/>
          <p14:tracePt t="11089" x="6594475" y="3165475"/>
          <p14:tracePt t="11107" x="6559550" y="3171825"/>
          <p14:tracePt t="11123" x="6502400" y="3184525"/>
          <p14:tracePt t="11139" x="6470650" y="3197225"/>
          <p14:tracePt t="11156" x="6448425" y="3216275"/>
          <p14:tracePt t="11174" x="6432550" y="3232150"/>
          <p14:tracePt t="11190" x="6416675" y="3241675"/>
          <p14:tracePt t="11207" x="6407150" y="3251200"/>
          <p14:tracePt t="11223" x="6397625" y="3263900"/>
          <p14:tracePt t="11239" x="6397625" y="3273425"/>
          <p14:tracePt t="11256" x="6397625" y="3289300"/>
          <p14:tracePt t="11273" x="6397625" y="3336925"/>
          <p14:tracePt t="11289" x="6397625" y="3381375"/>
          <p14:tracePt t="11306" x="6384925" y="3419475"/>
          <p14:tracePt t="11323" x="6365875" y="3470275"/>
          <p14:tracePt t="11339" x="6356350" y="3498850"/>
          <p14:tracePt t="11357" x="6343650" y="3524250"/>
          <p14:tracePt t="11373" x="6327775" y="3549650"/>
          <p14:tracePt t="11389" x="6311900" y="3559175"/>
          <p14:tracePt t="11406" x="6302375" y="3571875"/>
          <p14:tracePt t="11424" x="6286500" y="3584575"/>
          <p14:tracePt t="11439" x="6276975" y="3600450"/>
          <p14:tracePt t="11456" x="6261100" y="3609975"/>
          <p14:tracePt t="11473" x="6245225" y="3625850"/>
          <p14:tracePt t="11489" x="6245225" y="3635375"/>
          <p14:tracePt t="11507" x="6245225" y="3638550"/>
          <p14:tracePt t="11523" x="6242050" y="3638550"/>
          <p14:tracePt t="11759" x="6242050" y="3644900"/>
          <p14:tracePt t="11765" x="6261100" y="3657600"/>
          <p14:tracePt t="11773" x="6273800" y="3667125"/>
          <p14:tracePt t="11789" x="6299200" y="3698875"/>
          <p14:tracePt t="11807" x="6346825" y="3736975"/>
          <p14:tracePt t="11823" x="6391275" y="3787775"/>
          <p14:tracePt t="11839" x="6429375" y="3819525"/>
          <p14:tracePt t="11857" x="6496050" y="3854450"/>
          <p14:tracePt t="12042" x="6461125" y="3825875"/>
          <p14:tracePt t="12049" x="6407150" y="3775075"/>
          <p14:tracePt t="12057" x="6365875" y="3730625"/>
          <p14:tracePt t="12326" x="6318250" y="3736975"/>
          <p14:tracePt t="12334" x="6248400" y="3746500"/>
          <p14:tracePt t="12341" x="6188075" y="3752850"/>
          <p14:tracePt t="12356" x="6080125" y="3778250"/>
          <p14:tracePt t="12373" x="5969000" y="3822700"/>
          <p14:tracePt t="12389" x="5880100" y="3854450"/>
          <p14:tracePt t="12406" x="5775325" y="3898900"/>
          <p14:tracePt t="12423" x="5737225" y="3917950"/>
          <p14:tracePt t="12440" x="5692775" y="3949700"/>
          <p14:tracePt t="12456" x="5683250" y="3965575"/>
          <p14:tracePt t="12473" x="5673725" y="3981450"/>
          <p14:tracePt t="12490" x="5661025" y="3997325"/>
          <p14:tracePt t="12506" x="5661025" y="4010025"/>
          <p14:tracePt t="12523" x="5661025" y="4019550"/>
          <p14:tracePt t="12541" x="5661025" y="4035425"/>
          <p14:tracePt t="12573" x="5673725" y="4035425"/>
          <p14:tracePt t="12590" x="5689600" y="4029075"/>
          <p14:tracePt t="12606" x="5711825" y="4016375"/>
          <p14:tracePt t="12622" x="5743575" y="3984625"/>
          <p14:tracePt t="12640" x="5819775" y="3886200"/>
          <p14:tracePt t="12656" x="5880100" y="3781425"/>
          <p14:tracePt t="12673" x="5921375" y="3673475"/>
          <p14:tracePt t="12689" x="5981700" y="3489325"/>
          <p14:tracePt t="12706" x="6019800" y="3349625"/>
          <p14:tracePt t="12722" x="6035675" y="3219450"/>
          <p14:tracePt t="12739" x="6067425" y="3105150"/>
          <p14:tracePt t="12756" x="6083300" y="3009900"/>
          <p14:tracePt t="12772" x="6096000" y="2933700"/>
          <p14:tracePt t="12789" x="6111875" y="2844800"/>
          <p14:tracePt t="12806" x="6124575" y="2790825"/>
          <p14:tracePt t="12823" x="6137275" y="2752725"/>
          <p14:tracePt t="12839" x="6156325" y="2654300"/>
          <p14:tracePt t="12856" x="6172200" y="2590800"/>
          <p14:tracePt t="12872" x="6188075" y="2514600"/>
          <p14:tracePt t="12890" x="6213475" y="2441575"/>
          <p14:tracePt t="12906" x="6226175" y="2413000"/>
          <p14:tracePt t="12923" x="6238875" y="2374900"/>
          <p14:tracePt t="12939" x="6261100" y="2330450"/>
          <p14:tracePt t="12956" x="6273800" y="2292350"/>
          <p14:tracePt t="12973" x="6292850" y="2238375"/>
          <p14:tracePt t="12989" x="6321425" y="2190750"/>
          <p14:tracePt t="13006" x="6340475" y="2159000"/>
          <p14:tracePt t="13022" x="6350000" y="2136775"/>
          <p14:tracePt t="13024" x="6356350" y="2124075"/>
          <p14:tracePt t="13039" x="6388100" y="2105025"/>
          <p14:tracePt t="13056" x="6419850" y="2085975"/>
          <p14:tracePt t="13073" x="6464300" y="2073275"/>
          <p14:tracePt t="13090" x="6556375" y="2038350"/>
          <p14:tracePt t="13106" x="6619875" y="2025650"/>
          <p14:tracePt t="13123" x="6721475" y="2003425"/>
          <p14:tracePt t="13139" x="6807200" y="1981200"/>
          <p14:tracePt t="13156" x="6915150" y="1955800"/>
          <p14:tracePt t="13173" x="7054850" y="1905000"/>
          <p14:tracePt t="13189" x="7140575" y="1882775"/>
          <p14:tracePt t="13207" x="7248525" y="1847850"/>
          <p14:tracePt t="13223" x="7419975" y="1787525"/>
          <p14:tracePt t="13239" x="7508875" y="1755775"/>
          <p14:tracePt t="13256" x="7597775" y="1714500"/>
          <p14:tracePt t="13273" x="7721600" y="1685925"/>
          <p14:tracePt t="13289" x="7807325" y="1660525"/>
          <p14:tracePt t="13306" x="7867650" y="1660525"/>
          <p14:tracePt t="13323" x="7956550" y="1679575"/>
          <p14:tracePt t="13339" x="8010525" y="1692275"/>
          <p14:tracePt t="13356" x="8077200" y="1720850"/>
          <p14:tracePt t="13372" x="8185150" y="1774825"/>
          <p14:tracePt t="13390" x="8242300" y="1803400"/>
          <p14:tracePt t="13407" x="8293100" y="1835150"/>
          <p14:tracePt t="13424" x="8334375" y="1879600"/>
          <p14:tracePt t="13440" x="8366125" y="1905000"/>
          <p14:tracePt t="13456" x="8391525" y="1946275"/>
          <p14:tracePt t="13472" x="8442325" y="2032000"/>
          <p14:tracePt t="13489" x="8464550" y="2098675"/>
          <p14:tracePt t="13506" x="8477250" y="2136775"/>
          <p14:tracePt t="13523" x="8502650" y="2193925"/>
          <p14:tracePt t="13539" x="8515350" y="2232025"/>
          <p14:tracePt t="13555" x="8521700" y="2276475"/>
          <p14:tracePt t="13572" x="8521700" y="2378075"/>
          <p14:tracePt t="13589" x="8518525" y="2451100"/>
          <p14:tracePt t="13605" x="8502650" y="2514600"/>
          <p14:tracePt t="13622" x="8477250" y="2597150"/>
          <p14:tracePt t="13639" x="8464550" y="2644775"/>
          <p14:tracePt t="13655" x="8458200" y="2667000"/>
          <p14:tracePt t="13672" x="8451850" y="2686050"/>
          <p14:tracePt t="13689" x="8451850" y="2701925"/>
          <p14:tracePt t="13705" x="8448675" y="2701925"/>
          <p14:tracePt t="13722" x="8432800" y="2689225"/>
          <p14:tracePt t="13739" x="8413750" y="2657475"/>
          <p14:tracePt t="13756" x="8397875" y="2587625"/>
          <p14:tracePt t="13772" x="8375650" y="2419350"/>
          <p14:tracePt t="13789" x="8350250" y="2333625"/>
          <p14:tracePt t="13805" x="8308975" y="2232025"/>
          <p14:tracePt t="13822" x="8251825" y="2082800"/>
          <p14:tracePt t="13839" x="8220075" y="2006600"/>
          <p14:tracePt t="13855" x="8147050" y="1924050"/>
          <p14:tracePt t="13872" x="8105775" y="1892300"/>
          <p14:tracePt t="13890" x="8067675" y="1866900"/>
          <p14:tracePt t="13907" x="7962900" y="1812925"/>
          <p14:tracePt t="13923" x="7886700" y="1781175"/>
          <p14:tracePt t="13940" x="7832725" y="1762125"/>
          <p14:tracePt t="13957" x="7740650" y="1733550"/>
          <p14:tracePt t="13972" x="7686675" y="1727200"/>
          <p14:tracePt t="13989" x="7620000" y="1727200"/>
          <p14:tracePt t="14006" x="7489825" y="1727200"/>
          <p14:tracePt t="14023" x="7407275" y="1730375"/>
          <p14:tracePt t="14039" x="7289800" y="1746250"/>
          <p14:tracePt t="14041" x="7229475" y="1765300"/>
          <p14:tracePt t="14056" x="7086600" y="1781175"/>
          <p14:tracePt t="14072" x="6991350" y="1797050"/>
          <p14:tracePt t="14090" x="6883400" y="1816100"/>
          <p14:tracePt t="14107" x="6718300" y="1847850"/>
          <p14:tracePt t="14124" x="6600825" y="1863725"/>
          <p14:tracePt t="14140" x="6515100" y="1879600"/>
          <p14:tracePt t="14157" x="6369050" y="1911350"/>
          <p14:tracePt t="14174" x="6267450" y="1955800"/>
          <p14:tracePt t="14189" x="6191250" y="1984375"/>
          <p14:tracePt t="14206" x="6092825" y="2038350"/>
          <p14:tracePt t="14223" x="6048375" y="2063750"/>
          <p14:tracePt t="14239" x="6007100" y="2098675"/>
          <p14:tracePt t="14256" x="5965825" y="2127250"/>
          <p14:tracePt t="14274" x="5918200" y="2155825"/>
          <p14:tracePt t="14291" x="5861050" y="2187575"/>
          <p14:tracePt t="14306" x="5829300" y="2219325"/>
          <p14:tracePt t="14323" x="5797550" y="2244725"/>
          <p14:tracePt t="14339" x="5772150" y="2276475"/>
          <p14:tracePt t="14356" x="5724525" y="2343150"/>
          <p14:tracePt t="14373" x="5705475" y="2381250"/>
          <p14:tracePt t="14390" x="5680075" y="2444750"/>
          <p14:tracePt t="14406" x="5667375" y="2489200"/>
          <p14:tracePt t="14423" x="5654675" y="2520950"/>
          <p14:tracePt t="14440" x="5635625" y="2584450"/>
          <p14:tracePt t="14456" x="5635625" y="2628900"/>
          <p14:tracePt t="14472" x="5635625" y="2689225"/>
          <p14:tracePt t="14490" x="5635625" y="2759075"/>
          <p14:tracePt t="14506" x="5635625" y="2819400"/>
          <p14:tracePt t="14523" x="5638800" y="2879725"/>
          <p14:tracePt t="14540" x="5648325" y="2965450"/>
          <p14:tracePt t="14556" x="5654675" y="3025775"/>
          <p14:tracePt t="14572" x="5661025" y="3070225"/>
          <p14:tracePt t="14589" x="5667375" y="3143250"/>
          <p14:tracePt t="14606" x="5673725" y="3203575"/>
          <p14:tracePt t="14623" x="5680075" y="3263900"/>
          <p14:tracePt t="14639" x="5680075" y="3343275"/>
          <p14:tracePt t="14655" x="5686425" y="3378200"/>
          <p14:tracePt t="14673" x="5686425" y="3416300"/>
          <p14:tracePt t="14690" x="5686425" y="3457575"/>
          <p14:tracePt t="14706" x="5686425" y="3476625"/>
          <p14:tracePt t="14723" x="5686425" y="3508375"/>
          <p14:tracePt t="14741" x="5686425" y="3540125"/>
          <p14:tracePt t="14757" x="5686425" y="3562350"/>
          <p14:tracePt t="14773" x="5686425" y="3571875"/>
          <p14:tracePt t="14790" x="5686425" y="3587750"/>
          <p14:tracePt t="14806" x="5686425" y="3597275"/>
          <p14:tracePt t="14823" x="5686425" y="3613150"/>
          <p14:tracePt t="14875" x="5686425" y="3609975"/>
          <p14:tracePt t="14882" x="5686425" y="3600450"/>
          <p14:tracePt t="14889" x="5695950" y="3594100"/>
          <p14:tracePt t="14906" x="5715000" y="3556000"/>
          <p14:tracePt t="14923" x="5756275" y="3470275"/>
          <p14:tracePt t="14939" x="5842000" y="3295650"/>
          <p14:tracePt t="14956" x="5905500" y="3171825"/>
          <p14:tracePt t="14972" x="5959475" y="3038475"/>
          <p14:tracePt t="14989" x="6007100" y="2870200"/>
          <p14:tracePt t="15005" x="6029325" y="2813050"/>
          <p14:tracePt t="15024" x="6042025" y="2765425"/>
          <p14:tracePt t="15040" x="6042025" y="2743200"/>
          <p14:tracePt t="15056" x="6048375" y="2711450"/>
          <p14:tracePt t="15073" x="6057900" y="2663825"/>
          <p14:tracePt t="15089" x="6057900" y="2625725"/>
          <p14:tracePt t="15106" x="6064250" y="2581275"/>
          <p14:tracePt t="15124" x="6070600" y="2517775"/>
          <p14:tracePt t="15140" x="6070600" y="2498725"/>
          <p14:tracePt t="15156" x="6070600" y="2473325"/>
          <p14:tracePt t="15173" x="6076950" y="2454275"/>
          <p14:tracePt t="15189" x="6092825" y="2425700"/>
          <p14:tracePt t="15207" x="6105525" y="2400300"/>
          <p14:tracePt t="15224" x="6146800" y="2317750"/>
          <p14:tracePt t="15240" x="6203950" y="2244725"/>
          <p14:tracePt t="15256" x="6248400" y="2174875"/>
          <p14:tracePt t="15273" x="6296025" y="2108200"/>
          <p14:tracePt t="15289" x="6321425" y="2085975"/>
          <p14:tracePt t="15306" x="6359525" y="2051050"/>
          <p14:tracePt t="15323" x="6426200" y="2006600"/>
          <p14:tracePt t="15339" x="6464300" y="1981200"/>
          <p14:tracePt t="15356" x="6521450" y="1952625"/>
          <p14:tracePt t="15372" x="6597650" y="1905000"/>
          <p14:tracePt t="15389" x="6642100" y="1892300"/>
          <p14:tracePt t="15406" x="6680200" y="1873250"/>
          <p14:tracePt t="15422" x="6743700" y="1854200"/>
          <p14:tracePt t="15440" x="6788150" y="1854200"/>
          <p14:tracePt t="15457" x="6848475" y="1854200"/>
          <p14:tracePt t="15473" x="6924675" y="1854200"/>
          <p14:tracePt t="15489" x="6969125" y="1854200"/>
          <p14:tracePt t="15506" x="7013575" y="1857375"/>
          <p14:tracePt t="15523" x="7077075" y="1882775"/>
          <p14:tracePt t="15539" x="7121525" y="1895475"/>
          <p14:tracePt t="15556" x="7188200" y="1911350"/>
          <p14:tracePt t="15573" x="7286625" y="1930400"/>
          <p14:tracePt t="15590" x="7334250" y="1949450"/>
          <p14:tracePt t="15606" x="7378700" y="1962150"/>
          <p14:tracePt t="15622" x="7442200" y="1962150"/>
          <p14:tracePt t="15639" x="7477125" y="1962150"/>
          <p14:tracePt t="15656" x="7505700" y="1968500"/>
          <p14:tracePt t="15673" x="7562850" y="1978025"/>
          <p14:tracePt t="15689" x="7600950" y="1987550"/>
          <p14:tracePt t="15706" x="7629525" y="1993900"/>
          <p14:tracePt t="15723" x="7677150" y="2000250"/>
          <p14:tracePt t="15740" x="7702550" y="2012950"/>
          <p14:tracePt t="15756" x="7743825" y="2032000"/>
          <p14:tracePt t="15772" x="7788275" y="2044700"/>
          <p14:tracePt t="15789" x="7826375" y="2063750"/>
          <p14:tracePt t="15806" x="7896225" y="2124075"/>
          <p14:tracePt t="15823" x="7947025" y="2184400"/>
          <p14:tracePt t="15839" x="7981950" y="2232025"/>
          <p14:tracePt t="15857" x="8032750" y="2308225"/>
          <p14:tracePt t="15872" x="8051800" y="2346325"/>
          <p14:tracePt t="15889" x="8070850" y="2393950"/>
          <p14:tracePt t="15906" x="8105775" y="2466975"/>
          <p14:tracePt t="15922" x="8118475" y="2530475"/>
          <p14:tracePt t="15939" x="8140700" y="2587625"/>
          <p14:tracePt t="15956" x="8166100" y="2663825"/>
          <p14:tracePt t="15972" x="8178800" y="2708275"/>
          <p14:tracePt t="15989" x="8191500" y="2740025"/>
          <p14:tracePt t="16006" x="8216900" y="2774950"/>
          <p14:tracePt t="16022" x="8216900" y="2784475"/>
          <p14:tracePt t="16040" x="8220075" y="2794000"/>
          <p14:tracePt t="16057" x="8220075" y="2813050"/>
          <p14:tracePt t="16073" x="8220075" y="2819400"/>
          <p14:tracePt t="16183" x="8226425" y="2819400"/>
          <p14:tracePt t="16278" x="8223250" y="2819400"/>
          <p14:tracePt t="16285" x="8220075" y="2819400"/>
          <p14:tracePt t="16292" x="8213725" y="2816225"/>
          <p14:tracePt t="16306" x="8191500" y="2806700"/>
          <p14:tracePt t="16323" x="8169275" y="2794000"/>
          <p14:tracePt t="16340" x="8086725" y="2774950"/>
          <p14:tracePt t="16356" x="8004175" y="2759075"/>
          <p14:tracePt t="16372" x="7915275" y="2736850"/>
          <p14:tracePt t="16390" x="7769225" y="2701925"/>
          <p14:tracePt t="16406" x="7651750" y="2676525"/>
          <p14:tracePt t="16424" x="7553325" y="2651125"/>
          <p14:tracePt t="16440" x="7470775" y="2632075"/>
          <p14:tracePt t="16456" x="7448550" y="2625725"/>
          <p14:tracePt t="16473" x="7432675" y="2625725"/>
          <p14:tracePt t="16490" x="7419975" y="2616200"/>
          <p14:tracePt t="16506" x="7419975" y="2606675"/>
          <p14:tracePt t="16523" x="7419975" y="2578100"/>
          <p14:tracePt t="16540" x="7432675" y="2530475"/>
          <p14:tracePt t="16555" x="7451725" y="2498725"/>
          <p14:tracePt t="16573" x="7477125" y="2460625"/>
          <p14:tracePt t="16590" x="7540625" y="2403475"/>
          <p14:tracePt t="16606" x="7566025" y="2378075"/>
          <p14:tracePt t="16623" x="7597775" y="2330450"/>
          <p14:tracePt t="16639" x="7623175" y="2295525"/>
          <p14:tracePt t="16655" x="7632700" y="2279650"/>
          <p14:tracePt t="16672" x="7632700" y="2270125"/>
          <p14:tracePt t="16689" x="7632700" y="2254250"/>
          <p14:tracePt t="16706" x="7632700" y="2251075"/>
          <p14:tracePt t="16722" x="7626350" y="2244725"/>
          <p14:tracePt t="16739" x="7610475" y="2241550"/>
          <p14:tracePt t="16756" x="7600950" y="2225675"/>
          <p14:tracePt t="16772" x="7585075" y="2216150"/>
          <p14:tracePt t="16789" x="7572375" y="2200275"/>
          <p14:tracePt t="16806" x="7556500" y="2190750"/>
          <p14:tracePt t="16822" x="7524750" y="2184400"/>
          <p14:tracePt t="16839" x="7489825" y="2165350"/>
          <p14:tracePt t="16855" x="7461250" y="2159000"/>
          <p14:tracePt t="16872" x="7439025" y="2152650"/>
          <p14:tracePt t="16889" x="7397750" y="2152650"/>
          <p14:tracePt t="16907" x="7375525" y="2149475"/>
          <p14:tracePt t="16923" x="7343775" y="2136775"/>
          <p14:tracePt t="16940" x="7289800" y="2124075"/>
          <p14:tracePt t="16957" x="7251700" y="2111375"/>
          <p14:tracePt t="16974" x="7172325" y="2111375"/>
          <p14:tracePt t="16989" x="7121525" y="2111375"/>
          <p14:tracePt t="17006" x="7067550" y="2120900"/>
          <p14:tracePt t="17023" x="6988175" y="2139950"/>
          <p14:tracePt t="17039" x="6943725" y="2152650"/>
          <p14:tracePt t="17056" x="6889750" y="2165350"/>
          <p14:tracePt t="17072" x="6851650" y="2184400"/>
          <p14:tracePt t="17089" x="6775450" y="2225675"/>
          <p14:tracePt t="17106" x="6708775" y="2263775"/>
          <p14:tracePt t="17123" x="6600825" y="2317750"/>
          <p14:tracePt t="17139" x="6562725" y="2349500"/>
          <p14:tracePt t="17156" x="6521450" y="2374900"/>
          <p14:tracePt t="17174" x="6477000" y="2419350"/>
          <p14:tracePt t="17190" x="6454775" y="2444750"/>
          <p14:tracePt t="17206" x="6442075" y="2473325"/>
          <p14:tracePt t="17223" x="6416675" y="2511425"/>
          <p14:tracePt t="17239" x="6403975" y="2540000"/>
          <p14:tracePt t="17256" x="6388100" y="2565400"/>
          <p14:tracePt t="17272" x="6356350" y="2616200"/>
          <p14:tracePt t="17289" x="6343650" y="2654300"/>
          <p14:tracePt t="17306" x="6324600" y="2692400"/>
          <p14:tracePt t="17322" x="6302375" y="2781300"/>
          <p14:tracePt t="17339" x="6283325" y="2835275"/>
          <p14:tracePt t="17356" x="6261100" y="2892425"/>
          <p14:tracePt t="17372" x="6229350" y="2974975"/>
          <p14:tracePt t="17389" x="6213475" y="3038475"/>
          <p14:tracePt t="17406" x="6191250" y="3101975"/>
          <p14:tracePt t="17423" x="6159500" y="3238500"/>
          <p14:tracePt t="17439" x="6159500" y="3289300"/>
          <p14:tracePt t="17456" x="6159500" y="3349625"/>
          <p14:tracePt t="17472" x="6159500" y="3435350"/>
          <p14:tracePt t="17489" x="6159500" y="3495675"/>
          <p14:tracePt t="17506" x="6159500" y="3536950"/>
          <p14:tracePt t="17523" x="6159500" y="3600450"/>
          <p14:tracePt t="17540" x="6159500" y="3635375"/>
          <p14:tracePt t="17556" x="6159500" y="3673475"/>
          <p14:tracePt t="17573" x="6159500" y="3705225"/>
          <p14:tracePt t="17589" x="6159500" y="3736975"/>
          <p14:tracePt t="17606" x="6159500" y="3746500"/>
          <p14:tracePt t="17623" x="6159500" y="3759200"/>
          <p14:tracePt t="17639" x="6159500" y="3775075"/>
          <p14:tracePt t="17657" x="6159500" y="3790950"/>
          <p14:tracePt t="17779" x="6159500" y="3787775"/>
          <p14:tracePt t="17786" x="6159500" y="3784600"/>
          <p14:tracePt t="17793" x="6159500" y="3778250"/>
          <p14:tracePt t="17806" x="6153150" y="3762375"/>
          <p14:tracePt t="17822" x="6149975" y="3752850"/>
          <p14:tracePt t="17840" x="6149975" y="3743325"/>
          <p14:tracePt t="17857" x="6149975" y="3740150"/>
          <p14:tracePt t="17872" x="6143625" y="3733800"/>
          <p14:tracePt t="17889" x="6134100" y="3717925"/>
          <p14:tracePt t="17907" x="6118225" y="3698875"/>
          <p14:tracePt t="17923" x="6099175" y="3657600"/>
          <p14:tracePt t="17939" x="6086475" y="3622675"/>
          <p14:tracePt t="17956" x="6086475" y="3575050"/>
          <p14:tracePt t="17972" x="6086475" y="3543300"/>
          <p14:tracePt t="17989" x="6086475" y="3514725"/>
          <p14:tracePt t="18006" x="6086475" y="3476625"/>
          <p14:tracePt t="18022" x="6086475" y="3444875"/>
          <p14:tracePt t="18040" x="6086475" y="3400425"/>
          <p14:tracePt t="18056" x="6092825" y="3340100"/>
          <p14:tracePt t="18072" x="6102350" y="3302000"/>
          <p14:tracePt t="18089" x="6124575" y="3254375"/>
          <p14:tracePt t="18091" x="6130925" y="3228975"/>
          <p14:tracePt t="18106" x="6149975" y="3190875"/>
          <p14:tracePt t="18122" x="6169025" y="3152775"/>
          <p14:tracePt t="18139" x="6194425" y="3121025"/>
          <p14:tracePt t="18155" x="6213475" y="3063875"/>
          <p14:tracePt t="18172" x="6226175" y="3019425"/>
          <p14:tracePt t="18189" x="6238875" y="2974975"/>
          <p14:tracePt t="18206" x="6257925" y="2924175"/>
          <p14:tracePt t="18222" x="6267450" y="2895600"/>
          <p14:tracePt t="18239" x="6299200" y="2860675"/>
          <p14:tracePt t="18256" x="6340475" y="2794000"/>
          <p14:tracePt t="18272" x="6375400" y="2730500"/>
          <p14:tracePt t="18290" x="6423025" y="2613025"/>
          <p14:tracePt t="18306" x="6451600" y="2546350"/>
          <p14:tracePt t="18322" x="6464300" y="2508250"/>
          <p14:tracePt t="18339" x="6477000" y="2470150"/>
          <p14:tracePt t="18356" x="6499225" y="2447925"/>
          <p14:tracePt t="18372" x="6515100" y="2432050"/>
          <p14:tracePt t="18388" x="6540500" y="2416175"/>
          <p14:tracePt t="18406" x="6581775" y="2384425"/>
          <p14:tracePt t="18422" x="6600825" y="2362200"/>
          <p14:tracePt t="18440" x="6645275" y="2301875"/>
          <p14:tracePt t="18457" x="6657975" y="2276475"/>
          <p14:tracePt t="18473" x="6683375" y="2238375"/>
          <p14:tracePt t="18490" x="6705600" y="2216150"/>
          <p14:tracePt t="18506" x="6743700" y="2200275"/>
          <p14:tracePt t="18522" x="6791325" y="2171700"/>
          <p14:tracePt t="18539" x="6880225" y="2152650"/>
          <p14:tracePt t="18555" x="6918325" y="2139950"/>
          <p14:tracePt t="18572" x="6962775" y="2127250"/>
          <p14:tracePt t="18590" x="7029450" y="2101850"/>
          <p14:tracePt t="18606" x="7092950" y="2079625"/>
          <p14:tracePt t="18623" x="7156450" y="2063750"/>
          <p14:tracePt t="18640" x="7235825" y="2060575"/>
          <p14:tracePt t="18656" x="7286625" y="2060575"/>
          <p14:tracePt t="18672" x="7346950" y="2060575"/>
          <p14:tracePt t="18689" x="7445375" y="2070100"/>
          <p14:tracePt t="18705" x="7508875" y="2085975"/>
          <p14:tracePt t="18722" x="7572375" y="2098675"/>
          <p14:tracePt t="18740" x="7639050" y="2124075"/>
          <p14:tracePt t="18756" x="7661275" y="2136775"/>
          <p14:tracePt t="18772" x="7693025" y="2149475"/>
          <p14:tracePt t="18789" x="7727950" y="2171700"/>
          <p14:tracePt t="18805" x="7759700" y="2203450"/>
          <p14:tracePt t="18822" x="7785100" y="2228850"/>
          <p14:tracePt t="18839" x="7829550" y="2279650"/>
          <p14:tracePt t="18855" x="7854950" y="2320925"/>
          <p14:tracePt t="18872" x="7886700" y="2346325"/>
          <p14:tracePt t="18889" x="7924800" y="2397125"/>
          <p14:tracePt t="18905" x="7956550" y="2422525"/>
          <p14:tracePt t="18922" x="7981950" y="2460625"/>
          <p14:tracePt t="18939" x="8026400" y="2517775"/>
          <p14:tracePt t="18955" x="8051800" y="2549525"/>
          <p14:tracePt t="18972" x="8070850" y="2581275"/>
          <p14:tracePt t="18989" x="8089900" y="2616200"/>
          <p14:tracePt t="19006" x="8099425" y="2647950"/>
          <p14:tracePt t="19022" x="8112125" y="2670175"/>
          <p14:tracePt t="19039" x="8137525" y="2714625"/>
          <p14:tracePt t="19055" x="8150225" y="2736850"/>
          <p14:tracePt t="19072" x="8156575" y="2774950"/>
          <p14:tracePt t="19089" x="8166100" y="2816225"/>
          <p14:tracePt t="19105" x="8166100" y="2838450"/>
          <p14:tracePt t="19122" x="8166100" y="2876550"/>
          <p14:tracePt t="19139" x="8166100" y="2889250"/>
          <p14:tracePt t="19156" x="8166100" y="2898775"/>
          <p14:tracePt t="19173" x="8172450" y="2911475"/>
          <p14:tracePt t="19189" x="8172450" y="2921000"/>
          <p14:tracePt t="19224" x="8172450" y="2914650"/>
          <p14:tracePt t="19239" x="8172450" y="2892425"/>
          <p14:tracePt t="19255" x="8172450" y="2847975"/>
          <p14:tracePt t="19272" x="8162925" y="2762250"/>
          <p14:tracePt t="19288" x="8147050" y="2676525"/>
          <p14:tracePt t="19306" x="8131175" y="2568575"/>
          <p14:tracePt t="19323" x="8080375" y="2432050"/>
          <p14:tracePt t="19339" x="8048625" y="2320925"/>
          <p14:tracePt t="19356" x="8004175" y="2222500"/>
          <p14:tracePt t="19372" x="7962900" y="2127250"/>
          <p14:tracePt t="19389" x="7921625" y="2085975"/>
          <p14:tracePt t="19405" x="7874000" y="2054225"/>
          <p14:tracePt t="19422" x="7788275" y="2003425"/>
          <p14:tracePt t="19439" x="7721600" y="1981200"/>
          <p14:tracePt t="19455" x="7632700" y="1949450"/>
          <p14:tracePt t="19472" x="7521575" y="1917700"/>
          <p14:tracePt t="19489" x="7458075" y="1905000"/>
          <p14:tracePt t="19506" x="7404100" y="1905000"/>
          <p14:tracePt t="19522" x="7334250" y="1905000"/>
          <p14:tracePt t="19539" x="7273925" y="1905000"/>
          <p14:tracePt t="19556" x="7204075" y="1908175"/>
          <p14:tracePt t="19572" x="7080250" y="1939925"/>
          <p14:tracePt t="19589" x="7026275" y="1952625"/>
          <p14:tracePt t="19606" x="6981825" y="1971675"/>
          <p14:tracePt t="19622" x="6915150" y="2019300"/>
          <p14:tracePt t="19639" x="6867525" y="2044700"/>
          <p14:tracePt t="19655" x="6826250" y="2085975"/>
          <p14:tracePt t="19672" x="6737350" y="2152650"/>
          <p14:tracePt t="19688" x="6689725" y="2187575"/>
          <p14:tracePt t="19706" x="6623050" y="2235200"/>
          <p14:tracePt t="19722" x="6581775" y="2260600"/>
          <p14:tracePt t="19739" x="6537325" y="2295525"/>
          <p14:tracePt t="19755" x="6505575" y="2320925"/>
          <p14:tracePt t="19772" x="6432550" y="2390775"/>
          <p14:tracePt t="19789" x="6391275" y="2441575"/>
          <p14:tracePt t="19805" x="6365875" y="2470150"/>
          <p14:tracePt t="19822" x="6321425" y="2530475"/>
          <p14:tracePt t="19839" x="6296025" y="2562225"/>
          <p14:tracePt t="19856" x="6251575" y="2600325"/>
          <p14:tracePt t="19872" x="6226175" y="2632075"/>
          <p14:tracePt t="19889" x="6200775" y="2663825"/>
          <p14:tracePt t="19906" x="6175375" y="2711450"/>
          <p14:tracePt t="19922" x="6162675" y="2755900"/>
          <p14:tracePt t="19939" x="6146800" y="2787650"/>
          <p14:tracePt t="19956" x="6127750" y="2844800"/>
          <p14:tracePt t="19972" x="6115050" y="2876550"/>
          <p14:tracePt t="19989" x="6096000" y="2914650"/>
          <p14:tracePt t="20005" x="6061075" y="2978150"/>
          <p14:tracePt t="20022" x="6042025" y="3025775"/>
          <p14:tracePt t="20039" x="6016625" y="3082925"/>
          <p14:tracePt t="20055" x="5997575" y="3136900"/>
          <p14:tracePt t="20072" x="5984875" y="3175000"/>
          <p14:tracePt t="20090" x="5965825" y="3206750"/>
          <p14:tracePt t="20106" x="5946775" y="3248025"/>
          <p14:tracePt t="20122" x="5937250" y="3273425"/>
          <p14:tracePt t="20139" x="5924550" y="3289300"/>
          <p14:tracePt t="20155" x="5902325" y="3311525"/>
          <p14:tracePt t="20172" x="5899150" y="3321050"/>
          <p14:tracePt t="20189" x="5899150" y="3330575"/>
          <p14:tracePt t="20205" x="5899150" y="3346450"/>
          <p14:tracePt t="20222" x="5899150" y="3359150"/>
          <p14:tracePt t="20861" x="5899150" y="3371850"/>
          <p14:tracePt t="20868" x="5899150" y="3381375"/>
          <p14:tracePt t="20874" x="5899150" y="3394075"/>
          <p14:tracePt t="20893" x="5899150" y="3429000"/>
          <p14:tracePt t="20905" x="5899150" y="3482975"/>
          <p14:tracePt t="20922" x="5899150" y="3549650"/>
          <p14:tracePt t="20939" x="5899150" y="3648075"/>
          <p14:tracePt t="20972" x="5902325" y="3768725"/>
          <p14:tracePt t="21006" x="5902325" y="3898900"/>
          <p14:tracePt t="21022" x="5902325" y="3937000"/>
          <p14:tracePt t="21039" x="5908675" y="4022725"/>
          <p14:tracePt t="21055" x="5908675" y="4060825"/>
          <p14:tracePt t="21071" x="5908675" y="4089400"/>
          <p14:tracePt t="21090" x="5908675" y="4111625"/>
          <p14:tracePt t="21188" x="5908675" y="4108450"/>
          <p14:tracePt t="21551" x="5918200" y="4105275"/>
          <p14:tracePt t="21558" x="5924550" y="4098925"/>
          <p14:tracePt t="21572" x="5940425" y="4089400"/>
          <p14:tracePt t="21588" x="5969000" y="4076700"/>
          <p14:tracePt t="21605" x="5994400" y="4064000"/>
          <p14:tracePt t="21638" x="6045200" y="4032250"/>
          <p14:tracePt t="21671" x="6083300" y="3997325"/>
          <p14:tracePt t="21688" x="6092825" y="3994150"/>
          <p14:tracePt t="21705" x="6102350" y="3994150"/>
          <p14:tracePt t="21722" x="6118225" y="3994150"/>
          <p14:tracePt t="21739" x="6127750" y="3994150"/>
          <p14:tracePt t="21756" x="6130925" y="3994150"/>
          <p14:tracePt t="21956" x="6130925" y="3978275"/>
          <p14:tracePt t="21963" x="6130925" y="3971925"/>
          <p14:tracePt t="21971" x="6130925" y="3968750"/>
          <p14:tracePt t="21989" x="6130925" y="3952875"/>
          <p14:tracePt t="22006" x="6115050" y="3917950"/>
          <p14:tracePt t="22022" x="6102350" y="3895725"/>
          <p14:tracePt t="22039" x="6089650" y="3851275"/>
          <p14:tracePt t="22056" x="6083300" y="3787775"/>
          <p14:tracePt t="22072" x="6076950" y="3743325"/>
          <p14:tracePt t="22088" x="6057900" y="3711575"/>
          <p14:tracePt t="22105" x="6038850" y="3663950"/>
          <p14:tracePt t="22122" x="6026150" y="3638550"/>
          <p14:tracePt t="22139" x="6016625" y="3600450"/>
          <p14:tracePt t="22155" x="5994400" y="3527425"/>
          <p14:tracePt t="22172" x="5994400" y="3467100"/>
          <p14:tracePt t="22189" x="5988050" y="3406775"/>
          <p14:tracePt t="22205" x="5972175" y="3317875"/>
          <p14:tracePt t="22222" x="5962650" y="3286125"/>
          <p14:tracePt t="22239" x="5949950" y="3248025"/>
          <p14:tracePt t="22255" x="5915025" y="3184525"/>
          <p14:tracePt t="22272" x="5902325" y="3121025"/>
          <p14:tracePt t="22289" x="5886450" y="3057525"/>
          <p14:tracePt t="22305" x="5873750" y="2968625"/>
          <p14:tracePt t="22322" x="5873750" y="2908300"/>
          <p14:tracePt t="22339" x="5861050" y="2844800"/>
          <p14:tracePt t="22356" x="5845175" y="2755900"/>
          <p14:tracePt t="22372" x="5845175" y="2717800"/>
          <p14:tracePt t="22388" x="5842000" y="2695575"/>
          <p14:tracePt t="22405" x="5842000" y="2670175"/>
          <p14:tracePt t="22422" x="5842000" y="2654300"/>
          <p14:tracePt t="22439" x="5842000" y="2613025"/>
          <p14:tracePt t="22455" x="5848350" y="2590800"/>
          <p14:tracePt t="22472" x="5861050" y="2552700"/>
          <p14:tracePt t="22489" x="5880100" y="2511425"/>
          <p14:tracePt t="22505" x="5892800" y="2479675"/>
          <p14:tracePt t="22522" x="5895975" y="2463800"/>
          <p14:tracePt t="22539" x="5911850" y="2444750"/>
          <p14:tracePt t="22555" x="5927725" y="2432050"/>
          <p14:tracePt t="22572" x="5943600" y="2422525"/>
          <p14:tracePt t="22589" x="6000750" y="2397125"/>
          <p14:tracePt t="22605" x="6048375" y="2371725"/>
          <p14:tracePt t="22622" x="6086475" y="2352675"/>
          <p14:tracePt t="22639" x="6127750" y="2333625"/>
          <p14:tracePt t="22655" x="6149975" y="2314575"/>
          <p14:tracePt t="22672" x="6181725" y="2305050"/>
          <p14:tracePt t="22689" x="6216650" y="2286000"/>
          <p14:tracePt t="22705" x="6248400" y="2273300"/>
          <p14:tracePt t="22722" x="6270625" y="2247900"/>
          <p14:tracePt t="22739" x="6315075" y="2212975"/>
          <p14:tracePt t="22755" x="6340475" y="2181225"/>
          <p14:tracePt t="22772" x="6372225" y="2149475"/>
          <p14:tracePt t="22789" x="6391275" y="2098675"/>
          <p14:tracePt t="22806" x="6403975" y="2066925"/>
          <p14:tracePt t="22822" x="6419850" y="2044700"/>
          <p14:tracePt t="22839" x="6451600" y="2000250"/>
          <p14:tracePt t="22855" x="6483350" y="1974850"/>
          <p14:tracePt t="22872" x="6515100" y="1943100"/>
          <p14:tracePt t="22888" x="6581775" y="1905000"/>
          <p14:tracePt t="22905" x="6629400" y="1870075"/>
          <p14:tracePt t="22922" x="6651625" y="1844675"/>
          <p14:tracePt t="22938" x="6705600" y="1800225"/>
          <p14:tracePt t="22955" x="6753225" y="1774825"/>
          <p14:tracePt t="22972" x="6791325" y="1743075"/>
          <p14:tracePt t="22988" x="6896100" y="1695450"/>
          <p14:tracePt t="23005" x="6965950" y="1657350"/>
          <p14:tracePt t="23022" x="7010400" y="1644650"/>
          <p14:tracePt t="23039" x="7073900" y="1625600"/>
          <p14:tracePt t="23055" x="7105650" y="1619250"/>
          <p14:tracePt t="23072" x="7127875" y="1619250"/>
          <p14:tracePt t="23089" x="7175500" y="1619250"/>
          <p14:tracePt t="23105" x="7216775" y="1619250"/>
          <p14:tracePt t="23122" x="7254875" y="1628775"/>
          <p14:tracePt t="23124" x="7283450" y="1635125"/>
          <p14:tracePt t="23139" x="7321550" y="1654175"/>
          <p14:tracePt t="23156" x="7366000" y="1682750"/>
          <p14:tracePt t="23173" x="7423150" y="1701800"/>
          <p14:tracePt t="23189" x="7454900" y="1711325"/>
          <p14:tracePt t="23205" x="7499350" y="1717675"/>
          <p14:tracePt t="23223" x="7540625" y="1724025"/>
          <p14:tracePt t="23238" x="7562850" y="1730375"/>
          <p14:tracePt t="23255" x="7578725" y="1730375"/>
          <p14:tracePt t="23272" x="7597775" y="1730375"/>
          <p14:tracePt t="23288" x="7604125" y="1730375"/>
          <p14:tracePt t="23487" x="7581900" y="1749425"/>
          <p14:tracePt t="23493" x="7527925" y="1793875"/>
          <p14:tracePt t="23505" x="7483475" y="1857375"/>
          <p14:tracePt t="23522" x="7289800" y="2051050"/>
          <p14:tracePt t="23538" x="7134225" y="2216150"/>
          <p14:tracePt t="23557" x="6804025" y="2533650"/>
          <p14:tracePt t="23573" x="6604000" y="2695575"/>
          <p14:tracePt t="23590" x="6372225" y="2892425"/>
          <p14:tracePt t="23607" x="6064250" y="3127375"/>
          <p14:tracePt t="23624" x="5870575" y="3263900"/>
          <p14:tracePt t="23640" x="5686425" y="3409950"/>
          <p14:tracePt t="23655" x="5546725" y="3521075"/>
          <p14:tracePt t="23672" x="5346700" y="3676650"/>
          <p14:tracePt t="23688" x="5232400" y="3756025"/>
          <p14:tracePt t="23705" x="5140325" y="3813175"/>
          <p14:tracePt t="23722" x="5051425" y="3879850"/>
          <p14:tracePt t="23738" x="5003800" y="3914775"/>
          <p14:tracePt t="23755" x="4972050" y="3940175"/>
          <p14:tracePt t="23773" x="4927600" y="3959225"/>
          <p14:tracePt t="23788" x="4918075" y="3975100"/>
          <p14:tracePt t="23806" x="4899025" y="3990975"/>
          <p14:tracePt t="23821" x="4886325" y="3994150"/>
          <p14:tracePt t="23838" x="4883150" y="3994150"/>
          <p14:tracePt t="23899" x="4889500" y="3994150"/>
          <p14:tracePt t="23906" x="4899025" y="3994150"/>
          <p14:tracePt t="23913" x="4918075" y="3994150"/>
          <p14:tracePt t="23921" x="4927600" y="3994150"/>
          <p14:tracePt t="23938" x="4972050" y="3994150"/>
          <p14:tracePt t="23956" x="5057775" y="3994150"/>
          <p14:tracePt t="23972" x="5108575" y="3994150"/>
          <p14:tracePt t="23989" x="5162550" y="3994150"/>
          <p14:tracePt t="24005" x="5241925" y="3984625"/>
          <p14:tracePt t="24021" x="5292725" y="3978275"/>
          <p14:tracePt t="24038" x="5378450" y="3968750"/>
          <p14:tracePt t="24055" x="5540375" y="3968750"/>
          <p14:tracePt t="24072" x="5626100" y="3981450"/>
          <p14:tracePt t="24088" x="5708650" y="3997325"/>
          <p14:tracePt t="24105" x="5807075" y="3997325"/>
          <p14:tracePt t="24121" x="5845175" y="3997325"/>
          <p14:tracePt t="24138" x="5861050" y="3997325"/>
          <p14:tracePt t="24155" x="5880100" y="3997325"/>
          <p14:tracePt t="24172" x="5889625" y="3997325"/>
          <p14:tracePt t="24205" x="5895975" y="3997325"/>
          <p14:tracePt t="24397" x="5899150" y="3997325"/>
          <p14:tracePt t="24405" x="5905500" y="3984625"/>
          <p14:tracePt t="24411" x="5908675" y="3981450"/>
          <p14:tracePt t="24422" x="5921375" y="3968750"/>
          <p14:tracePt t="24439" x="5937250" y="3949700"/>
          <p14:tracePt t="24455" x="5946775" y="3940175"/>
          <p14:tracePt t="24472" x="5949950" y="3930650"/>
          <p14:tracePt t="24488" x="5949950" y="3914775"/>
          <p14:tracePt t="24505" x="5956300" y="3879850"/>
          <p14:tracePt t="24522" x="5962650" y="3857625"/>
          <p14:tracePt t="24538" x="5962650" y="3829050"/>
          <p14:tracePt t="24556" x="5975350" y="3800475"/>
          <p14:tracePt t="24572" x="5975350" y="3784600"/>
          <p14:tracePt t="24590" x="5975350" y="3775075"/>
          <p14:tracePt t="24848" x="5972175" y="3759200"/>
          <p14:tracePt t="24854" x="5965825" y="3740150"/>
          <p14:tracePt t="24861" x="5959475" y="3714750"/>
          <p14:tracePt t="24872" x="5953125" y="3702050"/>
          <p14:tracePt t="24889" x="5927725" y="3657600"/>
          <p14:tracePt t="24904" x="5918200" y="3635375"/>
          <p14:tracePt t="24921" x="5908675" y="3625850"/>
          <p14:tracePt t="24938" x="5902325" y="3606800"/>
          <p14:tracePt t="24955" x="5902325" y="3597275"/>
          <p14:tracePt t="24972" x="5902325" y="3587750"/>
          <p14:tracePt t="24988" x="5895975" y="3571875"/>
          <p14:tracePt t="25005" x="5892800" y="3556000"/>
          <p14:tracePt t="25022" x="5876925" y="3546475"/>
          <p14:tracePt t="25039" x="5861050" y="3536950"/>
          <p14:tracePt t="25056" x="5851525" y="3530600"/>
          <p14:tracePt t="25072" x="5842000" y="3530600"/>
          <p14:tracePt t="25089" x="5838825" y="3527425"/>
          <p14:tracePt t="25280" x="5832475" y="3502025"/>
          <p14:tracePt t="25287" x="5822950" y="3467100"/>
          <p14:tracePt t="25294" x="5816600" y="3438525"/>
          <p14:tracePt t="25305" x="5810250" y="3419475"/>
          <p14:tracePt t="25322" x="5791200" y="3321050"/>
          <p14:tracePt t="25338" x="5768975" y="3257550"/>
          <p14:tracePt t="25355" x="5768975" y="3184525"/>
          <p14:tracePt t="25372" x="5768975" y="3108325"/>
          <p14:tracePt t="25388" x="5768975" y="3079750"/>
          <p14:tracePt t="25405" x="5768975" y="3051175"/>
          <p14:tracePt t="25421" x="5768975" y="3022600"/>
          <p14:tracePt t="25438" x="5768975" y="3013075"/>
          <p14:tracePt t="25643" x="5797550" y="2981325"/>
          <p14:tracePt t="25650" x="5829300" y="2949575"/>
          <p14:tracePt t="25657" x="5861050" y="2908300"/>
          <p14:tracePt t="25671" x="5915025" y="2847975"/>
          <p14:tracePt t="25688" x="5981700" y="2765425"/>
          <p14:tracePt t="25705" x="6051550" y="2641600"/>
          <p14:tracePt t="25721" x="6124575" y="2520950"/>
          <p14:tracePt t="25738" x="6149975" y="2473325"/>
          <p14:tracePt t="25756" x="6172200" y="2451100"/>
          <p14:tracePt t="25771" x="6188075" y="2435225"/>
          <p14:tracePt t="25788" x="6197600" y="2425700"/>
          <p14:tracePt t="25805" x="6197600" y="2416175"/>
          <p14:tracePt t="25822" x="6197600" y="2409825"/>
          <p14:tracePt t="26013" x="6210300" y="2393950"/>
          <p14:tracePt t="26019" x="6226175" y="2359025"/>
          <p14:tracePt t="26027" x="6238875" y="2339975"/>
          <p14:tracePt t="26038" x="6257925" y="2311400"/>
          <p14:tracePt t="26056" x="6299200" y="2251075"/>
          <p14:tracePt t="26071" x="6330950" y="2209800"/>
          <p14:tracePt t="26088" x="6369050" y="2184400"/>
          <p14:tracePt t="26105" x="6419850" y="2139950"/>
          <p14:tracePt t="26121" x="6451600" y="2120900"/>
          <p14:tracePt t="26138" x="6467475" y="2111375"/>
          <p14:tracePt t="26155" x="6483350" y="2098675"/>
          <p14:tracePt t="26172" x="6489700" y="2098675"/>
          <p14:tracePt t="26205" x="6489700" y="20955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29578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1" dirty="0">
                <a:solidFill>
                  <a:srgbClr val="CC0066"/>
                </a:solidFill>
              </a:rPr>
              <a:t>• Soudure entre </a:t>
            </a:r>
            <a:r>
              <a:rPr lang="fr-FR" b="1" dirty="0" smtClean="0">
                <a:solidFill>
                  <a:srgbClr val="CC0066"/>
                </a:solidFill>
              </a:rPr>
              <a:t>carpelles</a:t>
            </a:r>
            <a:endParaRPr lang="fr-FR" b="1" dirty="0">
              <a:solidFill>
                <a:srgbClr val="CC0066"/>
              </a:solidFill>
            </a:endParaRPr>
          </a:p>
        </p:txBody>
      </p:sp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1257300" y="2628900"/>
            <a:ext cx="66294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75780" name="media-3306248" descr="Photo27.jpg"/>
          <p:cNvPicPr>
            <a:picLocks noChangeAspect="1" noChangeArrowheads="1"/>
          </p:cNvPicPr>
          <p:nvPr/>
        </p:nvPicPr>
        <p:blipFill>
          <a:blip r:embed="rId3" r:link="rId4">
            <a:lum bright="-72000" contrast="90000"/>
          </a:blip>
          <a:srcRect l="1755" t="5821" r="46059" b="6857"/>
          <a:stretch>
            <a:fillRect/>
          </a:stretch>
        </p:blipFill>
        <p:spPr bwMode="auto">
          <a:xfrm>
            <a:off x="3428992" y="0"/>
            <a:ext cx="4643470" cy="180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7" descr="Image associé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2071686"/>
            <a:ext cx="4786314" cy="47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11" descr="Résultat de recherche d'images pour &quot;carpelles delphinium&quot;"/>
          <p:cNvPicPr>
            <a:picLocks noChangeAspect="1" noChangeArrowheads="1"/>
          </p:cNvPicPr>
          <p:nvPr/>
        </p:nvPicPr>
        <p:blipFill>
          <a:blip r:embed="rId6"/>
          <a:srcRect l="59596" t="11111"/>
          <a:stretch>
            <a:fillRect/>
          </a:stretch>
        </p:blipFill>
        <p:spPr bwMode="auto">
          <a:xfrm>
            <a:off x="1500166" y="2857496"/>
            <a:ext cx="250032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15" descr="Image associée"/>
          <p:cNvPicPr>
            <a:picLocks noChangeAspect="1" noChangeArrowheads="1"/>
          </p:cNvPicPr>
          <p:nvPr/>
        </p:nvPicPr>
        <p:blipFill>
          <a:blip r:embed="rId7"/>
          <a:srcRect l="21826" t="8224" r="32539" b="6248"/>
          <a:stretch>
            <a:fillRect/>
          </a:stretch>
        </p:blipFill>
        <p:spPr bwMode="auto">
          <a:xfrm rot="10800000">
            <a:off x="209325" y="571480"/>
            <a:ext cx="160484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0221"/>
    </mc:Choice>
    <mc:Fallback>
      <p:transition spd="slow" advTm="120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5873" x="6451600" y="2066925"/>
          <p14:tracePt t="15880" x="6369050" y="2032000"/>
          <p14:tracePt t="15887" x="6270625" y="1974850"/>
          <p14:tracePt t="15901" x="6080125" y="1866900"/>
          <p14:tracePt t="15918" x="5864225" y="1749425"/>
          <p14:tracePt t="15942" x="5572125" y="1574800"/>
          <p14:tracePt t="15967" x="5308600" y="1403350"/>
          <p14:tracePt t="16002" x="5159375" y="1117600"/>
          <p14:tracePt t="16019" x="5181600" y="1019175"/>
          <p14:tracePt t="16034" x="5251450" y="882650"/>
          <p14:tracePt t="16051" x="5448300" y="660400"/>
          <p14:tracePt t="16365" x="5340350" y="660400"/>
          <p14:tracePt t="16372" x="5226050" y="660400"/>
          <p14:tracePt t="16385" x="4946650" y="660400"/>
          <p14:tracePt t="16401" x="4708525" y="660400"/>
          <p14:tracePt t="16418" x="4445000" y="660400"/>
          <p14:tracePt t="16435" x="4171950" y="660400"/>
          <p14:tracePt t="16467" x="3930650" y="660400"/>
          <p14:tracePt t="16500" x="3790950" y="682625"/>
          <p14:tracePt t="16519" x="3768725" y="695325"/>
          <p14:tracePt t="16534" x="3749675" y="704850"/>
          <p14:tracePt t="16550" x="3736975" y="714375"/>
          <p14:tracePt t="16567" x="3727450" y="727075"/>
          <p14:tracePt t="16584" x="3724275" y="736600"/>
          <p14:tracePt t="16600" x="3724275" y="746125"/>
          <p14:tracePt t="16617" x="3724275" y="755650"/>
          <p14:tracePt t="16634" x="3724275" y="774700"/>
          <p14:tracePt t="16650" x="3724275" y="784225"/>
          <p14:tracePt t="16667" x="3724275" y="793750"/>
          <p14:tracePt t="16684" x="3740150" y="815975"/>
          <p14:tracePt t="16701" x="3762375" y="831850"/>
          <p14:tracePt t="16718" x="3794125" y="857250"/>
          <p14:tracePt t="16734" x="3860800" y="901700"/>
          <p14:tracePt t="16750" x="3911600" y="952500"/>
          <p14:tracePt t="16767" x="3959225" y="996950"/>
          <p14:tracePt t="16784" x="4057650" y="1057275"/>
          <p14:tracePt t="16800" x="4146550" y="1095375"/>
          <p14:tracePt t="16817" x="4248150" y="1130300"/>
          <p14:tracePt t="16834" x="4381500" y="1162050"/>
          <p14:tracePt t="16850" x="4464050" y="1162050"/>
          <p14:tracePt t="16867" x="4546600" y="1162050"/>
          <p14:tracePt t="16884" x="4629150" y="1143000"/>
          <p14:tracePt t="16901" x="4667250" y="1133475"/>
          <p14:tracePt t="16917" x="4683125" y="1120775"/>
          <p14:tracePt t="16934" x="4699000" y="1089025"/>
          <p14:tracePt t="16950" x="4711700" y="1063625"/>
          <p14:tracePt t="16967" x="4711700" y="1035050"/>
          <p14:tracePt t="16984" x="4702175" y="1000125"/>
          <p14:tracePt t="17001" x="4689475" y="971550"/>
          <p14:tracePt t="17017" x="4676775" y="939800"/>
          <p14:tracePt t="17034" x="4657725" y="876300"/>
          <p14:tracePt t="17050" x="4638675" y="831850"/>
          <p14:tracePt t="17067" x="4625975" y="800100"/>
          <p14:tracePt t="17084" x="4606925" y="749300"/>
          <p14:tracePt t="17100" x="4603750" y="720725"/>
          <p14:tracePt t="17118" x="4603750" y="688975"/>
          <p14:tracePt t="17134" x="4603750" y="666750"/>
          <p14:tracePt t="17151" x="4603750" y="638175"/>
          <p14:tracePt t="17168" x="4603750" y="587375"/>
          <p14:tracePt t="17184" x="4603750" y="552450"/>
          <p14:tracePt t="17200" x="4603750" y="508000"/>
          <p14:tracePt t="17218" x="4597400" y="460375"/>
          <p14:tracePt t="17235" x="4578350" y="428625"/>
          <p14:tracePt t="17251" x="4565650" y="406400"/>
          <p14:tracePt t="17268" x="4549775" y="377825"/>
          <p14:tracePt t="17284" x="4540250" y="361950"/>
          <p14:tracePt t="17301" x="4524375" y="349250"/>
          <p14:tracePt t="17317" x="4495800" y="320675"/>
          <p14:tracePt t="17333" x="4479925" y="311150"/>
          <p14:tracePt t="17350" x="4451350" y="298450"/>
          <p14:tracePt t="17367" x="4406900" y="273050"/>
          <p14:tracePt t="17383" x="4384675" y="263525"/>
          <p14:tracePt t="17400" x="4362450" y="263525"/>
          <p14:tracePt t="17417" x="4321175" y="263525"/>
          <p14:tracePt t="17434" x="4302125" y="263525"/>
          <p14:tracePt t="17451" x="4270375" y="263525"/>
          <p14:tracePt t="17467" x="4251325" y="263525"/>
          <p14:tracePt t="17484" x="4235450" y="263525"/>
          <p14:tracePt t="17500" x="4225925" y="263525"/>
          <p14:tracePt t="17517" x="4210050" y="263525"/>
          <p14:tracePt t="17533" x="4200525" y="263525"/>
          <p14:tracePt t="17550" x="4184650" y="263525"/>
          <p14:tracePt t="17567" x="4171950" y="269875"/>
          <p14:tracePt t="17584" x="4159250" y="285750"/>
          <p14:tracePt t="17600" x="4149725" y="288925"/>
          <p14:tracePt t="17617" x="4111625" y="307975"/>
          <p14:tracePt t="17634" x="4086225" y="320675"/>
          <p14:tracePt t="17651" x="4057650" y="336550"/>
          <p14:tracePt t="17667" x="4029075" y="349250"/>
          <p14:tracePt t="17684" x="4000500" y="358775"/>
          <p14:tracePt t="17700" x="3975100" y="371475"/>
          <p14:tracePt t="17717" x="3933825" y="396875"/>
          <p14:tracePt t="17733" x="3908425" y="406400"/>
          <p14:tracePt t="17750" x="3876675" y="431800"/>
          <p14:tracePt t="17767" x="3810000" y="479425"/>
          <p14:tracePt t="17784" x="3778250" y="504825"/>
          <p14:tracePt t="17801" x="3733800" y="549275"/>
          <p14:tracePt t="17817" x="3711575" y="574675"/>
          <p14:tracePt t="17834" x="3679825" y="600075"/>
          <p14:tracePt t="17851" x="3657600" y="612775"/>
          <p14:tracePt t="17867" x="3641725" y="625475"/>
          <p14:tracePt t="17884" x="3629025" y="654050"/>
          <p14:tracePt t="17901" x="3613150" y="688975"/>
          <p14:tracePt t="17917" x="3600450" y="714375"/>
          <p14:tracePt t="17934" x="3581400" y="758825"/>
          <p14:tracePt t="17951" x="3562350" y="809625"/>
          <p14:tracePt t="17967" x="3549650" y="854075"/>
          <p14:tracePt t="17984" x="3536950" y="885825"/>
          <p14:tracePt t="18000" x="3511550" y="949325"/>
          <p14:tracePt t="18017" x="3498850" y="1003300"/>
          <p14:tracePt t="18034" x="3486150" y="1066800"/>
          <p14:tracePt t="18050" x="3470275" y="1155700"/>
          <p14:tracePt t="18067" x="3470275" y="1190625"/>
          <p14:tracePt t="18084" x="3470275" y="1235075"/>
          <p14:tracePt t="18100" x="3470275" y="1282700"/>
          <p14:tracePt t="18117" x="3470275" y="1320800"/>
          <p14:tracePt t="18134" x="3470275" y="1365250"/>
          <p14:tracePt t="18150" x="3470275" y="1425575"/>
          <p14:tracePt t="18167" x="3473450" y="1470025"/>
          <p14:tracePt t="18184" x="3486150" y="1508125"/>
          <p14:tracePt t="18201" x="3492500" y="1549400"/>
          <p14:tracePt t="18217" x="3505200" y="1581150"/>
          <p14:tracePt t="18234" x="3524250" y="1609725"/>
          <p14:tracePt t="18250" x="3540125" y="1654175"/>
          <p14:tracePt t="18267" x="3552825" y="1682750"/>
          <p14:tracePt t="18284" x="3565525" y="1714500"/>
          <p14:tracePt t="18300" x="3616325" y="1765300"/>
          <p14:tracePt t="18317" x="3676650" y="1809750"/>
          <p14:tracePt t="18334" x="3743325" y="1838325"/>
          <p14:tracePt t="18350" x="3838575" y="1882775"/>
          <p14:tracePt t="18367" x="3905250" y="1914525"/>
          <p14:tracePt t="18384" x="4041775" y="1946275"/>
          <p14:tracePt t="18400" x="4114800" y="1958975"/>
          <p14:tracePt t="18417" x="4168775" y="1965325"/>
          <p14:tracePt t="18433" x="4225925" y="1965325"/>
          <p14:tracePt t="18450" x="4321175" y="1974850"/>
          <p14:tracePt t="18467" x="4381500" y="1974850"/>
          <p14:tracePt t="18484" x="4457700" y="1974850"/>
          <p14:tracePt t="18500" x="4502150" y="1974850"/>
          <p14:tracePt t="18517" x="4540250" y="1974850"/>
          <p14:tracePt t="18534" x="4581525" y="1974850"/>
          <p14:tracePt t="18550" x="4597400" y="1974850"/>
          <p14:tracePt t="18567" x="4610100" y="1974850"/>
          <p14:tracePt t="18584" x="4638675" y="1971675"/>
          <p14:tracePt t="18600" x="4648200" y="1962150"/>
          <p14:tracePt t="18617" x="4664075" y="1949450"/>
          <p14:tracePt t="18634" x="4686300" y="1927225"/>
          <p14:tracePt t="18651" x="4695825" y="1911350"/>
          <p14:tracePt t="18668" x="4714875" y="1882775"/>
          <p14:tracePt t="18684" x="4746625" y="1838325"/>
          <p14:tracePt t="18700" x="4759325" y="1800225"/>
          <p14:tracePt t="18717" x="4768850" y="1778000"/>
          <p14:tracePt t="18734" x="4781550" y="1727200"/>
          <p14:tracePt t="18751" x="4781550" y="1692275"/>
          <p14:tracePt t="18767" x="4781550" y="1670050"/>
          <p14:tracePt t="18784" x="4781550" y="1647825"/>
          <p14:tracePt t="18800" x="4781550" y="1635125"/>
          <p14:tracePt t="18817" x="4781550" y="1625600"/>
          <p14:tracePt t="18834" x="4781550" y="1612900"/>
          <p14:tracePt t="18869" x="4781550" y="1609725"/>
          <p14:tracePt t="21139" x="4749800" y="1603375"/>
          <p14:tracePt t="21147" x="4702175" y="1593850"/>
          <p14:tracePt t="21153" x="4676775" y="1587500"/>
          <p14:tracePt t="21167" x="4613275" y="1574800"/>
          <p14:tracePt t="21200" x="4543425" y="1562100"/>
          <p14:tracePt t="21233" x="4502150" y="1536700"/>
          <p14:tracePt t="21250" x="4492625" y="1527175"/>
          <p14:tracePt t="21267" x="4476750" y="1514475"/>
          <p14:tracePt t="21283" x="4460875" y="1511300"/>
          <p14:tracePt t="21300" x="4451350" y="1495425"/>
          <p14:tracePt t="21317" x="4435475" y="1479550"/>
          <p14:tracePt t="21333" x="4416425" y="1470025"/>
          <p14:tracePt t="21350" x="4391025" y="1438275"/>
          <p14:tracePt t="21367" x="4346575" y="1387475"/>
          <p14:tracePt t="21383" x="4318000" y="1339850"/>
          <p14:tracePt t="21400" x="4298950" y="1285875"/>
          <p14:tracePt t="21416" x="4276725" y="1193800"/>
          <p14:tracePt t="21433" x="4276725" y="1133475"/>
          <p14:tracePt t="21450" x="4276725" y="1076325"/>
          <p14:tracePt t="21467" x="4276725" y="968375"/>
          <p14:tracePt t="21484" x="4279900" y="885825"/>
          <p14:tracePt t="21500" x="4305300" y="809625"/>
          <p14:tracePt t="21516" x="4324350" y="717550"/>
          <p14:tracePt t="21533" x="4337050" y="695325"/>
          <p14:tracePt t="21550" x="4337050" y="679450"/>
          <p14:tracePt t="21567" x="4337050" y="660400"/>
          <p14:tracePt t="21583" x="4337050" y="650875"/>
          <p14:tracePt t="21600" x="4337050" y="644525"/>
          <p14:tracePt t="21616" x="4337050" y="635000"/>
          <p14:tracePt t="21633" x="4337050" y="619125"/>
          <p14:tracePt t="21650" x="4337050" y="609600"/>
          <p14:tracePt t="21667" x="4337050" y="606425"/>
          <p14:tracePt t="21684" x="4337050" y="596900"/>
          <p14:tracePt t="21752" x="4333875" y="596900"/>
          <p14:tracePt t="21759" x="4330700" y="596900"/>
          <p14:tracePt t="21768" x="4324350" y="596900"/>
          <p14:tracePt t="21783" x="4314825" y="606425"/>
          <p14:tracePt t="21801" x="4298950" y="628650"/>
          <p14:tracePt t="21816" x="4298950" y="638175"/>
          <p14:tracePt t="21833" x="4289425" y="654050"/>
          <p14:tracePt t="21851" x="4270375" y="701675"/>
          <p14:tracePt t="21867" x="4257675" y="749300"/>
          <p14:tracePt t="21883" x="4232275" y="793750"/>
          <p14:tracePt t="21901" x="4210050" y="866775"/>
          <p14:tracePt t="21916" x="4197350" y="911225"/>
          <p14:tracePt t="21933" x="4197350" y="933450"/>
          <p14:tracePt t="21951" x="4197350" y="974725"/>
          <p14:tracePt t="21968" x="4197350" y="1003300"/>
          <p14:tracePt t="21985" x="4197350" y="1019175"/>
          <p14:tracePt t="22001" x="4197350" y="1044575"/>
          <p14:tracePt t="22016" x="4197350" y="1066800"/>
          <p14:tracePt t="22034" x="4194175" y="1082675"/>
          <p14:tracePt t="22050" x="4178300" y="1111250"/>
          <p14:tracePt t="22066" x="4178300" y="1120775"/>
          <p14:tracePt t="22083" x="4178300" y="1130300"/>
          <p14:tracePt t="22100" x="4178300" y="1143000"/>
          <p14:tracePt t="22116" x="4178300" y="1158875"/>
          <p14:tracePt t="22133" x="4171950" y="1168400"/>
          <p14:tracePt t="22150" x="4168775" y="1168400"/>
          <p14:tracePt t="22183" x="4162425" y="1168400"/>
          <p14:tracePt t="22243" x="4159250" y="1168400"/>
          <p14:tracePt t="22271" x="4152900" y="1168400"/>
          <p14:tracePt t="22293" x="4149725" y="1168400"/>
          <p14:tracePt t="22307" x="4149725" y="1162050"/>
          <p14:tracePt t="22314" x="4149725" y="1152525"/>
          <p14:tracePt t="22321" x="4149725" y="1146175"/>
          <p14:tracePt t="22336" x="4149725" y="1143000"/>
          <p14:tracePt t="22350" x="4149725" y="1133475"/>
          <p14:tracePt t="22366" x="4149725" y="1127125"/>
          <p14:tracePt t="22383" x="4149725" y="1117600"/>
          <p14:tracePt t="22401" x="4149725" y="1098550"/>
          <p14:tracePt t="22417" x="4149725" y="1089025"/>
          <p14:tracePt t="22433" x="4149725" y="1073150"/>
          <p14:tracePt t="22435" x="4149725" y="1063625"/>
          <p14:tracePt t="22450" x="4149725" y="1041400"/>
          <p14:tracePt t="22466" x="4149725" y="1025525"/>
          <p14:tracePt t="22484" x="4156075" y="1009650"/>
          <p14:tracePt t="22500" x="4165600" y="993775"/>
          <p14:tracePt t="22516" x="4175125" y="977900"/>
          <p14:tracePt t="22534" x="4175125" y="939800"/>
          <p14:tracePt t="22551" x="4175125" y="923925"/>
          <p14:tracePt t="22567" x="4175125" y="914400"/>
          <p14:tracePt t="22584" x="4175125" y="898525"/>
          <p14:tracePt t="22600" x="4175125" y="885825"/>
          <p14:tracePt t="22616" x="4175125" y="879475"/>
          <p14:tracePt t="22663" x="4175125" y="876300"/>
          <p14:tracePt t="25753" x="4130675" y="879475"/>
          <p14:tracePt t="25760" x="4073525" y="885825"/>
          <p14:tracePt t="25768" x="4035425" y="895350"/>
          <p14:tracePt t="25782" x="3962400" y="908050"/>
          <p14:tracePt t="25800" x="3905250" y="923925"/>
          <p14:tracePt t="25816" x="3863975" y="946150"/>
          <p14:tracePt t="25849" x="3841750" y="965200"/>
          <p14:tracePt t="25883" x="3841750" y="996950"/>
          <p14:tracePt t="25900" x="3844925" y="1006475"/>
          <p14:tracePt t="25916" x="3860800" y="1019175"/>
          <p14:tracePt t="25933" x="3870325" y="1041400"/>
          <p14:tracePt t="25950" x="3892550" y="1073150"/>
          <p14:tracePt t="25967" x="3905250" y="1101725"/>
          <p14:tracePt t="25983" x="3914775" y="1117600"/>
          <p14:tracePt t="25999" x="3921125" y="1133475"/>
          <p14:tracePt t="26016" x="3921125" y="1165225"/>
          <p14:tracePt t="26034" x="3921125" y="1181100"/>
          <p14:tracePt t="26050" x="3921125" y="1203325"/>
          <p14:tracePt t="26066" x="3921125" y="1219200"/>
          <p14:tracePt t="26083" x="3914775" y="1228725"/>
          <p14:tracePt t="26100" x="3898900" y="1241425"/>
          <p14:tracePt t="26116" x="3883025" y="1250950"/>
          <p14:tracePt t="26133" x="3873500" y="1270000"/>
          <p14:tracePt t="26150" x="3857625" y="1270000"/>
          <p14:tracePt t="26166" x="3848100" y="1270000"/>
          <p14:tracePt t="26183" x="3832225" y="1270000"/>
          <p14:tracePt t="26199" x="3819525" y="1270000"/>
          <p14:tracePt t="26216" x="3819525" y="1266825"/>
          <p14:tracePt t="26233" x="3819525" y="1250950"/>
          <p14:tracePt t="26250" x="3819525" y="1241425"/>
          <p14:tracePt t="26266" x="3819525" y="1238250"/>
          <p14:tracePt t="26283" x="3819525" y="1231900"/>
          <p14:tracePt t="26299" x="3841750" y="1231900"/>
          <p14:tracePt t="26316" x="3844925" y="1231900"/>
          <p14:tracePt t="26393" x="3851275" y="1231900"/>
          <p14:tracePt t="27013" x="3905250" y="1225550"/>
          <p14:tracePt t="27020" x="3997325" y="1216025"/>
          <p14:tracePt t="27033" x="4200525" y="1216025"/>
          <p14:tracePt t="27050" x="4362450" y="1216025"/>
          <p14:tracePt t="27083" x="4648200" y="1216025"/>
          <p14:tracePt t="27117" x="4686300" y="1216025"/>
          <p14:tracePt t="27134" x="4679950" y="1216025"/>
          <p14:tracePt t="27149" x="4664075" y="1219200"/>
          <p14:tracePt t="27166" x="4619625" y="1219200"/>
          <p14:tracePt t="27183" x="4511675" y="1225550"/>
          <p14:tracePt t="27199" x="4406900" y="1225550"/>
          <p14:tracePt t="27217" x="4302125" y="1219200"/>
          <p14:tracePt t="27233" x="4191000" y="1196975"/>
          <p14:tracePt t="27250" x="4124325" y="1184275"/>
          <p14:tracePt t="27266" x="4060825" y="1168400"/>
          <p14:tracePt t="27283" x="3987800" y="1143000"/>
          <p14:tracePt t="27299" x="3965575" y="1130300"/>
          <p14:tracePt t="27316" x="3940175" y="1120775"/>
          <p14:tracePt t="27333" x="3914775" y="1120775"/>
          <p14:tracePt t="27350" x="3905250" y="1120775"/>
          <p14:tracePt t="27367" x="3895725" y="1120775"/>
          <p14:tracePt t="27399" x="3898900" y="1120775"/>
          <p14:tracePt t="27417" x="3924300" y="1127125"/>
          <p14:tracePt t="27432" x="3946525" y="1136650"/>
          <p14:tracePt t="27450" x="3984625" y="1149350"/>
          <p14:tracePt t="27467" x="4035425" y="1168400"/>
          <p14:tracePt t="27482" x="4070350" y="1174750"/>
          <p14:tracePt t="27499" x="4114800" y="1181100"/>
          <p14:tracePt t="27517" x="4203700" y="1187450"/>
          <p14:tracePt t="27533" x="4273550" y="1193800"/>
          <p14:tracePt t="27549" x="4333875" y="1193800"/>
          <p14:tracePt t="27566" x="4397375" y="1193800"/>
          <p14:tracePt t="27583" x="4413250" y="1193800"/>
          <p14:tracePt t="27599" x="4429125" y="1193800"/>
          <p14:tracePt t="27616" x="4432300" y="1193800"/>
          <p14:tracePt t="27652" x="4425950" y="1193800"/>
          <p14:tracePt t="27666" x="4413250" y="1193800"/>
          <p14:tracePt t="27683" x="4403725" y="1193800"/>
          <p14:tracePt t="27699" x="4391025" y="1193800"/>
          <p14:tracePt t="27716" x="4378325" y="1193800"/>
          <p14:tracePt t="27733" x="4362450" y="1193800"/>
          <p14:tracePt t="27749" x="4352925" y="1193800"/>
          <p14:tracePt t="27944" x="4381500" y="1200150"/>
          <p14:tracePt t="27951" x="4438650" y="1209675"/>
          <p14:tracePt t="27958" x="4476750" y="1216025"/>
          <p14:tracePt t="27966" x="4524375" y="1225550"/>
          <p14:tracePt t="27983" x="4667250" y="1260475"/>
          <p14:tracePt t="27999" x="4829175" y="1289050"/>
          <p14:tracePt t="28016" x="5051425" y="1314450"/>
          <p14:tracePt t="28033" x="5159375" y="1339850"/>
          <p14:tracePt t="28050" x="5292725" y="1362075"/>
          <p14:tracePt t="28066" x="5343525" y="1377950"/>
          <p14:tracePt t="28083" x="5368925" y="1387475"/>
          <p14:tracePt t="28100" x="5384800" y="1409700"/>
          <p14:tracePt t="28116" x="5387975" y="1419225"/>
          <p14:tracePt t="28133" x="5387975" y="1428750"/>
          <p14:tracePt t="28150" x="5387975" y="1441450"/>
          <p14:tracePt t="28166" x="5387975" y="1457325"/>
          <p14:tracePt t="28183" x="5387975" y="1466850"/>
          <p14:tracePt t="28199" x="5387975" y="1482725"/>
          <p14:tracePt t="28216" x="5387975" y="1485900"/>
          <p14:tracePt t="28293" x="5387975" y="1479550"/>
          <p14:tracePt t="28299" x="5387975" y="1470025"/>
          <p14:tracePt t="28307" x="5387975" y="1450975"/>
          <p14:tracePt t="28316" x="5387975" y="1425575"/>
          <p14:tracePt t="28333" x="5410200" y="1371600"/>
          <p14:tracePt t="28349" x="5422900" y="1282700"/>
          <p14:tracePt t="28366" x="5429250" y="1228725"/>
          <p14:tracePt t="28383" x="5429250" y="1177925"/>
          <p14:tracePt t="28399" x="5435600" y="1082675"/>
          <p14:tracePt t="28416" x="5435600" y="1028700"/>
          <p14:tracePt t="28432" x="5435600" y="1000125"/>
          <p14:tracePt t="28449" x="5435600" y="971550"/>
          <p14:tracePt t="28466" x="5435600" y="962025"/>
          <p14:tracePt t="28482" x="5435600" y="952500"/>
          <p14:tracePt t="28499" x="5435600" y="927100"/>
          <p14:tracePt t="28516" x="5429250" y="917575"/>
          <p14:tracePt t="28532" x="5419725" y="908050"/>
          <p14:tracePt t="28549" x="5397500" y="876300"/>
          <p14:tracePt t="28566" x="5394325" y="860425"/>
          <p14:tracePt t="28582" x="5394325" y="850900"/>
          <p14:tracePt t="28584" x="5394325" y="838200"/>
          <p14:tracePt t="28599" x="5394325" y="815975"/>
          <p14:tracePt t="28616" x="5394325" y="806450"/>
          <p14:tracePt t="28632" x="5394325" y="790575"/>
          <p14:tracePt t="28649" x="5394325" y="758825"/>
          <p14:tracePt t="28666" x="5394325" y="736600"/>
          <p14:tracePt t="28683" x="5387975" y="695325"/>
          <p14:tracePt t="28699" x="5375275" y="679450"/>
          <p14:tracePt t="28716" x="5365750" y="669925"/>
          <p14:tracePt t="28733" x="5343525" y="647700"/>
          <p14:tracePt t="28749" x="5334000" y="641350"/>
          <p14:tracePt t="28784" x="5334000" y="638175"/>
          <p14:tracePt t="28800" x="5330825" y="638175"/>
          <p14:tracePt t="28817" x="5324475" y="638175"/>
          <p14:tracePt t="28833" x="5314950" y="644525"/>
          <p14:tracePt t="28849" x="5311775" y="654050"/>
          <p14:tracePt t="28866" x="5311775" y="669925"/>
          <p14:tracePt t="28883" x="5311775" y="682625"/>
          <p14:tracePt t="28899" x="5299075" y="698500"/>
          <p14:tracePt t="28916" x="5292725" y="730250"/>
          <p14:tracePt t="28933" x="5289550" y="755650"/>
          <p14:tracePt t="28949" x="5283200" y="765175"/>
          <p14:tracePt t="28966" x="5276850" y="781050"/>
          <p14:tracePt t="28982" x="5276850" y="800100"/>
          <p14:tracePt t="28999" x="5276850" y="815975"/>
          <p14:tracePt t="29016" x="5276850" y="838200"/>
          <p14:tracePt t="29034" x="5276850" y="869950"/>
          <p14:tracePt t="29049" x="5276850" y="895350"/>
          <p14:tracePt t="29066" x="5276850" y="908050"/>
          <p14:tracePt t="29083" x="5276850" y="942975"/>
          <p14:tracePt t="29099" x="5276850" y="958850"/>
          <p14:tracePt t="29116" x="5276850" y="981075"/>
          <p14:tracePt t="29133" x="5276850" y="1006475"/>
          <p14:tracePt t="29149" x="5280025" y="1016000"/>
          <p14:tracePt t="29166" x="5289550" y="1031875"/>
          <p14:tracePt t="29183" x="5311775" y="1057275"/>
          <p14:tracePt t="29199" x="5321300" y="1073150"/>
          <p14:tracePt t="29216" x="5327650" y="1089025"/>
          <p14:tracePt t="29233" x="5337175" y="1130300"/>
          <p14:tracePt t="29249" x="5337175" y="1146175"/>
          <p14:tracePt t="29266" x="5343525" y="1162050"/>
          <p14:tracePt t="29283" x="5349875" y="1187450"/>
          <p14:tracePt t="29299" x="5362575" y="1209675"/>
          <p14:tracePt t="29317" x="5372100" y="1238250"/>
          <p14:tracePt t="29333" x="5378450" y="1266825"/>
          <p14:tracePt t="29349" x="5387975" y="1282700"/>
          <p14:tracePt t="29366" x="5403850" y="1314450"/>
          <p14:tracePt t="29382" x="5403850" y="1336675"/>
          <p14:tracePt t="29399" x="5419725" y="1352550"/>
          <p14:tracePt t="29416" x="5438775" y="1397000"/>
          <p14:tracePt t="29432" x="5451475" y="1425575"/>
          <p14:tracePt t="29450" x="5464175" y="1450975"/>
          <p14:tracePt t="29466" x="5486400" y="1492250"/>
          <p14:tracePt t="29482" x="5486400" y="1514475"/>
          <p14:tracePt t="29499" x="5486400" y="1530350"/>
          <p14:tracePt t="29516" x="5486400" y="1549400"/>
          <p14:tracePt t="29532" x="5495925" y="1558925"/>
          <p14:tracePt t="29549" x="5505450" y="1565275"/>
          <p14:tracePt t="29566" x="5511800" y="1565275"/>
          <p14:tracePt t="29582" x="5521325" y="1558925"/>
          <p14:tracePt t="29599" x="5537200" y="1549400"/>
          <p14:tracePt t="29617" x="5549900" y="1508125"/>
          <p14:tracePt t="29633" x="5549900" y="1485900"/>
          <p14:tracePt t="29649" x="5553075" y="1463675"/>
          <p14:tracePt t="29666" x="5559425" y="1435100"/>
          <p14:tracePt t="29683" x="5565775" y="1406525"/>
          <p14:tracePt t="29699" x="5565775" y="1387475"/>
          <p14:tracePt t="29716" x="5565775" y="1346200"/>
          <p14:tracePt t="29733" x="5565775" y="1317625"/>
          <p14:tracePt t="29749" x="5565775" y="1279525"/>
          <p14:tracePt t="29766" x="5556250" y="1238250"/>
          <p14:tracePt t="29783" x="5553075" y="1216025"/>
          <p14:tracePt t="29799" x="5553075" y="1206500"/>
          <p14:tracePt t="29816" x="5553075" y="1181100"/>
          <p14:tracePt t="29833" x="5546725" y="1165225"/>
          <p14:tracePt t="29849" x="5546725" y="1149350"/>
          <p14:tracePt t="29867" x="5540375" y="1114425"/>
          <p14:tracePt t="29883" x="5534025" y="1076325"/>
          <p14:tracePt t="29900" x="5521325" y="1041400"/>
          <p14:tracePt t="29916" x="5508625" y="984250"/>
          <p14:tracePt t="29933" x="5508625" y="955675"/>
          <p14:tracePt t="29950" x="5502275" y="914400"/>
          <p14:tracePt t="29966" x="5502275" y="892175"/>
          <p14:tracePt t="29982" x="5502275" y="882650"/>
          <p14:tracePt t="29999" x="5502275" y="873125"/>
          <p14:tracePt t="30016" x="5502275" y="866775"/>
          <p14:tracePt t="30032" x="5502275" y="863600"/>
          <p14:tracePt t="30242" x="5502275" y="869950"/>
          <p14:tracePt t="30249" x="5502275" y="873125"/>
          <p14:tracePt t="30257" x="5502275" y="879475"/>
          <p14:tracePt t="30265" x="5502275" y="882650"/>
          <p14:tracePt t="30282" x="5502275" y="904875"/>
          <p14:tracePt t="30299" x="5502275" y="936625"/>
          <p14:tracePt t="30316" x="5502275" y="968375"/>
          <p14:tracePt t="30332" x="5502275" y="990600"/>
          <p14:tracePt t="30349" x="5502275" y="1022350"/>
          <p14:tracePt t="30365" x="5502275" y="1031875"/>
          <p14:tracePt t="30383" x="5502275" y="1047750"/>
          <p14:tracePt t="30399" x="5502275" y="1073150"/>
          <p14:tracePt t="30415" x="5502275" y="1089025"/>
          <p14:tracePt t="30432" x="5502275" y="1108075"/>
          <p14:tracePt t="30449" x="5502275" y="1143000"/>
          <p14:tracePt t="30465" x="5502275" y="1171575"/>
          <p14:tracePt t="30483" x="5502275" y="1187450"/>
          <p14:tracePt t="30500" x="5502275" y="1206500"/>
          <p14:tracePt t="30517" x="5502275" y="1228725"/>
          <p14:tracePt t="30534" x="5502275" y="1247775"/>
          <p14:tracePt t="30550" x="5502275" y="1257300"/>
          <p14:tracePt t="30566" x="5502275" y="1279525"/>
          <p14:tracePt t="30583" x="5502275" y="1295400"/>
          <p14:tracePt t="30599" x="5502275" y="1304925"/>
          <p14:tracePt t="30616" x="5502275" y="1317625"/>
          <p14:tracePt t="30633" x="5502275" y="1333500"/>
          <p14:tracePt t="30649" x="5502275" y="1343025"/>
          <p14:tracePt t="30666" x="5502275" y="1352550"/>
          <p14:tracePt t="30683" x="5502275" y="1358900"/>
          <p14:tracePt t="30748" x="5502275" y="1355725"/>
          <p14:tracePt t="30755" x="5502275" y="1352550"/>
          <p14:tracePt t="30766" x="5502275" y="1346200"/>
          <p14:tracePt t="30783" x="5505450" y="1320800"/>
          <p14:tracePt t="30799" x="5518150" y="1282700"/>
          <p14:tracePt t="30816" x="5530850" y="1238250"/>
          <p14:tracePt t="30833" x="5556250" y="1171575"/>
          <p14:tracePt t="30849" x="5568950" y="1149350"/>
          <p14:tracePt t="30866" x="5581650" y="1117600"/>
          <p14:tracePt t="30883" x="5588000" y="1069975"/>
          <p14:tracePt t="30899" x="5588000" y="1041400"/>
          <p14:tracePt t="30916" x="5588000" y="996950"/>
          <p14:tracePt t="30933" x="5588000" y="965200"/>
          <p14:tracePt t="30949" x="5588000" y="927100"/>
          <p14:tracePt t="30966" x="5588000" y="904875"/>
          <p14:tracePt t="30982" x="5588000" y="866775"/>
          <p14:tracePt t="30999" x="5588000" y="844550"/>
          <p14:tracePt t="31016" x="5588000" y="812800"/>
          <p14:tracePt t="31032" x="5584825" y="787400"/>
          <p14:tracePt t="31049" x="5584825" y="771525"/>
          <p14:tracePt t="31066" x="5575300" y="755650"/>
          <p14:tracePt t="31082" x="5562600" y="723900"/>
          <p14:tracePt t="31099" x="5553075" y="701675"/>
          <p14:tracePt t="31116" x="5534025" y="682625"/>
          <p14:tracePt t="31133" x="5518150" y="644525"/>
          <p14:tracePt t="31149" x="5492750" y="625475"/>
          <p14:tracePt t="31166" x="5461000" y="600075"/>
          <p14:tracePt t="31183" x="5419725" y="581025"/>
          <p14:tracePt t="31199" x="5381625" y="568325"/>
          <p14:tracePt t="31216" x="5343525" y="561975"/>
          <p14:tracePt t="31232" x="5311775" y="561975"/>
          <p14:tracePt t="31249" x="5273675" y="561975"/>
          <p14:tracePt t="31267" x="5232400" y="571500"/>
          <p14:tracePt t="31283" x="5203825" y="584200"/>
          <p14:tracePt t="31299" x="5159375" y="596900"/>
          <p14:tracePt t="31317" x="5102225" y="622300"/>
          <p14:tracePt t="31333" x="5064125" y="635000"/>
          <p14:tracePt t="31349" x="5022850" y="654050"/>
          <p14:tracePt t="31366" x="4981575" y="685800"/>
          <p14:tracePt t="31382" x="4956175" y="698500"/>
          <p14:tracePt t="31399" x="4933950" y="708025"/>
          <p14:tracePt t="31416" x="4911725" y="723900"/>
          <p14:tracePt t="31432" x="4902200" y="752475"/>
          <p14:tracePt t="31449" x="4889500" y="777875"/>
          <p14:tracePt t="31466" x="4870450" y="831850"/>
          <p14:tracePt t="31483" x="4851400" y="879475"/>
          <p14:tracePt t="31499" x="4845050" y="923925"/>
          <p14:tracePt t="31516" x="4845050" y="971550"/>
          <p14:tracePt t="31532" x="4845050" y="1000125"/>
          <p14:tracePt t="31549" x="4854575" y="1038225"/>
          <p14:tracePt t="31566" x="4879975" y="1101725"/>
          <p14:tracePt t="31582" x="4905375" y="1149350"/>
          <p14:tracePt t="31599" x="4953000" y="1219200"/>
          <p14:tracePt t="31615" x="5003800" y="1298575"/>
          <p14:tracePt t="31633" x="5041900" y="1346200"/>
          <p14:tracePt t="31649" x="5070475" y="1384300"/>
          <p14:tracePt t="31665" x="5114925" y="1450975"/>
          <p14:tracePt t="31682" x="5146675" y="1492250"/>
          <p14:tracePt t="31700" x="5181600" y="1539875"/>
          <p14:tracePt t="31716" x="5245100" y="1606550"/>
          <p14:tracePt t="31733" x="5305425" y="1660525"/>
          <p14:tracePt t="31749" x="5372100" y="1698625"/>
          <p14:tracePt t="31766" x="5470525" y="1749425"/>
          <p14:tracePt t="31782" x="5534025" y="1765300"/>
          <p14:tracePt t="31799" x="5588000" y="1778000"/>
          <p14:tracePt t="31816" x="5667375" y="1790700"/>
          <p14:tracePt t="31832" x="5737225" y="1790700"/>
          <p14:tracePt t="31849" x="5819775" y="1790700"/>
          <p14:tracePt t="31866" x="5908675" y="1781175"/>
          <p14:tracePt t="31883" x="5969000" y="1774825"/>
          <p14:tracePt t="31899" x="6032500" y="1758950"/>
          <p14:tracePt t="31916" x="6115050" y="1739900"/>
          <p14:tracePt t="31932" x="6162675" y="1717675"/>
          <p14:tracePt t="31950" x="6184900" y="1701800"/>
          <p14:tracePt t="31966" x="6200775" y="1679575"/>
          <p14:tracePt t="31982" x="6213475" y="1641475"/>
          <p14:tracePt t="31999" x="6213475" y="1606550"/>
          <p14:tracePt t="32016" x="6203950" y="1565275"/>
          <p14:tracePt t="32032" x="6184900" y="1533525"/>
          <p14:tracePt t="32049" x="6169025" y="1498600"/>
          <p14:tracePt t="32066" x="6169025" y="1476375"/>
          <p14:tracePt t="32083" x="6162675" y="1454150"/>
          <p14:tracePt t="32099" x="6143625" y="1412875"/>
          <p14:tracePt t="32115" x="6124575" y="1381125"/>
          <p14:tracePt t="32132" x="6115050" y="1343025"/>
          <p14:tracePt t="32149" x="6096000" y="1301750"/>
          <p14:tracePt t="32165" x="6083300" y="1276350"/>
          <p14:tracePt t="32183" x="6064250" y="1244600"/>
          <p14:tracePt t="32200" x="6048375" y="1203325"/>
          <p14:tracePt t="32216" x="6042025" y="1174750"/>
          <p14:tracePt t="32232" x="6042025" y="1136650"/>
          <p14:tracePt t="32249" x="6029325" y="1095375"/>
          <p14:tracePt t="32265" x="6010275" y="1063625"/>
          <p14:tracePt t="32282" x="5997575" y="1035050"/>
          <p14:tracePt t="32300" x="5981700" y="996950"/>
          <p14:tracePt t="32315" x="5972175" y="984250"/>
          <p14:tracePt t="32333" x="5956300" y="971550"/>
          <p14:tracePt t="32348" x="5940425" y="952500"/>
          <p14:tracePt t="32366" x="5930900" y="942975"/>
          <p14:tracePt t="32382" x="5921375" y="933450"/>
          <p14:tracePt t="32399" x="5902325" y="917575"/>
          <p14:tracePt t="32415" x="5889625" y="917575"/>
          <p14:tracePt t="32432" x="5873750" y="901700"/>
          <p14:tracePt t="32449" x="5832475" y="882650"/>
          <p14:tracePt t="32466" x="5810250" y="876300"/>
          <p14:tracePt t="32482" x="5778500" y="876300"/>
          <p14:tracePt t="32498" x="5753100" y="866775"/>
          <p14:tracePt t="32516" x="5737225" y="860425"/>
          <p14:tracePt t="32532" x="5727700" y="850900"/>
          <p14:tracePt t="32549" x="5711825" y="844550"/>
          <p14:tracePt t="32566" x="5702300" y="841375"/>
          <p14:tracePt t="32583" x="5680075" y="835025"/>
          <p14:tracePt t="32599" x="5670550" y="835025"/>
          <p14:tracePt t="32616" x="5661025" y="831850"/>
          <p14:tracePt t="32632" x="5651500" y="831850"/>
          <p14:tracePt t="32649" x="5632450" y="831850"/>
          <p14:tracePt t="33281" x="5619750" y="819150"/>
          <p14:tracePt t="33289" x="5610225" y="812800"/>
          <p14:tracePt t="33299" x="5597525" y="806450"/>
          <p14:tracePt t="33316" x="5556250" y="790575"/>
          <p14:tracePt t="33332" x="5534025" y="784225"/>
          <p14:tracePt t="33349" x="5502275" y="784225"/>
          <p14:tracePt t="33366" x="5483225" y="784225"/>
          <p14:tracePt t="33399" x="5448300" y="762000"/>
          <p14:tracePt t="33432" x="5384800" y="730250"/>
          <p14:tracePt t="33449" x="5359400" y="714375"/>
          <p14:tracePt t="33466" x="5324475" y="695325"/>
          <p14:tracePt t="33482" x="5314950" y="685800"/>
          <p14:tracePt t="33498" x="5305425" y="682625"/>
          <p14:tracePt t="33516" x="5286375" y="682625"/>
          <p14:tracePt t="33532" x="5276850" y="682625"/>
          <p14:tracePt t="33549" x="5264150" y="682625"/>
          <p14:tracePt t="33566" x="5251450" y="682625"/>
          <p14:tracePt t="33582" x="5235575" y="682625"/>
          <p14:tracePt t="33599" x="5226050" y="682625"/>
          <p14:tracePt t="33616" x="5210175" y="682625"/>
          <p14:tracePt t="33632" x="5200650" y="682625"/>
          <p14:tracePt t="33648" x="5187950" y="682625"/>
          <p14:tracePt t="33666" x="5172075" y="682625"/>
          <p14:tracePt t="33682" x="5162550" y="688975"/>
          <p14:tracePt t="33699" x="5153025" y="698500"/>
          <p14:tracePt t="33701" x="5146675" y="701675"/>
          <p14:tracePt t="33716" x="5130800" y="720725"/>
          <p14:tracePt t="33732" x="5124450" y="736600"/>
          <p14:tracePt t="33748" x="5121275" y="749300"/>
          <p14:tracePt t="33765" x="5111750" y="784225"/>
          <p14:tracePt t="33782" x="5105400" y="806450"/>
          <p14:tracePt t="33798" x="5099050" y="844550"/>
          <p14:tracePt t="33816" x="5099050" y="904875"/>
          <p14:tracePt t="33832" x="5099050" y="949325"/>
          <p14:tracePt t="33848" x="5099050" y="987425"/>
          <p14:tracePt t="33865" x="5099050" y="1041400"/>
          <p14:tracePt t="33882" x="5099050" y="1069975"/>
          <p14:tracePt t="33899" x="5102225" y="1098550"/>
          <p14:tracePt t="33916" x="5121275" y="1155700"/>
          <p14:tracePt t="33932" x="5133975" y="1193800"/>
          <p14:tracePt t="33948" x="5149850" y="1219200"/>
          <p14:tracePt t="33965" x="5168900" y="1266825"/>
          <p14:tracePt t="33982" x="5181600" y="1292225"/>
          <p14:tracePt t="33998" x="5194300" y="1320800"/>
          <p14:tracePt t="34015" x="5216525" y="1358900"/>
          <p14:tracePt t="34032" x="5235575" y="1387475"/>
          <p14:tracePt t="34049" x="5280025" y="1425575"/>
          <p14:tracePt t="34066" x="5305425" y="1457325"/>
          <p14:tracePt t="34083" x="5334000" y="1470025"/>
          <p14:tracePt t="34100" x="5368925" y="1485900"/>
          <p14:tracePt t="34115" x="5387975" y="1504950"/>
          <p14:tracePt t="34132" x="5416550" y="1517650"/>
          <p14:tracePt t="34149" x="5467350" y="1533525"/>
          <p14:tracePt t="34165" x="5511800" y="1533525"/>
          <p14:tracePt t="34182" x="5572125" y="1533525"/>
          <p14:tracePt t="34198" x="5664200" y="1533525"/>
          <p14:tracePt t="34215" x="5708650" y="1533525"/>
          <p14:tracePt t="34232" x="5737225" y="1533525"/>
          <p14:tracePt t="34249" x="5778500" y="1533525"/>
          <p14:tracePt t="34265" x="5797550" y="1520825"/>
          <p14:tracePt t="34282" x="5813425" y="1511300"/>
          <p14:tracePt t="34299" x="5838825" y="1489075"/>
          <p14:tracePt t="34315" x="5861050" y="1479550"/>
          <p14:tracePt t="34332" x="5883275" y="1470025"/>
          <p14:tracePt t="34349" x="5902325" y="1441450"/>
          <p14:tracePt t="34366" x="5915025" y="1425575"/>
          <p14:tracePt t="34382" x="5930900" y="1409700"/>
          <p14:tracePt t="34399" x="5946775" y="1368425"/>
          <p14:tracePt t="34415" x="5946775" y="1346200"/>
          <p14:tracePt t="34432" x="5946775" y="1317625"/>
          <p14:tracePt t="34448" x="5934075" y="1282700"/>
          <p14:tracePt t="34465" x="5915025" y="1250950"/>
          <p14:tracePt t="34482" x="5905500" y="1235075"/>
          <p14:tracePt t="34499" x="5895975" y="1216025"/>
          <p14:tracePt t="34515" x="5889625" y="1206500"/>
          <p14:tracePt t="34532" x="5880100" y="1196975"/>
          <p14:tracePt t="34549" x="5861050" y="1181100"/>
          <p14:tracePt t="34565" x="5848350" y="1158875"/>
          <p14:tracePt t="34582" x="5838825" y="1149350"/>
          <p14:tracePt t="34599" x="5819775" y="1133475"/>
          <p14:tracePt t="34615" x="5810250" y="1123950"/>
          <p14:tracePt t="34633" x="5794375" y="1104900"/>
          <p14:tracePt t="34648" x="5794375" y="1098550"/>
          <p14:tracePt t="34683" x="5794375" y="1095375"/>
          <p14:tracePt t="35033" x="5772150" y="1089025"/>
          <p14:tracePt t="35040" x="5753100" y="1076325"/>
          <p14:tracePt t="35049" x="5724525" y="1054100"/>
          <p14:tracePt t="35067" x="5651500" y="990600"/>
          <p14:tracePt t="35082" x="5575300" y="889000"/>
          <p14:tracePt t="35115" x="5534025" y="796925"/>
          <p14:tracePt t="35148" x="5502275" y="717550"/>
          <p14:tracePt t="35166" x="5492750" y="695325"/>
          <p14:tracePt t="35182" x="5486400" y="654050"/>
          <p14:tracePt t="35198" x="5480050" y="628650"/>
          <p14:tracePt t="35215" x="5480050" y="609600"/>
          <p14:tracePt t="35217" x="5480050" y="603250"/>
          <p14:tracePt t="35232" x="5480050" y="593725"/>
          <p14:tracePt t="35248" x="5480050" y="577850"/>
          <p14:tracePt t="35266" x="5480050" y="561975"/>
          <p14:tracePt t="35283" x="5473700" y="549275"/>
          <p14:tracePt t="35299" x="5464175" y="539750"/>
          <p14:tracePt t="35316" x="5445125" y="517525"/>
          <p14:tracePt t="35332" x="5435600" y="508000"/>
          <p14:tracePt t="35348" x="5426075" y="498475"/>
          <p14:tracePt t="35366" x="5403850" y="482600"/>
          <p14:tracePt t="35382" x="5394325" y="460375"/>
          <p14:tracePt t="35398" x="5381625" y="444500"/>
          <p14:tracePt t="35416" x="5372100" y="428625"/>
          <p14:tracePt t="35432" x="5362575" y="412750"/>
          <p14:tracePt t="35448" x="5346700" y="406400"/>
          <p14:tracePt t="35466" x="5330825" y="393700"/>
          <p14:tracePt t="35482" x="5321300" y="393700"/>
          <p14:tracePt t="35498" x="5311775" y="387350"/>
          <p14:tracePt t="35516" x="5295900" y="387350"/>
          <p14:tracePt t="36207" x="5292725" y="377825"/>
          <p14:tracePt t="36214" x="5286375" y="371475"/>
          <p14:tracePt t="36220" x="5286375" y="368300"/>
          <p14:tracePt t="36232" x="5286375" y="361950"/>
          <p14:tracePt t="36249" x="5286375" y="349250"/>
          <p14:tracePt t="36265" x="5286375" y="333375"/>
          <p14:tracePt t="36299" x="5286375" y="314325"/>
          <p14:tracePt t="36332" x="5286375" y="288925"/>
          <p14:tracePt t="36349" x="5286375" y="273050"/>
          <p14:tracePt t="36365" x="5286375" y="263525"/>
          <p14:tracePt t="36382" x="5286375" y="260350"/>
          <p14:tracePt t="36399" x="5286375" y="250825"/>
          <p14:tracePt t="36415" x="5286375" y="234950"/>
          <p14:tracePt t="36432" x="5286375" y="228600"/>
          <p14:tracePt t="36448" x="5286375" y="219075"/>
          <p14:tracePt t="36465" x="5286375" y="209550"/>
          <p14:tracePt t="36482" x="5286375" y="200025"/>
          <p14:tracePt t="36498" x="5286375" y="180975"/>
          <p14:tracePt t="36515" x="5286375" y="171450"/>
          <p14:tracePt t="36532" x="5289550" y="161925"/>
          <p14:tracePt t="36549" x="5299075" y="139700"/>
          <p14:tracePt t="36566" x="5302250" y="130175"/>
          <p14:tracePt t="36582" x="5302250" y="120650"/>
          <p14:tracePt t="36599" x="5308600" y="104775"/>
          <p14:tracePt t="36616" x="5308600" y="92075"/>
          <p14:tracePt t="36632" x="5308600" y="82550"/>
          <p14:tracePt t="36683" x="5308600" y="76200"/>
          <p14:tracePt t="36690" x="5311775" y="73025"/>
          <p14:tracePt t="36705" x="5318125" y="66675"/>
          <p14:tracePt t="36754" x="5318125" y="60325"/>
          <p14:tracePt t="38826" x="5283200" y="60325"/>
          <p14:tracePt t="38833" x="5226050" y="60325"/>
          <p14:tracePt t="38840" x="5191125" y="60325"/>
          <p14:tracePt t="38865" x="5038725" y="60325"/>
          <p14:tracePt t="38899" x="4584700" y="171450"/>
          <p14:tracePt t="38916" x="4330700" y="254000"/>
          <p14:tracePt t="38932" x="4035425" y="396875"/>
          <p14:tracePt t="38950" x="3810000" y="527050"/>
          <p14:tracePt t="38968" x="3511550" y="673100"/>
          <p14:tracePt t="38983" x="3308350" y="768350"/>
          <p14:tracePt t="39000" x="3130550" y="854075"/>
          <p14:tracePt t="39015" x="2962275" y="949325"/>
          <p14:tracePt t="39032" x="2720975" y="1076325"/>
          <p14:tracePt t="39048" x="2597150" y="1139825"/>
          <p14:tracePt t="39065" x="2495550" y="1200150"/>
          <p14:tracePt t="39082" x="2330450" y="1285875"/>
          <p14:tracePt t="39099" x="2251075" y="1333500"/>
          <p14:tracePt t="39115" x="2181225" y="1387475"/>
          <p14:tracePt t="39132" x="2089150" y="1457325"/>
          <p14:tracePt t="39148" x="2035175" y="1482725"/>
          <p14:tracePt t="39165" x="1987550" y="1517650"/>
          <p14:tracePt t="39181" x="1930400" y="1536700"/>
          <p14:tracePt t="39198" x="1898650" y="1549400"/>
          <p14:tracePt t="39215" x="1876425" y="1555750"/>
          <p14:tracePt t="39232" x="1835150" y="1555750"/>
          <p14:tracePt t="39248" x="1806575" y="1555750"/>
          <p14:tracePt t="39265" x="1774825" y="1546225"/>
          <p14:tracePt t="39282" x="1714500" y="1498600"/>
          <p14:tracePt t="39298" x="1676400" y="1457325"/>
          <p14:tracePt t="39319" x="1628775" y="1381125"/>
          <p14:tracePt t="39332" x="1612900" y="1308100"/>
          <p14:tracePt t="39348" x="1587500" y="1187450"/>
          <p14:tracePt t="39365" x="1587500" y="1085850"/>
          <p14:tracePt t="39382" x="1587500" y="987425"/>
          <p14:tracePt t="39398" x="1587500" y="949325"/>
          <p14:tracePt t="39416" x="1568450" y="914400"/>
          <p14:tracePt t="39431" x="1558925" y="904875"/>
          <p14:tracePt t="39448" x="1549400" y="895350"/>
          <p14:tracePt t="39465" x="1524000" y="879475"/>
          <p14:tracePt t="39481" x="1498600" y="860425"/>
          <p14:tracePt t="39498" x="1466850" y="847725"/>
          <p14:tracePt t="39515" x="1425575" y="838200"/>
          <p14:tracePt t="39531" x="1381125" y="838200"/>
          <p14:tracePt t="39548" x="1330325" y="838200"/>
          <p14:tracePt t="39565" x="1260475" y="838200"/>
          <p14:tracePt t="39581" x="1216025" y="838200"/>
          <p14:tracePt t="39598" x="1193800" y="838200"/>
          <p14:tracePt t="39615" x="1152525" y="825500"/>
          <p14:tracePt t="39631" x="1130300" y="812800"/>
          <p14:tracePt t="39648" x="1098550" y="800100"/>
          <p14:tracePt t="39665" x="1063625" y="784225"/>
          <p14:tracePt t="39682" x="1035050" y="777875"/>
          <p14:tracePt t="39698" x="1009650" y="765175"/>
          <p14:tracePt t="39715" x="968375" y="752475"/>
          <p14:tracePt t="39731" x="946150" y="752475"/>
          <p14:tracePt t="39748" x="914400" y="736600"/>
          <p14:tracePt t="39765" x="860425" y="730250"/>
          <p14:tracePt t="39781" x="822325" y="723900"/>
          <p14:tracePt t="39798" x="777875" y="723900"/>
          <p14:tracePt t="39815" x="717550" y="717550"/>
          <p14:tracePt t="39831" x="673100" y="717550"/>
          <p14:tracePt t="39848" x="650875" y="717550"/>
          <p14:tracePt t="39865" x="609600" y="717550"/>
          <p14:tracePt t="39881" x="587375" y="717550"/>
          <p14:tracePt t="39898" x="558800" y="717550"/>
          <p14:tracePt t="39916" x="523875" y="720725"/>
          <p14:tracePt t="39933" x="495300" y="730250"/>
          <p14:tracePt t="39949" x="469900" y="749300"/>
          <p14:tracePt t="39965" x="406400" y="781050"/>
          <p14:tracePt t="39982" x="358775" y="815975"/>
          <p14:tracePt t="39998" x="320675" y="841375"/>
          <p14:tracePt t="40015" x="266700" y="885825"/>
          <p14:tracePt t="40031" x="234950" y="927100"/>
          <p14:tracePt t="40048" x="209550" y="958850"/>
          <p14:tracePt t="40066" x="190500" y="1012825"/>
          <p14:tracePt t="40082" x="171450" y="1050925"/>
          <p14:tracePt t="40100" x="152400" y="1117600"/>
          <p14:tracePt t="40115" x="146050" y="1162050"/>
          <p14:tracePt t="40132" x="139700" y="1206500"/>
          <p14:tracePt t="40149" x="127000" y="1285875"/>
          <p14:tracePt t="40166" x="114300" y="1339850"/>
          <p14:tracePt t="40181" x="107950" y="1384300"/>
          <p14:tracePt t="40198" x="92075" y="1457325"/>
          <p14:tracePt t="40215" x="92075" y="1492250"/>
          <p14:tracePt t="40232" x="92075" y="1514475"/>
          <p14:tracePt t="40248" x="92075" y="1577975"/>
          <p14:tracePt t="40265" x="92075" y="1628775"/>
          <p14:tracePt t="40282" x="92075" y="1689100"/>
          <p14:tracePt t="40298" x="92075" y="1758950"/>
          <p14:tracePt t="40315" x="92075" y="1803400"/>
          <p14:tracePt t="40335" x="92075" y="1851025"/>
          <p14:tracePt t="40349" x="92075" y="1879600"/>
          <p14:tracePt t="40365" x="92075" y="1924050"/>
          <p14:tracePt t="40381" x="92075" y="1974850"/>
          <p14:tracePt t="40398" x="92075" y="2054225"/>
          <p14:tracePt t="40415" x="98425" y="2114550"/>
          <p14:tracePt t="40431" x="98425" y="2152650"/>
          <p14:tracePt t="40449" x="104775" y="2244725"/>
          <p14:tracePt t="40465" x="127000" y="2311400"/>
          <p14:tracePt t="40481" x="133350" y="2362200"/>
          <p14:tracePt t="40498" x="146050" y="2454275"/>
          <p14:tracePt t="40515" x="152400" y="2489200"/>
          <p14:tracePt t="40531" x="165100" y="2527300"/>
          <p14:tracePt t="40548" x="190500" y="2578100"/>
          <p14:tracePt t="40564" x="203200" y="2616200"/>
          <p14:tracePt t="40582" x="215900" y="2660650"/>
          <p14:tracePt t="40598" x="234950" y="2724150"/>
          <p14:tracePt t="40615" x="254000" y="2762250"/>
          <p14:tracePt t="40632" x="266700" y="2787650"/>
          <p14:tracePt t="40649" x="292100" y="2828925"/>
          <p14:tracePt t="40665" x="314325" y="2854325"/>
          <p14:tracePt t="40682" x="339725" y="2895600"/>
          <p14:tracePt t="40698" x="352425" y="2921000"/>
          <p14:tracePt t="40715" x="365125" y="2949575"/>
          <p14:tracePt t="40732" x="390525" y="2974975"/>
          <p14:tracePt t="40749" x="412750" y="3019425"/>
          <p14:tracePt t="40765" x="444500" y="3041650"/>
          <p14:tracePt t="40782" x="482600" y="3086100"/>
          <p14:tracePt t="40798" x="514350" y="3105150"/>
          <p14:tracePt t="40815" x="527050" y="3114675"/>
          <p14:tracePt t="40832" x="571500" y="3140075"/>
          <p14:tracePt t="40849" x="587375" y="3149600"/>
          <p14:tracePt t="40865" x="609600" y="3162300"/>
          <p14:tracePt t="40882" x="638175" y="3178175"/>
          <p14:tracePt t="40898" x="654050" y="3194050"/>
          <p14:tracePt t="40915" x="666750" y="3200400"/>
          <p14:tracePt t="40931" x="692150" y="3203575"/>
          <p14:tracePt t="40948" x="701675" y="3216275"/>
          <p14:tracePt t="40965" x="711200" y="3216275"/>
          <p14:tracePt t="40982" x="736600" y="3225800"/>
          <p14:tracePt t="40998" x="746125" y="3228975"/>
          <p14:tracePt t="41015" x="755650" y="3228975"/>
          <p14:tracePt t="41031" x="790575" y="3228975"/>
          <p14:tracePt t="41048" x="809625" y="3228975"/>
          <p14:tracePt t="41065" x="841375" y="3241675"/>
          <p14:tracePt t="41082" x="873125" y="3241675"/>
          <p14:tracePt t="41099" x="904875" y="3241675"/>
          <p14:tracePt t="41115" x="923925" y="3241675"/>
          <p14:tracePt t="41132" x="965200" y="3241675"/>
          <p14:tracePt t="41148" x="987425" y="3241675"/>
          <p14:tracePt t="41165" x="1016000" y="3241675"/>
          <p14:tracePt t="41181" x="1079500" y="3225800"/>
          <p14:tracePt t="41198" x="1117600" y="3219450"/>
          <p14:tracePt t="41216" x="1171575" y="3206750"/>
          <p14:tracePt t="41232" x="1228725" y="3187700"/>
          <p14:tracePt t="41248" x="1257300" y="3168650"/>
          <p14:tracePt t="41265" x="1282700" y="3155950"/>
          <p14:tracePt t="41281" x="1346200" y="3124200"/>
          <p14:tracePt t="41298" x="1393825" y="3092450"/>
          <p14:tracePt t="41315" x="1431925" y="3067050"/>
          <p14:tracePt t="41317" x="1460500" y="3051175"/>
          <p14:tracePt t="41332" x="1498600" y="3019425"/>
          <p14:tracePt t="41348" x="1546225" y="2994025"/>
          <p14:tracePt t="41364" x="1584325" y="2959100"/>
          <p14:tracePt t="41382" x="1622425" y="2924175"/>
          <p14:tracePt t="41398" x="1654175" y="2892425"/>
          <p14:tracePt t="41415" x="1698625" y="2841625"/>
          <p14:tracePt t="41431" x="1730375" y="2809875"/>
          <p14:tracePt t="41448" x="1755775" y="2778125"/>
          <p14:tracePt t="41465" x="1793875" y="2733675"/>
          <p14:tracePt t="41481" x="1806575" y="2701925"/>
          <p14:tracePt t="41498" x="1816100" y="2679700"/>
          <p14:tracePt t="41515" x="1841500" y="2635250"/>
          <p14:tracePt t="41531" x="1854200" y="2590800"/>
          <p14:tracePt t="41548" x="1866900" y="2546350"/>
          <p14:tracePt t="41565" x="1905000" y="2432050"/>
          <p14:tracePt t="41581" x="1920875" y="2368550"/>
          <p14:tracePt t="41598" x="1933575" y="2305050"/>
          <p14:tracePt t="41615" x="1939925" y="2219325"/>
          <p14:tracePt t="41631" x="1939925" y="2159000"/>
          <p14:tracePt t="41648" x="1939925" y="2098675"/>
          <p14:tracePt t="41665" x="1920875" y="1987550"/>
          <p14:tracePt t="41681" x="1914525" y="1924050"/>
          <p14:tracePt t="41698" x="1892300" y="1860550"/>
          <p14:tracePt t="41715" x="1879600" y="1771650"/>
          <p14:tracePt t="41731" x="1863725" y="1708150"/>
          <p14:tracePt t="41748" x="1857375" y="1654175"/>
          <p14:tracePt t="41765" x="1847850" y="1606550"/>
          <p14:tracePt t="41781" x="1828800" y="1581150"/>
          <p14:tracePt t="41798" x="1816100" y="1552575"/>
          <p14:tracePt t="41814" x="1800225" y="1524000"/>
          <p14:tracePt t="41831" x="1787525" y="1492250"/>
          <p14:tracePt t="41848" x="1768475" y="1454150"/>
          <p14:tracePt t="41865" x="1749425" y="1384300"/>
          <p14:tracePt t="41881" x="1720850" y="1327150"/>
          <p14:tracePt t="41898" x="1685925" y="1279525"/>
          <p14:tracePt t="41915" x="1647825" y="1212850"/>
          <p14:tracePt t="41932" x="1616075" y="1174750"/>
          <p14:tracePt t="41948" x="1587500" y="1127125"/>
          <p14:tracePt t="41965" x="1543050" y="1060450"/>
          <p14:tracePt t="41982" x="1514475" y="1012825"/>
          <p14:tracePt t="41999" x="1485900" y="987425"/>
          <p14:tracePt t="42015" x="1431925" y="936625"/>
          <p14:tracePt t="42032" x="1409700" y="911225"/>
          <p14:tracePt t="42048" x="1377950" y="885825"/>
          <p14:tracePt t="42065" x="1343025" y="869950"/>
          <p14:tracePt t="42081" x="1311275" y="857250"/>
          <p14:tracePt t="42099" x="1276350" y="831850"/>
          <p14:tracePt t="42115" x="1250950" y="822325"/>
          <p14:tracePt t="42131" x="1235075" y="815975"/>
          <p14:tracePt t="42148" x="1193800" y="796925"/>
          <p14:tracePt t="42165" x="1171575" y="793750"/>
          <p14:tracePt t="42181" x="1139825" y="787400"/>
          <p14:tracePt t="42198" x="1104900" y="768350"/>
          <p14:tracePt t="42215" x="1066800" y="755650"/>
          <p14:tracePt t="42231" x="1031875" y="755650"/>
          <p14:tracePt t="42249" x="946150" y="755650"/>
          <p14:tracePt t="42265" x="901700" y="755650"/>
          <p14:tracePt t="42281" x="857250" y="755650"/>
          <p14:tracePt t="42298" x="803275" y="755650"/>
          <p14:tracePt t="42314" x="781050" y="758825"/>
          <p14:tracePt t="42331" x="749300" y="758825"/>
          <p14:tracePt t="42348" x="708025" y="765175"/>
          <p14:tracePt t="42365" x="685800" y="784225"/>
          <p14:tracePt t="42381" x="663575" y="787400"/>
          <p14:tracePt t="42398" x="622300" y="800100"/>
          <p14:tracePt t="42414" x="590550" y="806450"/>
          <p14:tracePt t="42431" x="568325" y="819150"/>
          <p14:tracePt t="42448" x="527050" y="831850"/>
          <p14:tracePt t="42464" x="501650" y="847725"/>
          <p14:tracePt t="42481" x="479425" y="860425"/>
          <p14:tracePt t="42498" x="438150" y="879475"/>
          <p14:tracePt t="42515" x="406400" y="892175"/>
          <p14:tracePt t="42531" x="387350" y="908050"/>
          <p14:tracePt t="42548" x="374650" y="923925"/>
          <p14:tracePt t="42565" x="342900" y="946150"/>
          <p14:tracePt t="42581" x="323850" y="977900"/>
          <p14:tracePt t="42598" x="307975" y="1019175"/>
          <p14:tracePt t="42615" x="282575" y="1044575"/>
          <p14:tracePt t="42631" x="269875" y="1060450"/>
          <p14:tracePt t="42648" x="254000" y="1101725"/>
          <p14:tracePt t="42665" x="241300" y="1123950"/>
          <p14:tracePt t="42681" x="215900" y="1155700"/>
          <p14:tracePt t="42698" x="190500" y="1228725"/>
          <p14:tracePt t="42715" x="177800" y="1282700"/>
          <p14:tracePt t="42732" x="152400" y="1346200"/>
          <p14:tracePt t="42748" x="139700" y="1384300"/>
          <p14:tracePt t="42765" x="133350" y="1428750"/>
          <p14:tracePt t="42783" x="133350" y="1508125"/>
          <p14:tracePt t="42799" x="133350" y="1568450"/>
          <p14:tracePt t="42816" x="133350" y="1625600"/>
          <p14:tracePt t="42832" x="133350" y="1695450"/>
          <p14:tracePt t="42848" x="133350" y="1739900"/>
          <p14:tracePt t="42865" x="133350" y="1784350"/>
          <p14:tracePt t="42881" x="136525" y="1879600"/>
          <p14:tracePt t="42898" x="149225" y="1943100"/>
          <p14:tracePt t="42914" x="165100" y="2006600"/>
          <p14:tracePt t="42931" x="180975" y="2057400"/>
          <p14:tracePt t="42948" x="193675" y="2095500"/>
          <p14:tracePt t="42965" x="200025" y="2139950"/>
          <p14:tracePt t="42982" x="215900" y="2222500"/>
          <p14:tracePt t="42999" x="215900" y="2273300"/>
          <p14:tracePt t="43015" x="215900" y="2333625"/>
          <p14:tracePt t="43032" x="215900" y="2403475"/>
          <p14:tracePt t="43048" x="215900" y="2463800"/>
          <p14:tracePt t="43065" x="215900" y="2514600"/>
          <p14:tracePt t="43081" x="215900" y="2628900"/>
          <p14:tracePt t="43098" x="215900" y="2679700"/>
          <p14:tracePt t="43116" x="215900" y="2717800"/>
          <p14:tracePt t="43132" x="228600" y="2765425"/>
          <p14:tracePt t="43149" x="244475" y="2806700"/>
          <p14:tracePt t="43165" x="257175" y="2841625"/>
          <p14:tracePt t="43181" x="285750" y="2908300"/>
          <p14:tracePt t="43198" x="317500" y="2955925"/>
          <p14:tracePt t="43215" x="346075" y="3000375"/>
          <p14:tracePt t="43231" x="387350" y="3044825"/>
          <p14:tracePt t="43248" x="422275" y="3076575"/>
          <p14:tracePt t="43265" x="466725" y="3105150"/>
          <p14:tracePt t="43281" x="555625" y="3152775"/>
          <p14:tracePt t="43298" x="609600" y="3181350"/>
          <p14:tracePt t="43315" x="657225" y="3206750"/>
          <p14:tracePt t="43331" x="714375" y="3225800"/>
          <p14:tracePt t="43347" x="752475" y="3238500"/>
          <p14:tracePt t="43365" x="809625" y="3263900"/>
          <p14:tracePt t="43381" x="854075" y="3270250"/>
          <p14:tracePt t="43397" x="892175" y="3276600"/>
          <p14:tracePt t="43415" x="946150" y="3276600"/>
          <p14:tracePt t="43431" x="974725" y="3276600"/>
          <p14:tracePt t="43447" x="990600" y="3276600"/>
          <p14:tracePt t="43465" x="1006475" y="3276600"/>
          <p14:tracePt t="43481" x="1016000" y="3282950"/>
          <p14:tracePt t="43497" x="1019175" y="3292475"/>
          <p14:tracePt t="43515" x="1019175" y="3311525"/>
          <p14:tracePt t="43531" x="1019175" y="3321050"/>
          <p14:tracePt t="43548" x="1019175" y="3333750"/>
          <p14:tracePt t="43564" x="1019175" y="3343275"/>
          <p14:tracePt t="43821" x="1025525" y="3327400"/>
          <p14:tracePt t="43828" x="1025525" y="3317875"/>
          <p14:tracePt t="43835" x="1031875" y="3305175"/>
          <p14:tracePt t="43847" x="1031875" y="3286125"/>
          <p14:tracePt t="43864" x="1050925" y="3197225"/>
          <p14:tracePt t="43881" x="1060450" y="3136900"/>
          <p14:tracePt t="43899" x="1079500" y="3035300"/>
          <p14:tracePt t="43915" x="1079500" y="2981325"/>
          <p14:tracePt t="43931" x="1079500" y="2921000"/>
          <p14:tracePt t="43948" x="1079500" y="2841625"/>
          <p14:tracePt t="43965" x="1079500" y="2711450"/>
          <p14:tracePt t="43981" x="1079500" y="2641600"/>
          <p14:tracePt t="43998" x="1079500" y="2540000"/>
          <p14:tracePt t="44015" x="1079500" y="2378075"/>
          <p14:tracePt t="44032" x="1079500" y="2273300"/>
          <p14:tracePt t="44048" x="1079500" y="2212975"/>
          <p14:tracePt t="44064" x="1079500" y="2085975"/>
          <p14:tracePt t="44081" x="1079500" y="1990725"/>
          <p14:tracePt t="44098" x="1060450" y="1879600"/>
          <p14:tracePt t="44115" x="1047750" y="1816100"/>
          <p14:tracePt t="44132" x="1031875" y="1752600"/>
          <p14:tracePt t="44150" x="1009650" y="1631950"/>
          <p14:tracePt t="44165" x="987425" y="1555750"/>
          <p14:tracePt t="44182" x="974725" y="1501775"/>
          <p14:tracePt t="44198" x="955675" y="1438275"/>
          <p14:tracePt t="44214" x="955675" y="1393825"/>
          <p14:tracePt t="44231" x="949325" y="1339850"/>
          <p14:tracePt t="44248" x="936625" y="1250950"/>
          <p14:tracePt t="44264" x="920750" y="1187450"/>
          <p14:tracePt t="44281" x="908050" y="1143000"/>
          <p14:tracePt t="44298" x="895350" y="1101725"/>
          <p14:tracePt t="44314" x="882650" y="1069975"/>
          <p14:tracePt t="44331" x="879475" y="1047750"/>
          <p14:tracePt t="44348" x="873125" y="1016000"/>
          <p14:tracePt t="44364" x="873125" y="993775"/>
          <p14:tracePt t="44381" x="873125" y="965200"/>
          <p14:tracePt t="44398" x="873125" y="930275"/>
          <p14:tracePt t="44414" x="860425" y="914400"/>
          <p14:tracePt t="44431" x="860425" y="904875"/>
          <p14:tracePt t="44447" x="860425" y="889000"/>
          <p14:tracePt t="44464" x="860425" y="879475"/>
          <p14:tracePt t="44481" x="860425" y="863600"/>
          <p14:tracePt t="44497" x="860425" y="850900"/>
          <p14:tracePt t="44514" x="860425" y="841375"/>
          <p14:tracePt t="44612" x="869950" y="841375"/>
          <p14:tracePt t="44620" x="873125" y="841375"/>
          <p14:tracePt t="44631" x="879475" y="841375"/>
          <p14:tracePt t="44649" x="892175" y="841375"/>
          <p14:tracePt t="44665" x="901700" y="841375"/>
          <p14:tracePt t="44682" x="930275" y="850900"/>
          <p14:tracePt t="44698" x="946150" y="863600"/>
          <p14:tracePt t="44715" x="974725" y="892175"/>
          <p14:tracePt t="44731" x="984250" y="901700"/>
          <p14:tracePt t="44748" x="1019175" y="936625"/>
          <p14:tracePt t="44766" x="1050925" y="949325"/>
          <p14:tracePt t="44781" x="1092200" y="968375"/>
          <p14:tracePt t="44798" x="1117600" y="981075"/>
          <p14:tracePt t="44815" x="1139825" y="996950"/>
          <p14:tracePt t="44831" x="1171575" y="1009650"/>
          <p14:tracePt t="44848" x="1228725" y="1028700"/>
          <p14:tracePt t="44864" x="1250950" y="1041400"/>
          <p14:tracePt t="44881" x="1295400" y="1063625"/>
          <p14:tracePt t="44897" x="1317625" y="1076325"/>
          <p14:tracePt t="44914" x="1349375" y="1089025"/>
          <p14:tracePt t="44930" x="1371600" y="1117600"/>
          <p14:tracePt t="44947" x="1381125" y="1133475"/>
          <p14:tracePt t="44964" x="1397000" y="1155700"/>
          <p14:tracePt t="44981" x="1416050" y="1196975"/>
          <p14:tracePt t="44998" x="1428750" y="1222375"/>
          <p14:tracePt t="45014" x="1441450" y="1250950"/>
          <p14:tracePt t="45031" x="1463675" y="1289050"/>
          <p14:tracePt t="45047" x="1476375" y="1311275"/>
          <p14:tracePt t="45064" x="1479550" y="1327150"/>
          <p14:tracePt t="45081" x="1485900" y="1368425"/>
          <p14:tracePt t="45097" x="1485900" y="1403350"/>
          <p14:tracePt t="45114" x="1485900" y="1447800"/>
          <p14:tracePt t="45130" x="1485900" y="1511300"/>
          <p14:tracePt t="45147" x="1485900" y="1555750"/>
          <p14:tracePt t="45165" x="1485900" y="1590675"/>
          <p14:tracePt t="45182" x="1485900" y="1638300"/>
          <p14:tracePt t="45198" x="1485900" y="1676400"/>
          <p14:tracePt t="45215" x="1485900" y="1711325"/>
          <p14:tracePt t="45231" x="1485900" y="1781175"/>
          <p14:tracePt t="45248" x="1476375" y="1835150"/>
          <p14:tracePt t="45265" x="1463675" y="1879600"/>
          <p14:tracePt t="45281" x="1457325" y="1943100"/>
          <p14:tracePt t="45298" x="1450975" y="1987550"/>
          <p14:tracePt t="45314" x="1450975" y="2022475"/>
          <p14:tracePt t="45332" x="1450975" y="2095500"/>
          <p14:tracePt t="45349" x="1438275" y="2139950"/>
          <p14:tracePt t="45366" x="1425575" y="2203450"/>
          <p14:tracePt t="45382" x="1412875" y="2241550"/>
          <p14:tracePt t="45398" x="1400175" y="2270125"/>
          <p14:tracePt t="45415" x="1374775" y="2336800"/>
          <p14:tracePt t="45431" x="1355725" y="2381250"/>
          <p14:tracePt t="45448" x="1336675" y="2419350"/>
          <p14:tracePt t="45465" x="1289050" y="2486025"/>
          <p14:tracePt t="45481" x="1266825" y="2517775"/>
          <p14:tracePt t="45498" x="1235075" y="2549525"/>
          <p14:tracePt t="45515" x="1196975" y="2600325"/>
          <p14:tracePt t="45531" x="1165225" y="2632075"/>
          <p14:tracePt t="45547" x="1152525" y="2660650"/>
          <p14:tracePt t="45565" x="1133475" y="2705100"/>
          <p14:tracePt t="45581" x="1114425" y="2727325"/>
          <p14:tracePt t="45598" x="1104900" y="2759075"/>
          <p14:tracePt t="45614" x="1098550" y="2794000"/>
          <p14:tracePt t="45631" x="1092200" y="2822575"/>
          <p14:tracePt t="45649" x="1085850" y="2844800"/>
          <p14:tracePt t="45665" x="1063625" y="2873375"/>
          <p14:tracePt t="45682" x="1050925" y="2892425"/>
          <p14:tracePt t="45698" x="1041400" y="2908300"/>
          <p14:tracePt t="45715" x="1025525" y="2940050"/>
          <p14:tracePt t="45731" x="1009650" y="2955925"/>
          <p14:tracePt t="45748" x="996950" y="2978150"/>
          <p14:tracePt t="45764" x="981075" y="3006725"/>
          <p14:tracePt t="45781" x="968375" y="3038475"/>
          <p14:tracePt t="45798" x="942975" y="3060700"/>
          <p14:tracePt t="45814" x="908050" y="3105150"/>
          <p14:tracePt t="45831" x="876300" y="3136900"/>
          <p14:tracePt t="45848" x="850900" y="3168650"/>
          <p14:tracePt t="45865" x="825500" y="3213100"/>
          <p14:tracePt t="45881" x="812800" y="3241675"/>
          <p14:tracePt t="45897" x="803275" y="3267075"/>
          <p14:tracePt t="45914" x="787400" y="3267075"/>
          <p14:tracePt t="45931" x="771525" y="3267075"/>
          <p14:tracePt t="45948" x="768350" y="3267075"/>
          <p14:tracePt t="46027" x="768350" y="3263900"/>
          <p14:tracePt t="46035" x="781050" y="3257550"/>
          <p14:tracePt t="46048" x="796925" y="3241675"/>
          <p14:tracePt t="46065" x="819150" y="3209925"/>
          <p14:tracePt t="46081" x="860425" y="3178175"/>
          <p14:tracePt t="46098" x="920750" y="3117850"/>
          <p14:tracePt t="46114" x="949325" y="3070225"/>
          <p14:tracePt t="46131" x="990600" y="3028950"/>
          <p14:tracePt t="46148" x="1057275" y="2940050"/>
          <p14:tracePt t="46164" x="1101725" y="2882900"/>
          <p14:tracePt t="46181" x="1168400" y="2778125"/>
          <p14:tracePt t="46198" x="1247775" y="2667000"/>
          <p14:tracePt t="46214" x="1304925" y="2597150"/>
          <p14:tracePt t="46231" x="1349375" y="2527300"/>
          <p14:tracePt t="46248" x="1422400" y="2416175"/>
          <p14:tracePt t="46264" x="1460500" y="2336800"/>
          <p14:tracePt t="46281" x="1492250" y="2270125"/>
          <p14:tracePt t="46299" x="1524000" y="2212975"/>
          <p14:tracePt t="46315" x="1536700" y="2181225"/>
          <p14:tracePt t="46331" x="1546225" y="2143125"/>
          <p14:tracePt t="46347" x="1565275" y="2095500"/>
          <p14:tracePt t="46364" x="1565275" y="2057400"/>
          <p14:tracePt t="46381" x="1565275" y="2012950"/>
          <p14:tracePt t="46397" x="1565275" y="1958975"/>
          <p14:tracePt t="46414" x="1565275" y="1936750"/>
          <p14:tracePt t="46431" x="1565275" y="1908175"/>
          <p14:tracePt t="46433" x="1565275" y="1901825"/>
          <p14:tracePt t="46448" x="1558925" y="1889125"/>
          <p14:tracePt t="46464" x="1558925" y="1866900"/>
          <p14:tracePt t="46480" x="1549400" y="1851025"/>
          <p14:tracePt t="46497" x="1536700" y="1809750"/>
          <p14:tracePt t="46514" x="1530350" y="1778000"/>
          <p14:tracePt t="46531" x="1524000" y="1727200"/>
          <p14:tracePt t="46548" x="1508125" y="1654175"/>
          <p14:tracePt t="46564" x="1501775" y="1600200"/>
          <p14:tracePt t="46581" x="1489075" y="1555750"/>
          <p14:tracePt t="46598" x="1470025" y="1476375"/>
          <p14:tracePt t="46615" x="1454150" y="1412875"/>
          <p14:tracePt t="46631" x="1435100" y="1374775"/>
          <p14:tracePt t="46648" x="1403350" y="1308100"/>
          <p14:tracePt t="46664" x="1371600" y="1260475"/>
          <p14:tracePt t="46681" x="1346200" y="1231900"/>
          <p14:tracePt t="46698" x="1308100" y="1171575"/>
          <p14:tracePt t="46714" x="1279525" y="1123950"/>
          <p14:tracePt t="46731" x="1247775" y="1060450"/>
          <p14:tracePt t="46747" x="1235075" y="1016000"/>
          <p14:tracePt t="46765" x="1222375" y="990600"/>
          <p14:tracePt t="46782" x="1206500" y="949325"/>
          <p14:tracePt t="46798" x="1190625" y="939800"/>
          <p14:tracePt t="46814" x="1184275" y="930275"/>
          <p14:tracePt t="46831" x="1181100" y="914400"/>
          <p14:tracePt t="46848" x="1174750" y="898525"/>
          <p14:tracePt t="46864" x="1174750" y="889000"/>
          <p14:tracePt t="46881" x="1168400" y="889000"/>
          <p14:tracePt t="46914" x="1168400" y="885825"/>
          <p14:tracePt t="46931" x="1165225" y="885825"/>
          <p14:tracePt t="46967" x="1165225" y="879475"/>
          <p14:tracePt t="47373" x="1146175" y="908050"/>
          <p14:tracePt t="47379" x="1130300" y="949325"/>
          <p14:tracePt t="47387" x="1117600" y="974725"/>
          <p14:tracePt t="47405" x="1095375" y="1022350"/>
          <p14:tracePt t="47430" x="1073150" y="1082675"/>
          <p14:tracePt t="47465" x="1050925" y="1114425"/>
          <p14:tracePt t="47480" x="1050925" y="1123950"/>
          <p14:tracePt t="47497" x="1050925" y="1139825"/>
          <p14:tracePt t="47515" x="1050925" y="1155700"/>
          <p14:tracePt t="47531" x="1050925" y="1165225"/>
          <p14:tracePt t="47547" x="1050925" y="1174750"/>
          <p14:tracePt t="47564" x="1041400" y="1174750"/>
          <p14:tracePt t="47581" x="1035050" y="1174750"/>
          <p14:tracePt t="47597" x="1025525" y="1174750"/>
          <p14:tracePt t="47614" x="1012825" y="1174750"/>
          <p14:tracePt t="47631" x="1006475" y="1174750"/>
          <p14:tracePt t="47648" x="996950" y="1168400"/>
          <p14:tracePt t="47665" x="977900" y="1152525"/>
          <p14:tracePt t="47681" x="968375" y="1143000"/>
          <p14:tracePt t="47698" x="955675" y="1114425"/>
          <p14:tracePt t="47714" x="955675" y="1095375"/>
          <p14:tracePt t="47730" x="955675" y="1082675"/>
          <p14:tracePt t="47747" x="955675" y="1063625"/>
          <p14:tracePt t="47764" x="955675" y="1041400"/>
          <p14:tracePt t="47781" x="955675" y="1031875"/>
          <p14:tracePt t="47798" x="955675" y="1019175"/>
          <p14:tracePt t="47815" x="955675" y="1003300"/>
          <p14:tracePt t="47831" x="955675" y="993775"/>
          <p14:tracePt t="47887" x="962025" y="993775"/>
          <p14:tracePt t="47893" x="968375" y="993775"/>
          <p14:tracePt t="47899" x="971550" y="993775"/>
          <p14:tracePt t="47914" x="977900" y="993775"/>
          <p14:tracePt t="47931" x="990600" y="993775"/>
          <p14:tracePt t="47948" x="1000125" y="993775"/>
          <p14:tracePt t="47964" x="1000125" y="1003300"/>
          <p14:tracePt t="47985" x="1012825" y="1019175"/>
          <p14:tracePt t="47998" x="1016000" y="1028700"/>
          <p14:tracePt t="48014" x="1025525" y="1044575"/>
          <p14:tracePt t="48031" x="1035050" y="1054100"/>
          <p14:tracePt t="48048" x="1057275" y="1069975"/>
          <p14:tracePt t="48064" x="1066800" y="1085850"/>
          <p14:tracePt t="48081" x="1076325" y="1095375"/>
          <p14:tracePt t="48098" x="1098550" y="1111250"/>
          <p14:tracePt t="48114" x="1108075" y="1120775"/>
          <p14:tracePt t="48130" x="1117600" y="1136650"/>
          <p14:tracePt t="48148" x="1130300" y="1149350"/>
          <p14:tracePt t="48164" x="1143000" y="1165225"/>
          <p14:tracePt t="48181" x="1152525" y="1193800"/>
          <p14:tracePt t="48198" x="1165225" y="1219200"/>
          <p14:tracePt t="48214" x="1174750" y="1250950"/>
          <p14:tracePt t="48231" x="1193800" y="1276350"/>
          <p14:tracePt t="48247" x="1212850" y="1317625"/>
          <p14:tracePt t="48264" x="1219200" y="1339850"/>
          <p14:tracePt t="48281" x="1219200" y="1362075"/>
          <p14:tracePt t="48297" x="1219200" y="1384300"/>
          <p14:tracePt t="48314" x="1219200" y="1397000"/>
          <p14:tracePt t="48330" x="1219200" y="1422400"/>
          <p14:tracePt t="48347" x="1219200" y="1441450"/>
          <p14:tracePt t="48364" x="1219200" y="1470025"/>
          <p14:tracePt t="48381" x="1219200" y="1492250"/>
          <p14:tracePt t="48397" x="1228725" y="1527175"/>
          <p14:tracePt t="48414" x="1228725" y="1549400"/>
          <p14:tracePt t="48430" x="1228725" y="1571625"/>
          <p14:tracePt t="48448" x="1228725" y="1609725"/>
          <p14:tracePt t="48464" x="1228725" y="1638300"/>
          <p14:tracePt t="48481" x="1228725" y="1654175"/>
          <p14:tracePt t="48498" x="1228725" y="1682750"/>
          <p14:tracePt t="48514" x="1228725" y="1708150"/>
          <p14:tracePt t="48530" x="1228725" y="1730375"/>
          <p14:tracePt t="48548" x="1228725" y="1771650"/>
          <p14:tracePt t="48564" x="1228725" y="1793875"/>
          <p14:tracePt t="48581" x="1228725" y="1822450"/>
          <p14:tracePt t="48598" x="1228725" y="1876425"/>
          <p14:tracePt t="48614" x="1219200" y="1908175"/>
          <p14:tracePt t="48630" x="1206500" y="1946275"/>
          <p14:tracePt t="48647" x="1196975" y="1993900"/>
          <p14:tracePt t="48664" x="1177925" y="2025650"/>
          <p14:tracePt t="48682" x="1165225" y="2082800"/>
          <p14:tracePt t="48698" x="1152525" y="2127250"/>
          <p14:tracePt t="48714" x="1139825" y="2165350"/>
          <p14:tracePt t="48730" x="1127125" y="2209800"/>
          <p14:tracePt t="48747" x="1108075" y="2266950"/>
          <p14:tracePt t="48764" x="1101725" y="2305050"/>
          <p14:tracePt t="48781" x="1089025" y="2368550"/>
          <p14:tracePt t="48798" x="1082675" y="2419350"/>
          <p14:tracePt t="48814" x="1069975" y="2482850"/>
          <p14:tracePt t="48831" x="1057275" y="2546350"/>
          <p14:tracePt t="48847" x="1044575" y="2590800"/>
          <p14:tracePt t="48864" x="1031875" y="2613025"/>
          <p14:tracePt t="48881" x="1006475" y="2657475"/>
          <p14:tracePt t="48897" x="1003300" y="2679700"/>
          <p14:tracePt t="48914" x="990600" y="2708275"/>
          <p14:tracePt t="48931" x="990600" y="2749550"/>
          <p14:tracePt t="48947" x="984250" y="2765425"/>
          <p14:tracePt t="48964" x="977900" y="2781300"/>
          <p14:tracePt t="48985" x="968375" y="2806700"/>
          <p14:tracePt t="48997" x="962025" y="2828925"/>
          <p14:tracePt t="49014" x="946150" y="2844800"/>
          <p14:tracePt t="49031" x="942975" y="2867025"/>
          <p14:tracePt t="49047" x="942975" y="2876550"/>
          <p14:tracePt t="49064" x="942975" y="2886075"/>
          <p14:tracePt t="49081" x="942975" y="2898775"/>
          <p14:tracePt t="49097" x="942975" y="2914650"/>
          <p14:tracePt t="49115" x="942975" y="2924175"/>
          <p14:tracePt t="49159" x="942975" y="2930525"/>
          <p14:tracePt t="49521" x="942975" y="2911475"/>
          <p14:tracePt t="49529" x="949325" y="2892425"/>
          <p14:tracePt t="49536" x="965200" y="2863850"/>
          <p14:tracePt t="49551" x="977900" y="2800350"/>
          <p14:tracePt t="49571" x="1019175" y="2641600"/>
          <p14:tracePt t="49597" x="1060450" y="2505075"/>
          <p14:tracePt t="49630" x="1111250" y="2349500"/>
          <p14:tracePt t="49647" x="1123950" y="2286000"/>
          <p14:tracePt t="49664" x="1146175" y="2193925"/>
          <p14:tracePt t="49681" x="1158875" y="2130425"/>
          <p14:tracePt t="49698" x="1174750" y="2057400"/>
          <p14:tracePt t="49714" x="1174750" y="1971675"/>
          <p14:tracePt t="49730" x="1174750" y="1911350"/>
          <p14:tracePt t="49747" x="1174750" y="1860550"/>
          <p14:tracePt t="49764" x="1174750" y="1803400"/>
          <p14:tracePt t="49781" x="1174750" y="1781175"/>
          <p14:tracePt t="49797" x="1174750" y="1752600"/>
          <p14:tracePt t="49813" x="1174750" y="1720850"/>
          <p14:tracePt t="49830" x="1181100" y="1689100"/>
          <p14:tracePt t="49847" x="1187450" y="1660525"/>
          <p14:tracePt t="49864" x="1193800" y="1581150"/>
          <p14:tracePt t="49881" x="1193800" y="1530350"/>
          <p14:tracePt t="49898" x="1193800" y="1470025"/>
          <p14:tracePt t="49914" x="1177925" y="1412875"/>
          <p14:tracePt t="49931" x="1158875" y="1381125"/>
          <p14:tracePt t="49947" x="1155700" y="1371600"/>
          <p14:tracePt t="49964" x="1146175" y="1352550"/>
          <p14:tracePt t="49981" x="1139825" y="1336675"/>
          <p14:tracePt t="49997" x="1130300" y="1320800"/>
          <p14:tracePt t="50020" x="1114425" y="1276350"/>
          <p14:tracePt t="50031" x="1108075" y="1263650"/>
          <p14:tracePt t="50048" x="1092200" y="1238250"/>
          <p14:tracePt t="50064" x="1085850" y="1206500"/>
          <p14:tracePt t="50081" x="1066800" y="1184275"/>
          <p14:tracePt t="50098" x="1060450" y="1143000"/>
          <p14:tracePt t="50114" x="1050925" y="1127125"/>
          <p14:tracePt t="50130" x="1044575" y="1104900"/>
          <p14:tracePt t="50147" x="1041400" y="1082675"/>
          <p14:tracePt t="50164" x="1041400" y="1060450"/>
          <p14:tracePt t="50180" x="1041400" y="1041400"/>
          <p14:tracePt t="50198" x="1041400" y="1006475"/>
          <p14:tracePt t="50214" x="1041400" y="984250"/>
          <p14:tracePt t="50230" x="1041400" y="968375"/>
          <p14:tracePt t="50247" x="1041400" y="955675"/>
          <p14:tracePt t="50264" x="1041400" y="942975"/>
          <p14:tracePt t="50319" x="1041400" y="952500"/>
          <p14:tracePt t="50326" x="1041400" y="955675"/>
          <p14:tracePt t="50333" x="1041400" y="962025"/>
          <p14:tracePt t="50347" x="1050925" y="971550"/>
          <p14:tracePt t="50364" x="1057275" y="981075"/>
          <p14:tracePt t="50380" x="1073150" y="990600"/>
          <p14:tracePt t="50397" x="1073150" y="1012825"/>
          <p14:tracePt t="50414" x="1073150" y="1031875"/>
          <p14:tracePt t="50430" x="1076325" y="1063625"/>
          <p14:tracePt t="50447" x="1089025" y="1104900"/>
          <p14:tracePt t="50464" x="1089025" y="1149350"/>
          <p14:tracePt t="50481" x="1095375" y="1171575"/>
          <p14:tracePt t="50497" x="1108075" y="1212850"/>
          <p14:tracePt t="50514" x="1108075" y="1241425"/>
          <p14:tracePt t="50530" x="1114425" y="1263650"/>
          <p14:tracePt t="50547" x="1120775" y="1304925"/>
          <p14:tracePt t="50564" x="1123950" y="1327150"/>
          <p14:tracePt t="50581" x="1130300" y="1358900"/>
          <p14:tracePt t="50597" x="1149350" y="1422400"/>
          <p14:tracePt t="50614" x="1162050" y="1460500"/>
          <p14:tracePt t="50631" x="1184275" y="1524000"/>
          <p14:tracePt t="50647" x="1184275" y="1552575"/>
          <p14:tracePt t="50664" x="1184275" y="1574800"/>
          <p14:tracePt t="50681" x="1184275" y="1616075"/>
          <p14:tracePt t="50697" x="1184275" y="1638300"/>
          <p14:tracePt t="50714" x="1184275" y="1666875"/>
          <p14:tracePt t="50731" x="1187450" y="1698625"/>
          <p14:tracePt t="50747" x="1193800" y="1743075"/>
          <p14:tracePt t="50764" x="1203325" y="1790700"/>
          <p14:tracePt t="50781" x="1203325" y="1828800"/>
          <p14:tracePt t="50797" x="1203325" y="1857375"/>
          <p14:tracePt t="50814" x="1203325" y="1879600"/>
          <p14:tracePt t="50830" x="1203325" y="1920875"/>
          <p14:tracePt t="50847" x="1203325" y="1965325"/>
          <p14:tracePt t="50863" x="1203325" y="2000250"/>
          <p14:tracePt t="50881" x="1203325" y="2063750"/>
          <p14:tracePt t="50897" x="1203325" y="2108200"/>
          <p14:tracePt t="50914" x="1203325" y="2143125"/>
          <p14:tracePt t="50930" x="1203325" y="2190750"/>
          <p14:tracePt t="50947" x="1203325" y="2222500"/>
          <p14:tracePt t="50964" x="1196975" y="2266950"/>
          <p14:tracePt t="50980" x="1187450" y="2308225"/>
          <p14:tracePt t="50997" x="1174750" y="2336800"/>
          <p14:tracePt t="51014" x="1162050" y="2362200"/>
          <p14:tracePt t="51034" x="1149350" y="2403475"/>
          <p14:tracePt t="51047" x="1143000" y="2425700"/>
          <p14:tracePt t="51063" x="1133475" y="2454275"/>
          <p14:tracePt t="51080" x="1114425" y="2492375"/>
          <p14:tracePt t="51097" x="1104900" y="2511425"/>
          <p14:tracePt t="51114" x="1092200" y="2527300"/>
          <p14:tracePt t="51130" x="1073150" y="2543175"/>
          <p14:tracePt t="51147" x="1063625" y="2568575"/>
          <p14:tracePt t="51164" x="1050925" y="2590800"/>
          <p14:tracePt t="51180" x="1035050" y="2622550"/>
          <p14:tracePt t="51197" x="1016000" y="2641600"/>
          <p14:tracePt t="51214" x="1006475" y="2663825"/>
          <p14:tracePt t="51231" x="987425" y="2698750"/>
          <p14:tracePt t="51248" x="977900" y="2724150"/>
          <p14:tracePt t="51266" x="965200" y="2759075"/>
          <p14:tracePt t="51281" x="952500" y="2774950"/>
          <p14:tracePt t="51297" x="949325" y="2784475"/>
          <p14:tracePt t="51314" x="942975" y="2803525"/>
          <p14:tracePt t="51330" x="939800" y="2813050"/>
          <p14:tracePt t="51347" x="939800" y="2822575"/>
          <p14:tracePt t="51364" x="939800" y="2844800"/>
          <p14:tracePt t="51381" x="939800" y="2854325"/>
          <p14:tracePt t="51397" x="939800" y="2863850"/>
          <p14:tracePt t="51431" x="939800" y="2867025"/>
          <p14:tracePt t="51913" x="933450" y="2867025"/>
          <p14:tracePt t="51920" x="930275" y="2867025"/>
          <p14:tracePt t="51934" x="920750" y="2867025"/>
          <p14:tracePt t="51950" x="911225" y="2867025"/>
          <p14:tracePt t="51967" x="895350" y="2867025"/>
          <p14:tracePt t="51984" x="879475" y="2867025"/>
          <p14:tracePt t="52004" x="869950" y="2867025"/>
          <p14:tracePt t="52005" x="866775" y="2867025"/>
          <p14:tracePt t="52035" x="841375" y="2867025"/>
          <p14:tracePt t="52065" x="822325" y="2867025"/>
          <p14:tracePt t="52080" x="815975" y="2867025"/>
          <p14:tracePt t="52127" x="815975" y="2857500"/>
          <p14:tracePt t="52133" x="815975" y="2851150"/>
          <p14:tracePt t="52147" x="815975" y="2847975"/>
          <p14:tracePt t="52163" x="815975" y="2838450"/>
          <p14:tracePt t="52181" x="815975" y="2825750"/>
          <p14:tracePt t="52197" x="815975" y="2806700"/>
          <p14:tracePt t="52213" x="815975" y="2784475"/>
          <p14:tracePt t="52231" x="815975" y="2768600"/>
          <p14:tracePt t="52247" x="815975" y="2749550"/>
          <p14:tracePt t="52264" x="815975" y="2740025"/>
          <p14:tracePt t="52567" x="819150" y="2733675"/>
          <p14:tracePt t="52574" x="822325" y="2730500"/>
          <p14:tracePt t="52587" x="835025" y="2717800"/>
          <p14:tracePt t="52614" x="857250" y="2673350"/>
          <p14:tracePt t="52647" x="889000" y="2625725"/>
          <p14:tracePt t="52663" x="895350" y="2609850"/>
          <p14:tracePt t="52681" x="901700" y="2578100"/>
          <p14:tracePt t="52697" x="901700" y="2562225"/>
          <p14:tracePt t="52713" x="901700" y="2546350"/>
          <p14:tracePt t="52732" x="908050" y="2505075"/>
          <p14:tracePt t="52747" x="920750" y="2482850"/>
          <p14:tracePt t="52763" x="927100" y="2451100"/>
          <p14:tracePt t="52781" x="936625" y="2422525"/>
          <p14:tracePt t="52797" x="949325" y="2400300"/>
          <p14:tracePt t="52813" x="952500" y="2387600"/>
          <p14:tracePt t="52831" x="962025" y="2365375"/>
          <p14:tracePt t="52847" x="962025" y="2352675"/>
          <p14:tracePt t="52864" x="968375" y="2339975"/>
          <p14:tracePt t="52881" x="974725" y="2314575"/>
          <p14:tracePt t="52897" x="974725" y="2292350"/>
          <p14:tracePt t="52913" x="974725" y="2276475"/>
          <p14:tracePt t="52930" x="974725" y="2238375"/>
          <p14:tracePt t="52947" x="974725" y="2216150"/>
          <p14:tracePt t="52964" x="974725" y="2187575"/>
          <p14:tracePt t="52981" x="974725" y="2152650"/>
          <p14:tracePt t="52996" x="974725" y="2124075"/>
          <p14:tracePt t="53013" x="974725" y="2114550"/>
          <p14:tracePt t="53030" x="974725" y="2095500"/>
          <p14:tracePt t="53051" x="974725" y="2073275"/>
          <p14:tracePt t="53064" x="974725" y="2070100"/>
          <p14:tracePt t="53080" x="974725" y="2054225"/>
          <p14:tracePt t="53097" x="974725" y="2044700"/>
          <p14:tracePt t="53113" x="974725" y="2028825"/>
          <p14:tracePt t="53130" x="974725" y="1997075"/>
          <p14:tracePt t="53147" x="974725" y="1974850"/>
          <p14:tracePt t="53163" x="974725" y="1952625"/>
          <p14:tracePt t="53181" x="971550" y="1920875"/>
          <p14:tracePt t="53197" x="965200" y="1905000"/>
          <p14:tracePt t="53213" x="962025" y="1882775"/>
          <p14:tracePt t="53231" x="955675" y="1847850"/>
          <p14:tracePt t="53247" x="955675" y="1835150"/>
          <p14:tracePt t="53264" x="955675" y="1800225"/>
          <p14:tracePt t="53281" x="955675" y="1778000"/>
          <p14:tracePt t="53298" x="955675" y="1749425"/>
          <p14:tracePt t="53315" x="955675" y="1701800"/>
          <p14:tracePt t="53331" x="955675" y="1663700"/>
          <p14:tracePt t="53347" x="955675" y="1628775"/>
          <p14:tracePt t="53364" x="955675" y="1581150"/>
          <p14:tracePt t="53381" x="955675" y="1558925"/>
          <p14:tracePt t="53397" x="949325" y="1536700"/>
          <p14:tracePt t="53415" x="930275" y="1501775"/>
          <p14:tracePt t="53431" x="927100" y="1492250"/>
          <p14:tracePt t="53447" x="920750" y="1470025"/>
          <p14:tracePt t="53464" x="920750" y="1444625"/>
          <p14:tracePt t="53480" x="920750" y="1412875"/>
          <p14:tracePt t="53497" x="920750" y="1393825"/>
          <p14:tracePt t="53514" x="920750" y="1352550"/>
          <p14:tracePt t="53530" x="920750" y="1323975"/>
          <p14:tracePt t="53547" x="920750" y="1292225"/>
          <p14:tracePt t="53563" x="908050" y="1260475"/>
          <p14:tracePt t="53580" x="904875" y="1250950"/>
          <p14:tracePt t="53597" x="898525" y="1228725"/>
          <p14:tracePt t="53613" x="895350" y="1212850"/>
          <p14:tracePt t="53630" x="895350" y="1196975"/>
          <p14:tracePt t="53647" x="882650" y="1181100"/>
          <p14:tracePt t="53664" x="873125" y="1155700"/>
          <p14:tracePt t="53681" x="866775" y="1123950"/>
          <p14:tracePt t="53697" x="866775" y="1104900"/>
          <p14:tracePt t="53713" x="860425" y="1063625"/>
          <p14:tracePt t="53730" x="854075" y="1041400"/>
          <p14:tracePt t="53747" x="854075" y="1009650"/>
          <p14:tracePt t="53763" x="844550" y="996950"/>
          <p14:tracePt t="53780" x="828675" y="984250"/>
          <p14:tracePt t="53797" x="822325" y="974725"/>
          <p14:tracePt t="53814" x="812800" y="955675"/>
          <p14:tracePt t="53830" x="812800" y="946150"/>
          <p14:tracePt t="53847" x="812800" y="936625"/>
          <p14:tracePt t="53863" x="812800" y="920750"/>
          <p14:tracePt t="53880" x="812800" y="904875"/>
          <p14:tracePt t="53897" x="812800" y="885825"/>
          <p14:tracePt t="53914" x="812800" y="863600"/>
          <p14:tracePt t="53930" x="812800" y="854075"/>
          <p14:tracePt t="53946" x="812800" y="850900"/>
          <p14:tracePt t="54056" x="812800" y="857250"/>
          <p14:tracePt t="54063" x="815975" y="860425"/>
          <p14:tracePt t="54081" x="819150" y="876300"/>
          <p14:tracePt t="54098" x="835025" y="892175"/>
          <p14:tracePt t="54114" x="841375" y="901700"/>
          <p14:tracePt t="54130" x="850900" y="917575"/>
          <p14:tracePt t="54147" x="869950" y="952500"/>
          <p14:tracePt t="54163" x="879475" y="984250"/>
          <p14:tracePt t="54180" x="898525" y="1012825"/>
          <p14:tracePt t="54197" x="904875" y="1054100"/>
          <p14:tracePt t="54213" x="911225" y="1076325"/>
          <p14:tracePt t="54230" x="911225" y="1108075"/>
          <p14:tracePt t="54247" x="920750" y="1120775"/>
          <p14:tracePt t="54263" x="927100" y="1130300"/>
          <p14:tracePt t="54280" x="930275" y="1139825"/>
          <p14:tracePt t="54296" x="936625" y="1171575"/>
          <p14:tracePt t="54314" x="949325" y="1184275"/>
          <p14:tracePt t="54330" x="952500" y="1212850"/>
          <p14:tracePt t="54346" x="965200" y="1247775"/>
          <p14:tracePt t="54364" x="971550" y="1276350"/>
          <p14:tracePt t="54380" x="971550" y="1298575"/>
          <p14:tracePt t="54397" x="977900" y="1339850"/>
          <p14:tracePt t="54413" x="977900" y="1362075"/>
          <p14:tracePt t="54430" x="977900" y="1371600"/>
          <p14:tracePt t="54447" x="977900" y="1390650"/>
          <p14:tracePt t="54463" x="977900" y="1406525"/>
          <p14:tracePt t="54480" x="977900" y="1416050"/>
          <p14:tracePt t="54497" x="977900" y="1447800"/>
          <p14:tracePt t="54513" x="981075" y="1463675"/>
          <p14:tracePt t="54530" x="987425" y="1473200"/>
          <p14:tracePt t="54546" x="993775" y="1504950"/>
          <p14:tracePt t="54564" x="1003300" y="1514475"/>
          <p14:tracePt t="54581" x="1003300" y="1549400"/>
          <p14:tracePt t="54597" x="1009650" y="1571625"/>
          <p14:tracePt t="54613" x="1009650" y="1600200"/>
          <p14:tracePt t="54630" x="1009650" y="1622425"/>
          <p14:tracePt t="54646" x="1009650" y="1657350"/>
          <p14:tracePt t="54663" x="1009650" y="1673225"/>
          <p14:tracePt t="54681" x="1009650" y="1685925"/>
          <p14:tracePt t="54697" x="1009650" y="1701800"/>
          <p14:tracePt t="54714" x="1009650" y="1711325"/>
          <p14:tracePt t="54731" x="1009650" y="1730375"/>
          <p14:tracePt t="54747" x="1009650" y="1758950"/>
          <p14:tracePt t="54763" x="1009650" y="1774825"/>
          <p14:tracePt t="54780" x="1009650" y="1816100"/>
          <p14:tracePt t="54797" x="1009650" y="1838325"/>
          <p14:tracePt t="54814" x="1009650" y="1866900"/>
          <p14:tracePt t="54830" x="1009650" y="1898650"/>
          <p14:tracePt t="54847" x="1009650" y="1930400"/>
          <p14:tracePt t="54863" x="1009650" y="1946275"/>
          <p14:tracePt t="54880" x="1009650" y="1984375"/>
          <p14:tracePt t="54897" x="1009650" y="2006600"/>
          <p14:tracePt t="54913" x="1009650" y="2035175"/>
          <p14:tracePt t="54930" x="1009650" y="2070100"/>
          <p14:tracePt t="54946" x="1009650" y="2098675"/>
          <p14:tracePt t="54964" x="1009650" y="2120900"/>
          <p14:tracePt t="54980" x="1009650" y="2159000"/>
          <p14:tracePt t="54996" x="1009650" y="2181225"/>
          <p14:tracePt t="55013" x="1009650" y="2219325"/>
          <p14:tracePt t="55030" x="1009650" y="2251075"/>
          <p14:tracePt t="55046" x="1009650" y="2279650"/>
          <p14:tracePt t="55063" x="1009650" y="2301875"/>
          <p14:tracePt t="55081" x="1006475" y="2343150"/>
          <p14:tracePt t="55097" x="993775" y="2365375"/>
          <p14:tracePt t="55113" x="987425" y="2397125"/>
          <p14:tracePt t="55130" x="984250" y="2438400"/>
          <p14:tracePt t="55147" x="971550" y="2454275"/>
          <p14:tracePt t="55164" x="968375" y="2470150"/>
          <p14:tracePt t="55180" x="955675" y="2495550"/>
          <p14:tracePt t="55197" x="949325" y="2511425"/>
          <p14:tracePt t="55214" x="936625" y="2527300"/>
          <p14:tracePt t="55230" x="930275" y="2549525"/>
          <p14:tracePt t="55247" x="920750" y="2559050"/>
          <p14:tracePt t="55264" x="904875" y="2584450"/>
          <p14:tracePt t="55280" x="885825" y="2616200"/>
          <p14:tracePt t="55297" x="873125" y="2638425"/>
          <p14:tracePt t="55314" x="838200" y="2682875"/>
          <p14:tracePt t="55330" x="806450" y="2708275"/>
          <p14:tracePt t="55347" x="777875" y="2755900"/>
          <p14:tracePt t="55364" x="755650" y="2797175"/>
          <p14:tracePt t="55380" x="742950" y="2819400"/>
          <p14:tracePt t="55397" x="733425" y="2838450"/>
          <p14:tracePt t="55413" x="727075" y="2863850"/>
          <p14:tracePt t="55430" x="727075" y="2873375"/>
          <p14:tracePt t="55447" x="727075" y="2889250"/>
          <p14:tracePt t="55464" x="727075" y="2908300"/>
          <p14:tracePt t="55481" x="727075" y="2917825"/>
          <p14:tracePt t="55498" x="727075" y="2927350"/>
          <p14:tracePt t="55514" x="727075" y="2943225"/>
          <p14:tracePt t="55531" x="727075" y="2959100"/>
          <p14:tracePt t="55547" x="727075" y="2968625"/>
          <p14:tracePt t="55549" x="727075" y="2971800"/>
          <p14:tracePt t="55563" x="727075" y="2981325"/>
          <p14:tracePt t="55580" x="727075" y="2990850"/>
          <p14:tracePt t="55597" x="727075" y="3003550"/>
          <p14:tracePt t="55663" x="727075" y="2994025"/>
          <p14:tracePt t="55670" x="730250" y="2990850"/>
          <p14:tracePt t="55680" x="733425" y="2984500"/>
          <p14:tracePt t="55696" x="742950" y="2974975"/>
          <p14:tracePt t="55713" x="768350" y="2917825"/>
          <p14:tracePt t="55730" x="784225" y="2844800"/>
          <p14:tracePt t="55747" x="790575" y="2740025"/>
          <p14:tracePt t="55763" x="800100" y="2597150"/>
          <p14:tracePt t="55780" x="809625" y="2505075"/>
          <p14:tracePt t="55796" x="825500" y="2397125"/>
          <p14:tracePt t="55813" x="857250" y="2260600"/>
          <p14:tracePt t="55830" x="873125" y="2178050"/>
          <p14:tracePt t="55847" x="889000" y="2092325"/>
          <p14:tracePt t="55863" x="904875" y="1927225"/>
          <p14:tracePt t="55880" x="904875" y="1844675"/>
          <p14:tracePt t="55897" x="904875" y="1749425"/>
          <p14:tracePt t="55913" x="904875" y="1704975"/>
          <p14:tracePt t="55930" x="904875" y="1644650"/>
          <p14:tracePt t="55947" x="904875" y="1574800"/>
          <p14:tracePt t="55963" x="904875" y="1530350"/>
          <p14:tracePt t="55980" x="904875" y="1485900"/>
          <p14:tracePt t="55997" x="904875" y="1438275"/>
          <p14:tracePt t="56013" x="904875" y="1403350"/>
          <p14:tracePt t="56030" x="895350" y="1365250"/>
          <p14:tracePt t="56047" x="882650" y="1301750"/>
          <p14:tracePt t="56063" x="876300" y="1263650"/>
          <p14:tracePt t="56081" x="869950" y="1219200"/>
          <p14:tracePt t="56097" x="863600" y="1155700"/>
          <p14:tracePt t="56113" x="863600" y="1114425"/>
          <p14:tracePt t="56130" x="863600" y="1092200"/>
          <p14:tracePt t="56147" x="844550" y="1028700"/>
          <p14:tracePt t="56163" x="838200" y="990600"/>
          <p14:tracePt t="56180" x="831850" y="968375"/>
          <p14:tracePt t="56196" x="812800" y="923925"/>
          <p14:tracePt t="56213" x="803275" y="908050"/>
          <p14:tracePt t="56230" x="787400" y="898525"/>
          <p14:tracePt t="56246" x="777875" y="879475"/>
          <p14:tracePt t="56263" x="777875" y="866775"/>
          <p14:tracePt t="56280" x="777875" y="857250"/>
          <p14:tracePt t="56298" x="771525" y="857250"/>
          <p14:tracePt t="56531" x="771525" y="860425"/>
          <p14:tracePt t="56538" x="771525" y="863600"/>
          <p14:tracePt t="56546" x="771525" y="869950"/>
          <p14:tracePt t="56563" x="771525" y="879475"/>
          <p14:tracePt t="56580" x="774700" y="889000"/>
          <p14:tracePt t="56597" x="787400" y="911225"/>
          <p14:tracePt t="56613" x="803275" y="920750"/>
          <p14:tracePt t="56630" x="819150" y="939800"/>
          <p14:tracePt t="56646" x="831850" y="958850"/>
          <p14:tracePt t="56663" x="841375" y="968375"/>
          <p14:tracePt t="56680" x="863600" y="1009650"/>
          <p14:tracePt t="56697" x="873125" y="1025525"/>
          <p14:tracePt t="56714" x="882650" y="1041400"/>
          <p14:tracePt t="56731" x="908050" y="1076325"/>
          <p14:tracePt t="56747" x="917575" y="1085850"/>
          <p14:tracePt t="56763" x="927100" y="1095375"/>
          <p14:tracePt t="56780" x="933450" y="1114425"/>
          <p14:tracePt t="56797" x="933450" y="1120775"/>
          <p14:tracePt t="56830" x="933450" y="1127125"/>
          <p14:tracePt t="57214" x="965200" y="1146175"/>
          <p14:tracePt t="57222" x="1016000" y="1171575"/>
          <p14:tracePt t="57237" x="1117600" y="1228725"/>
          <p14:tracePt t="57264" x="1225550" y="1301750"/>
          <p14:tracePt t="57297" x="1266825" y="1355725"/>
          <p14:tracePt t="57313" x="1276350" y="1365250"/>
          <p14:tracePt t="57330" x="1298575" y="1381125"/>
          <p14:tracePt t="57346" x="1301750" y="1397000"/>
          <p14:tracePt t="57364" x="1301750" y="1406525"/>
          <p14:tracePt t="57416" x="1308100" y="1406525"/>
          <p14:tracePt t="57422" x="1311275" y="1406525"/>
          <p14:tracePt t="57430" x="1317625" y="1406525"/>
          <p14:tracePt t="57447" x="1327150" y="1406525"/>
          <p14:tracePt t="57463" x="1349375" y="1403350"/>
          <p14:tracePt t="57480" x="1365250" y="1387475"/>
          <p14:tracePt t="57496" x="1374775" y="1377950"/>
          <p14:tracePt t="57513" x="1390650" y="1362075"/>
          <p14:tracePt t="57530" x="1406525" y="1352550"/>
          <p14:tracePt t="57547" x="1416050" y="1323975"/>
          <p14:tracePt t="57563" x="1435100" y="1266825"/>
          <p14:tracePt t="57579" x="1441450" y="1244600"/>
          <p14:tracePt t="57596" x="1441450" y="1228725"/>
          <p14:tracePt t="57613" x="1441450" y="1206500"/>
          <p14:tracePt t="57630" x="1441450" y="1196975"/>
          <p14:tracePt t="57647" x="1438275" y="1187450"/>
          <p14:tracePt t="57663" x="1425575" y="1174750"/>
          <p14:tracePt t="57680" x="1416050" y="1165225"/>
          <p14:tracePt t="57696" x="1400175" y="1158875"/>
          <p14:tracePt t="57713" x="1384300" y="1149350"/>
          <p14:tracePt t="57730" x="1381125" y="1139825"/>
          <p14:tracePt t="57746" x="1381125" y="1123950"/>
          <p14:tracePt t="57763" x="1381125" y="1108075"/>
          <p14:tracePt t="57780" x="1374775" y="1098550"/>
          <p14:tracePt t="57797" x="1371600" y="1089025"/>
          <p14:tracePt t="57813" x="1349375" y="1073150"/>
          <p14:tracePt t="57829" x="1346200" y="1069975"/>
          <p14:tracePt t="57846" x="1339850" y="1060450"/>
          <p14:tracePt t="57879" x="1339850" y="1054100"/>
          <p14:tracePt t="57948" x="1339850" y="1057275"/>
          <p14:tracePt t="57955" x="1343025" y="1060450"/>
          <p14:tracePt t="57963" x="1343025" y="1066800"/>
          <p14:tracePt t="57980" x="1355725" y="1076325"/>
          <p14:tracePt t="57997" x="1368425" y="1098550"/>
          <p14:tracePt t="58013" x="1377950" y="1108075"/>
          <p14:tracePt t="58029" x="1381125" y="1117600"/>
          <p14:tracePt t="58047" x="1393825" y="1136650"/>
          <p14:tracePt t="58063" x="1397000" y="1146175"/>
          <p14:tracePt t="58079" x="1412875" y="1158875"/>
          <p14:tracePt t="58100" x="1422400" y="1184275"/>
          <p14:tracePt t="58113" x="1435100" y="1193800"/>
          <p14:tracePt t="58130" x="1438275" y="1209675"/>
          <p14:tracePt t="58147" x="1444625" y="1244600"/>
          <p14:tracePt t="58163" x="1447800" y="1257300"/>
          <p14:tracePt t="58180" x="1447800" y="1273175"/>
          <p14:tracePt t="58196" x="1460500" y="1295400"/>
          <p14:tracePt t="58213" x="1463675" y="1304925"/>
          <p14:tracePt t="58230" x="1463675" y="1314450"/>
          <p14:tracePt t="58247" x="1463675" y="1333500"/>
          <p14:tracePt t="58263" x="1463675" y="1349375"/>
          <p14:tracePt t="58279" x="1463675" y="1365250"/>
          <p14:tracePt t="58296" x="1463675" y="1403350"/>
          <p14:tracePt t="58313" x="1463675" y="1419225"/>
          <p14:tracePt t="58329" x="1463675" y="1441450"/>
          <p14:tracePt t="58346" x="1463675" y="1466850"/>
          <p14:tracePt t="58363" x="1463675" y="1498600"/>
          <p14:tracePt t="58379" x="1463675" y="1520825"/>
          <p14:tracePt t="58396" x="1463675" y="1558925"/>
          <p14:tracePt t="58413" x="1463675" y="1581150"/>
          <p14:tracePt t="58429" x="1463675" y="1603375"/>
          <p14:tracePt t="58446" x="1463675" y="1628775"/>
          <p14:tracePt t="58463" x="1463675" y="1638300"/>
          <p14:tracePt t="58480" x="1463675" y="1666875"/>
          <p14:tracePt t="58496" x="1463675" y="1689100"/>
          <p14:tracePt t="58513" x="1450975" y="1711325"/>
          <p14:tracePt t="58530" x="1450975" y="1733550"/>
          <p14:tracePt t="58547" x="1444625" y="1758950"/>
          <p14:tracePt t="58564" x="1438275" y="1790700"/>
          <p14:tracePt t="58568" x="1438275" y="1800225"/>
          <p14:tracePt t="58581" x="1438275" y="1822450"/>
          <p14:tracePt t="58596" x="1425575" y="1854200"/>
          <p14:tracePt t="58613" x="1425575" y="1876425"/>
          <p14:tracePt t="58630" x="1416050" y="1917700"/>
          <p14:tracePt t="58646" x="1409700" y="1933575"/>
          <p14:tracePt t="58663" x="1403350" y="1962150"/>
          <p14:tracePt t="58680" x="1384300" y="1997075"/>
          <p14:tracePt t="58696" x="1377950" y="2028825"/>
          <p14:tracePt t="58714" x="1368425" y="2051050"/>
          <p14:tracePt t="58730" x="1362075" y="2092325"/>
          <p14:tracePt t="58746" x="1355725" y="2114550"/>
          <p14:tracePt t="58763" x="1349375" y="2146300"/>
          <p14:tracePt t="58780" x="1349375" y="2171700"/>
          <p14:tracePt t="58796" x="1343025" y="2187575"/>
          <p14:tracePt t="58813" x="1343025" y="2197100"/>
          <p14:tracePt t="58829" x="1343025" y="2209800"/>
          <p14:tracePt t="58846" x="1343025" y="2216150"/>
          <p14:tracePt t="59037" x="1346200" y="2203450"/>
          <p14:tracePt t="59044" x="1358900" y="2190750"/>
          <p14:tracePt t="59051" x="1365250" y="2171700"/>
          <p14:tracePt t="59063" x="1371600" y="2159000"/>
          <p14:tracePt t="59079" x="1390650" y="2095500"/>
          <p14:tracePt t="59096" x="1397000" y="2044700"/>
          <p14:tracePt t="59117" x="1397000" y="1958975"/>
          <p14:tracePt t="59129" x="1397000" y="1905000"/>
          <p14:tracePt t="59146" x="1397000" y="1863725"/>
          <p14:tracePt t="59163" x="1397000" y="1825625"/>
          <p14:tracePt t="59180" x="1393825" y="1730375"/>
          <p14:tracePt t="59196" x="1387475" y="1670050"/>
          <p14:tracePt t="59214" x="1387475" y="1600200"/>
          <p14:tracePt t="59229" x="1374775" y="1562100"/>
          <p14:tracePt t="59246" x="1362075" y="1517650"/>
          <p14:tracePt t="59264" x="1336675" y="1460500"/>
          <p14:tracePt t="59280" x="1323975" y="1412875"/>
          <p14:tracePt t="59297" x="1311275" y="1368425"/>
          <p14:tracePt t="59313" x="1282700" y="1304925"/>
          <p14:tracePt t="59329" x="1270000" y="1260475"/>
          <p14:tracePt t="59346" x="1257300" y="1222375"/>
          <p14:tracePt t="59363" x="1241425" y="1193800"/>
          <p14:tracePt t="59380" x="1231900" y="1184275"/>
          <p14:tracePt t="59396" x="1216025" y="1171575"/>
          <p14:tracePt t="59413" x="1203325" y="1158875"/>
          <p14:tracePt t="59429" x="1193800" y="1149350"/>
          <p14:tracePt t="59446" x="1184275" y="1143000"/>
          <p14:tracePt t="59463" x="1168400" y="1139825"/>
          <p14:tracePt t="59496" x="1162050" y="1139825"/>
          <p14:tracePt t="59513" x="1162050" y="1127125"/>
          <p14:tracePt t="61136" x="1162050" y="1123950"/>
          <p14:tracePt t="61157" x="1158875" y="1117600"/>
          <p14:tracePt t="61164" x="1152525" y="1114425"/>
          <p14:tracePt t="61172" x="1146175" y="1108075"/>
          <p14:tracePt t="61183" x="1143000" y="1104900"/>
          <p14:tracePt t="61203" x="1120775" y="1082675"/>
          <p14:tracePt t="61229" x="1066800" y="1050925"/>
          <p14:tracePt t="61264" x="996950" y="968375"/>
          <p14:tracePt t="61279" x="965200" y="927100"/>
          <p14:tracePt t="61296" x="923925" y="879475"/>
          <p14:tracePt t="61313" x="854075" y="825500"/>
          <p14:tracePt t="61329" x="800100" y="800100"/>
          <p14:tracePt t="61346" x="733425" y="777875"/>
          <p14:tracePt t="61362" x="631825" y="749300"/>
          <p14:tracePt t="61381" x="558800" y="739775"/>
          <p14:tracePt t="61396" x="498475" y="739775"/>
          <p14:tracePt t="61413" x="419100" y="742950"/>
          <p14:tracePt t="61429" x="374650" y="749300"/>
          <p14:tracePt t="61446" x="349250" y="768350"/>
          <p14:tracePt t="61463" x="307975" y="781050"/>
          <p14:tracePt t="61480" x="285750" y="790575"/>
          <p14:tracePt t="61496" x="263525" y="803275"/>
          <p14:tracePt t="61513" x="247650" y="822325"/>
          <p14:tracePt t="61530" x="238125" y="831850"/>
          <p14:tracePt t="61546" x="222250" y="844550"/>
          <p14:tracePt t="61563" x="206375" y="857250"/>
          <p14:tracePt t="61579" x="196850" y="879475"/>
          <p14:tracePt t="61596" x="177800" y="911225"/>
          <p14:tracePt t="61613" x="142875" y="984250"/>
          <p14:tracePt t="61630" x="130175" y="1038225"/>
          <p14:tracePt t="61646" x="92075" y="1104900"/>
          <p14:tracePt t="61663" x="69850" y="1216025"/>
          <p14:tracePt t="61679" x="57150" y="1292225"/>
          <p14:tracePt t="61696" x="47625" y="1352550"/>
          <p14:tracePt t="61712" x="47625" y="1422400"/>
          <p14:tracePt t="61729" x="47625" y="1482725"/>
          <p14:tracePt t="61746" x="60325" y="1558925"/>
          <p14:tracePt t="61763" x="82550" y="1679575"/>
          <p14:tracePt t="61779" x="104775" y="1746250"/>
          <p14:tracePt t="61796" x="120650" y="1809750"/>
          <p14:tracePt t="61813" x="149225" y="1911350"/>
          <p14:tracePt t="61829" x="180975" y="2000250"/>
          <p14:tracePt t="61847" x="203200" y="2124075"/>
          <p14:tracePt t="61863" x="219075" y="2197100"/>
          <p14:tracePt t="61879" x="231775" y="2270125"/>
          <p14:tracePt t="61897" x="273050" y="2406650"/>
          <p14:tracePt t="61912" x="295275" y="2463800"/>
          <p14:tracePt t="61929" x="330200" y="2530475"/>
          <p14:tracePt t="61946" x="384175" y="2638425"/>
          <p14:tracePt t="61963" x="441325" y="2708275"/>
          <p14:tracePt t="61979" x="492125" y="2768600"/>
          <p14:tracePt t="61996" x="571500" y="2879725"/>
          <p14:tracePt t="62012" x="600075" y="2917825"/>
          <p14:tracePt t="62029" x="638175" y="2968625"/>
          <p14:tracePt t="62046" x="685800" y="3035300"/>
          <p14:tracePt t="62063" x="736600" y="3086100"/>
          <p14:tracePt t="62079" x="787400" y="3121025"/>
          <p14:tracePt t="62096" x="854075" y="3165475"/>
          <p14:tracePt t="62113" x="892175" y="3190875"/>
          <p14:tracePt t="62129" x="936625" y="3213100"/>
          <p14:tracePt t="62150" x="993775" y="3232150"/>
          <p14:tracePt t="62162" x="1031875" y="3232150"/>
          <p14:tracePt t="62179" x="1066800" y="3232150"/>
          <p14:tracePt t="62196" x="1146175" y="3213100"/>
          <p14:tracePt t="62212" x="1184275" y="3194050"/>
          <p14:tracePt t="62229" x="1231900" y="3168650"/>
          <p14:tracePt t="62246" x="1298575" y="3143250"/>
          <p14:tracePt t="62263" x="1343025" y="3124200"/>
          <p14:tracePt t="62279" x="1381125" y="3111500"/>
          <p14:tracePt t="62296" x="1444625" y="3076575"/>
          <p14:tracePt t="62313" x="1485900" y="3051175"/>
          <p14:tracePt t="62329" x="1514475" y="3025775"/>
          <p14:tracePt t="62346" x="1568450" y="2965450"/>
          <p14:tracePt t="62363" x="1625600" y="2895600"/>
          <p14:tracePt t="62379" x="1663700" y="2816225"/>
          <p14:tracePt t="62396" x="1717675" y="2708275"/>
          <p14:tracePt t="62413" x="1749425" y="2609850"/>
          <p14:tracePt t="62429" x="1778000" y="2552700"/>
          <p14:tracePt t="62446" x="1800225" y="2441575"/>
          <p14:tracePt t="62463" x="1812925" y="2387600"/>
          <p14:tracePt t="62479" x="1812925" y="2330450"/>
          <p14:tracePt t="62496" x="1812925" y="2200275"/>
          <p14:tracePt t="62513" x="1812925" y="2085975"/>
          <p14:tracePt t="62529" x="1809750" y="2003425"/>
          <p14:tracePt t="62546" x="1787525" y="1870075"/>
          <p14:tracePt t="62563" x="1771650" y="1771650"/>
          <p14:tracePt t="62579" x="1746250" y="1685925"/>
          <p14:tracePt t="62596" x="1720850" y="1612900"/>
          <p14:tracePt t="62612" x="1701800" y="1574800"/>
          <p14:tracePt t="62630" x="1651000" y="1479550"/>
          <p14:tracePt t="62646" x="1612900" y="1422400"/>
          <p14:tracePt t="62663" x="1584325" y="1343025"/>
          <p14:tracePt t="62680" x="1530350" y="1238250"/>
          <p14:tracePt t="62696" x="1504950" y="1200150"/>
          <p14:tracePt t="62713" x="1470025" y="1158875"/>
          <p14:tracePt t="62729" x="1431925" y="1092200"/>
          <p14:tracePt t="62746" x="1397000" y="1044575"/>
          <p14:tracePt t="62763" x="1384300" y="1016000"/>
          <p14:tracePt t="62779" x="1362075" y="971550"/>
          <p14:tracePt t="62796" x="1349375" y="955675"/>
          <p14:tracePt t="62813" x="1333500" y="939800"/>
          <p14:tracePt t="62829" x="1320800" y="923925"/>
          <p14:tracePt t="62846" x="1311275" y="920750"/>
          <p14:tracePt t="62863" x="1301750" y="920750"/>
          <p14:tracePt t="62879" x="1289050" y="920750"/>
          <p14:tracePt t="63619" x="1311275" y="946150"/>
          <p14:tracePt t="63627" x="1343025" y="977900"/>
          <p14:tracePt t="63633" x="1406525" y="1031875"/>
          <p14:tracePt t="63653" x="1587500" y="1155700"/>
          <p14:tracePt t="63679" x="2028825" y="1419225"/>
          <p14:tracePt t="63714" x="2619375" y="1752600"/>
          <p14:tracePt t="63731" x="2803525" y="1889125"/>
          <p14:tracePt t="63747" x="2987675" y="2063750"/>
          <p14:tracePt t="63763" x="3089275" y="2222500"/>
          <p14:tracePt t="63780" x="3162300" y="2355850"/>
          <p14:tracePt t="63796" x="3187700" y="2486025"/>
          <p14:tracePt t="63812" x="3190875" y="2730500"/>
          <p14:tracePt t="63829" x="3155950" y="2860675"/>
          <p14:tracePt t="63847" x="3057525" y="3057525"/>
          <p14:tracePt t="63863" x="2978150" y="3181350"/>
          <p14:tracePt t="63879" x="2901950" y="3276600"/>
          <p14:tracePt t="63896" x="2784475" y="3394075"/>
          <p14:tracePt t="63913" x="2720975" y="3463925"/>
          <p14:tracePt t="63929" x="2647950" y="3536950"/>
          <p14:tracePt t="63946" x="2546350" y="3616325"/>
          <p14:tracePt t="63962" x="2508250" y="3654425"/>
          <p14:tracePt t="63979" x="2476500" y="3679825"/>
          <p14:tracePt t="63996" x="2441575" y="3705225"/>
          <p14:tracePt t="64012" x="2422525" y="3721100"/>
          <p14:tracePt t="64029" x="2413000" y="3730625"/>
          <p14:tracePt t="64047" x="2397125" y="3746500"/>
          <p14:tracePt t="64063" x="2387600" y="3756025"/>
          <p14:tracePt t="64079" x="2371725" y="3765550"/>
          <p14:tracePt t="64096" x="2368550" y="3781425"/>
          <p14:tracePt t="64112" x="2368550" y="3790950"/>
          <p14:tracePt t="64129" x="2368550" y="3800475"/>
          <p14:tracePt t="64146" x="2368550" y="3822700"/>
          <p14:tracePt t="64162" x="2368550" y="3832225"/>
          <p14:tracePt t="64179" x="2368550" y="3841750"/>
          <p14:tracePt t="64196" x="2368550" y="3854450"/>
          <p14:tracePt t="64212" x="2368550" y="3870325"/>
          <p14:tracePt t="64229" x="2381250" y="3879850"/>
          <p14:tracePt t="64245" x="2393950" y="3895725"/>
          <p14:tracePt t="64263" x="2403475" y="3905250"/>
          <p14:tracePt t="64279" x="2403475" y="3914775"/>
          <p14:tracePt t="64531" x="2422525" y="3905250"/>
          <p14:tracePt t="64537" x="2441575" y="3892550"/>
          <p14:tracePt t="64545" x="2463800" y="3873500"/>
          <p14:tracePt t="64562" x="2492375" y="3854450"/>
          <p14:tracePt t="64579" x="2549525" y="3829050"/>
          <p14:tracePt t="64596" x="2581275" y="3810000"/>
          <p14:tracePt t="64612" x="2597150" y="3800475"/>
          <p14:tracePt t="64629" x="2613025" y="3790950"/>
          <p14:tracePt t="64645" x="2628900" y="3790950"/>
          <p14:tracePt t="64679" x="2638425" y="3781425"/>
          <p14:tracePt t="64695" x="2647950" y="3775075"/>
          <p14:tracePt t="64712" x="2657475" y="3759200"/>
          <p14:tracePt t="64729" x="2679700" y="3746500"/>
          <p14:tracePt t="64745" x="2682875" y="3733800"/>
          <p14:tracePt t="64763" x="2689225" y="3724275"/>
          <p14:tracePt t="64779" x="2689225" y="3705225"/>
          <p14:tracePt t="64795" x="2689225" y="3695700"/>
          <p14:tracePt t="64812" x="2689225" y="3686175"/>
          <p14:tracePt t="64830" x="2689225" y="3667125"/>
          <p14:tracePt t="64863" x="2689225" y="3660775"/>
          <p14:tracePt t="64901" x="2689225" y="3657600"/>
          <p14:tracePt t="64950" x="2689225" y="3651250"/>
          <p14:tracePt t="65072" x="2686050" y="3651250"/>
          <p14:tracePt t="65079" x="2682875" y="3651250"/>
          <p14:tracePt t="65086" x="2676525" y="3651250"/>
          <p14:tracePt t="65096" x="2667000" y="3654425"/>
          <p14:tracePt t="65113" x="2651125" y="3673475"/>
          <p14:tracePt t="65129" x="2628900" y="3686175"/>
          <p14:tracePt t="65146" x="2597150" y="3711575"/>
          <p14:tracePt t="65162" x="2578100" y="3740150"/>
          <p14:tracePt t="65179" x="2533650" y="3771900"/>
          <p14:tracePt t="65195" x="2508250" y="3797300"/>
          <p14:tracePt t="65213" x="2466975" y="3822700"/>
          <p14:tracePt t="65229" x="2444750" y="3832225"/>
          <p14:tracePt t="65246" x="2413000" y="3844925"/>
          <p14:tracePt t="65263" x="2378075" y="3870325"/>
          <p14:tracePt t="65279" x="2346325" y="3879850"/>
          <p14:tracePt t="65296" x="2330450" y="3892550"/>
          <p14:tracePt t="65313" x="2311400" y="3902075"/>
          <p14:tracePt t="65329" x="2301875" y="3902075"/>
          <p14:tracePt t="65346" x="2292350" y="3902075"/>
          <p14:tracePt t="65363" x="2276475" y="3911600"/>
          <p14:tracePt t="65379" x="2260600" y="3911600"/>
          <p14:tracePt t="65396" x="2251075" y="3917950"/>
          <p14:tracePt t="65413" x="2235200" y="3927475"/>
          <p14:tracePt t="65429" x="2225675" y="3927475"/>
          <p14:tracePt t="65446" x="2206625" y="3933825"/>
          <p14:tracePt t="65462" x="2190750" y="3933825"/>
          <p14:tracePt t="65479" x="2181225" y="3933825"/>
          <p14:tracePt t="65496" x="2171700" y="3933825"/>
          <p14:tracePt t="65512" x="2149475" y="3933825"/>
          <p14:tracePt t="65719" x="2193925" y="3940175"/>
          <p14:tracePt t="65726" x="2241550" y="3946525"/>
          <p14:tracePt t="65733" x="2289175" y="3956050"/>
          <p14:tracePt t="65746" x="2339975" y="3962400"/>
          <p14:tracePt t="65763" x="2517775" y="3997325"/>
          <p14:tracePt t="65779" x="2613025" y="4013200"/>
          <p14:tracePt t="65796" x="2711450" y="4025900"/>
          <p14:tracePt t="65812" x="2774950" y="4041775"/>
          <p14:tracePt t="65829" x="2860675" y="4048125"/>
          <p14:tracePt t="65846" x="2978150" y="4064000"/>
          <p14:tracePt t="65862" x="3041650" y="4073525"/>
          <p14:tracePt t="65879" x="3076575" y="4073525"/>
          <p14:tracePt t="65895" x="3114675" y="4073525"/>
          <p14:tracePt t="65913" x="3155950" y="4073525"/>
          <p14:tracePt t="65929" x="3178175" y="4073525"/>
          <p14:tracePt t="65946" x="3222625" y="4073525"/>
          <p14:tracePt t="65962" x="3260725" y="4057650"/>
          <p14:tracePt t="65979" x="3308350" y="4044950"/>
          <p14:tracePt t="65996" x="3362325" y="4032250"/>
          <p14:tracePt t="66012" x="3387725" y="4025900"/>
          <p14:tracePt t="66028" x="3416300" y="4019550"/>
          <p14:tracePt t="66045" x="3432175" y="4013200"/>
          <p14:tracePt t="66062" x="3441700" y="4013200"/>
          <p14:tracePt t="66079" x="3457575" y="4013200"/>
          <p14:tracePt t="66096" x="3460750" y="4013200"/>
          <p14:tracePt t="66360" x="3438525" y="3997325"/>
          <p14:tracePt t="66366" x="3403600" y="3987800"/>
          <p14:tracePt t="66378" x="3375025" y="3981450"/>
          <p14:tracePt t="66396" x="3292475" y="3962400"/>
          <p14:tracePt t="66412" x="3248025" y="3949700"/>
          <p14:tracePt t="66445" x="3175000" y="3911600"/>
          <p14:tracePt t="66479" x="3121025" y="3898900"/>
          <p14:tracePt t="66495" x="3101975" y="3895725"/>
          <p14:tracePt t="66512" x="3079750" y="3889375"/>
          <p14:tracePt t="66528" x="3057525" y="3876675"/>
          <p14:tracePt t="66546" x="3022600" y="3860800"/>
          <p14:tracePt t="66562" x="3000375" y="3848100"/>
          <p14:tracePt t="66579" x="2949575" y="3829050"/>
          <p14:tracePt t="66596" x="2905125" y="3810000"/>
          <p14:tracePt t="66612" x="2873375" y="3797300"/>
          <p14:tracePt t="66629" x="2813050" y="3752850"/>
          <p14:tracePt t="66645" x="2790825" y="3727450"/>
          <p14:tracePt t="66663" x="2759075" y="3711575"/>
          <p14:tracePt t="66679" x="2736850" y="3679825"/>
          <p14:tracePt t="66695" x="2720975" y="3670300"/>
          <p14:tracePt t="66712" x="2711450" y="3660775"/>
          <p14:tracePt t="66729" x="2695575" y="3641725"/>
          <p14:tracePt t="66745" x="2695575" y="3635375"/>
          <p14:tracePt t="66844" x="2689225" y="3635375"/>
          <p14:tracePt t="66850" x="2686050" y="3638550"/>
          <p14:tracePt t="66862" x="2679700" y="3648075"/>
          <p14:tracePt t="66879" x="2657475" y="3663950"/>
          <p14:tracePt t="66895" x="2647950" y="3686175"/>
          <p14:tracePt t="66913" x="2635250" y="3717925"/>
          <p14:tracePt t="66929" x="2603500" y="3752850"/>
          <p14:tracePt t="66945" x="2578100" y="3784600"/>
          <p14:tracePt t="66962" x="2562225" y="3806825"/>
          <p14:tracePt t="66979" x="2530475" y="3851275"/>
          <p14:tracePt t="66995" x="2520950" y="3867150"/>
          <p14:tracePt t="67012" x="2501900" y="3889375"/>
          <p14:tracePt t="67029" x="2473325" y="3914775"/>
          <p14:tracePt t="67045" x="2457450" y="3924300"/>
          <p14:tracePt t="67062" x="2435225" y="3940175"/>
          <p14:tracePt t="67078" x="2419350" y="3956050"/>
          <p14:tracePt t="67095" x="2403475" y="3965575"/>
          <p14:tracePt t="67112" x="2393950" y="3975100"/>
          <p14:tracePt t="67129" x="2371725" y="3997325"/>
          <p14:tracePt t="67146" x="2362200" y="4003675"/>
          <p14:tracePt t="67163" x="2349500" y="4006850"/>
          <p14:tracePt t="67179" x="2333625" y="4013200"/>
          <p14:tracePt t="67195" x="2324100" y="4013200"/>
          <p14:tracePt t="67212" x="2314575" y="4013200"/>
          <p14:tracePt t="67246" x="2308225" y="4013200"/>
          <p14:tracePt t="67463" x="2330450" y="4025900"/>
          <p14:tracePt t="67469" x="2381250" y="4051300"/>
          <p14:tracePt t="67478" x="2428875" y="4057650"/>
          <p14:tracePt t="67496" x="2549525" y="4092575"/>
          <p14:tracePt t="67512" x="2660650" y="4121150"/>
          <p14:tracePt t="67528" x="2746375" y="4137025"/>
          <p14:tracePt t="67545" x="2844800" y="4152900"/>
          <p14:tracePt t="67562" x="3000375" y="4178300"/>
          <p14:tracePt t="67579" x="3063875" y="4200525"/>
          <p14:tracePt t="67596" x="3108325" y="4213225"/>
          <p14:tracePt t="67612" x="3171825" y="4213225"/>
          <p14:tracePt t="67629" x="3209925" y="4213225"/>
          <p14:tracePt t="67645" x="3244850" y="4213225"/>
          <p14:tracePt t="67663" x="3298825" y="4213225"/>
          <p14:tracePt t="67678" x="3330575" y="4213225"/>
          <p14:tracePt t="67696" x="3359150" y="4210050"/>
          <p14:tracePt t="67712" x="3406775" y="4203700"/>
          <p14:tracePt t="67729" x="3432175" y="4184650"/>
          <p14:tracePt t="67748" x="3473450" y="4171950"/>
          <p14:tracePt t="67763" x="3495675" y="4168775"/>
          <p14:tracePt t="67780" x="3505200" y="4168775"/>
          <p14:tracePt t="67797" x="3524250" y="4168775"/>
          <p14:tracePt t="67812" x="3530600" y="4168775"/>
          <p14:tracePt t="68018" x="3502025" y="4156075"/>
          <p14:tracePt t="68025" x="3451225" y="4137025"/>
          <p14:tracePt t="68032" x="3413125" y="4124325"/>
          <p14:tracePt t="68046" x="3324225" y="4083050"/>
          <p14:tracePt t="68062" x="3238500" y="4057650"/>
          <p14:tracePt t="68079" x="3152775" y="4041775"/>
          <p14:tracePt t="68095" x="3038475" y="4013200"/>
          <p14:tracePt t="68112" x="3009900" y="4006850"/>
          <p14:tracePt t="68128" x="2981325" y="4006850"/>
          <p14:tracePt t="68145" x="2952750" y="4006850"/>
          <p14:tracePt t="68162" x="2936875" y="4003675"/>
          <p14:tracePt t="68179" x="2927350" y="3990975"/>
          <p14:tracePt t="68196" x="2914650" y="3978275"/>
          <p14:tracePt t="68212" x="2901950" y="3962400"/>
          <p14:tracePt t="68228" x="2873375" y="3949700"/>
          <p14:tracePt t="68245" x="2828925" y="3930650"/>
          <p14:tracePt t="68262" x="2806700" y="3921125"/>
          <p14:tracePt t="68278" x="2784475" y="3902075"/>
          <p14:tracePt t="68295" x="2740025" y="3883025"/>
          <p14:tracePt t="68312" x="2711450" y="3873500"/>
          <p14:tracePt t="68329" x="2692400" y="3860800"/>
          <p14:tracePt t="68346" x="2679700" y="3841750"/>
          <p14:tracePt t="68362" x="2670175" y="3832225"/>
          <p14:tracePt t="68379" x="2654300" y="3819525"/>
          <p14:tracePt t="68395" x="2647950" y="3816350"/>
          <p14:tracePt t="68487" x="2644775" y="3816350"/>
          <p14:tracePt t="68523" x="2638425" y="3816350"/>
          <p14:tracePt t="68530" x="2632075" y="3816350"/>
          <p14:tracePt t="68552" x="2628900" y="3816350"/>
          <p14:tracePt t="68563" x="2622550" y="3822700"/>
          <p14:tracePt t="68579" x="2606675" y="3838575"/>
          <p14:tracePt t="68595" x="2597150" y="3854450"/>
          <p14:tracePt t="68612" x="2587625" y="3863975"/>
          <p14:tracePt t="68628" x="2571750" y="3889375"/>
          <p14:tracePt t="68645" x="2552700" y="3927475"/>
          <p14:tracePt t="68662" x="2540000" y="3975100"/>
          <p14:tracePt t="68678" x="2520950" y="4022725"/>
          <p14:tracePt t="68695" x="2514600" y="4051300"/>
          <p14:tracePt t="68712" x="2505075" y="4076700"/>
          <p14:tracePt t="68729" x="2486025" y="4117975"/>
          <p14:tracePt t="68745" x="2476500" y="4133850"/>
          <p14:tracePt t="68762" x="2463800" y="4143375"/>
          <p14:tracePt t="68778" x="2451100" y="4165600"/>
          <p14:tracePt t="68795" x="2435225" y="4175125"/>
          <p14:tracePt t="68812" x="2425700" y="4184650"/>
          <p14:tracePt t="68828" x="2409825" y="4191000"/>
          <p14:tracePt t="68845" x="2400300" y="4191000"/>
          <p14:tracePt t="68862" x="2384425" y="4191000"/>
          <p14:tracePt t="68878" x="2381250" y="4191000"/>
          <p14:tracePt t="69085" x="2393950" y="4194175"/>
          <p14:tracePt t="69092" x="2413000" y="4200525"/>
          <p14:tracePt t="69100" x="2438400" y="4210050"/>
          <p14:tracePt t="69113" x="2466975" y="4222750"/>
          <p14:tracePt t="69129" x="2568575" y="4244975"/>
          <p14:tracePt t="69146" x="2619375" y="4251325"/>
          <p14:tracePt t="69163" x="2701925" y="4270375"/>
          <p14:tracePt t="69178" x="2730500" y="4276725"/>
          <p14:tracePt t="69195" x="2768600" y="4276725"/>
          <p14:tracePt t="69212" x="2787650" y="4276725"/>
          <p14:tracePt t="69228" x="2797175" y="4276725"/>
          <p14:tracePt t="69245" x="2813050" y="4276725"/>
          <p14:tracePt t="69263" x="2828925" y="4276725"/>
          <p14:tracePt t="69279" x="2847975" y="4276725"/>
          <p14:tracePt t="69295" x="2879725" y="4267200"/>
          <p14:tracePt t="69312" x="2936875" y="4248150"/>
          <p14:tracePt t="69328" x="2965450" y="4235450"/>
          <p14:tracePt t="69346" x="3006725" y="4210050"/>
          <p14:tracePt t="69362" x="3057525" y="4178300"/>
          <p14:tracePt t="69378" x="3079750" y="4165600"/>
          <p14:tracePt t="69395" x="3105150" y="4143375"/>
          <p14:tracePt t="69412" x="3140075" y="4124325"/>
          <p14:tracePt t="69428" x="3149600" y="4114800"/>
          <p14:tracePt t="69445" x="3159125" y="4098925"/>
          <p14:tracePt t="69462" x="3165475" y="4098925"/>
          <p14:tracePt t="70957" x="3184525" y="4051300"/>
          <p14:tracePt t="70964" x="3222625" y="3978275"/>
          <p14:tracePt t="70978" x="3311525" y="3863975"/>
          <p14:tracePt t="70996" x="3448050" y="3743325"/>
          <p14:tracePt t="71012" x="3657600" y="3603625"/>
          <p14:tracePt t="71045" x="4324350" y="3197225"/>
          <p14:tracePt t="71079" x="5076825" y="2755900"/>
          <p14:tracePt t="71097" x="5273675" y="2606675"/>
          <p14:tracePt t="71113" x="5549900" y="2425700"/>
          <p14:tracePt t="71129" x="5699125" y="2305050"/>
          <p14:tracePt t="71146" x="5838825" y="2193925"/>
          <p14:tracePt t="71162" x="5962650" y="2105025"/>
          <p14:tracePt t="71178" x="6134100" y="1962150"/>
          <p14:tracePt t="71195" x="6229350" y="1854200"/>
          <p14:tracePt t="71212" x="6353175" y="1698625"/>
          <p14:tracePt t="71228" x="6432550" y="1584325"/>
          <p14:tracePt t="71245" x="6534150" y="1412875"/>
          <p14:tracePt t="71262" x="6642100" y="1206500"/>
          <p14:tracePt t="71279" x="6683375" y="1104900"/>
          <p14:tracePt t="71295" x="6715125" y="1028700"/>
          <p14:tracePt t="71312" x="6724650" y="965200"/>
          <p14:tracePt t="71328" x="6715125" y="936625"/>
          <p14:tracePt t="71345" x="6699250" y="923925"/>
          <p14:tracePt t="71362" x="6677025" y="911225"/>
          <p14:tracePt t="71378" x="6661150" y="898525"/>
          <p14:tracePt t="71395" x="6645275" y="882650"/>
          <p14:tracePt t="71412" x="6629400" y="866775"/>
          <p14:tracePt t="71429" x="6619875" y="863600"/>
          <p14:tracePt t="71445" x="6610350" y="863600"/>
          <p14:tracePt t="71462" x="6591300" y="863600"/>
          <p14:tracePt t="71478" x="6581775" y="863600"/>
          <p14:tracePt t="71495" x="6572250" y="863600"/>
          <p14:tracePt t="71512" x="6556375" y="863600"/>
          <p14:tracePt t="71528" x="6540500" y="863600"/>
          <p14:tracePt t="71545" x="6530975" y="854075"/>
          <p14:tracePt t="71562" x="6515100" y="831850"/>
          <p14:tracePt t="71578" x="6511925" y="822325"/>
          <p14:tracePt t="71595" x="6496050" y="812800"/>
          <p14:tracePt t="71611" x="6486525" y="803275"/>
          <p14:tracePt t="71628" x="6477000" y="803275"/>
          <p14:tracePt t="71645" x="6467475" y="803275"/>
          <p14:tracePt t="71662" x="6461125" y="796925"/>
          <p14:tracePt t="72167" x="6438900" y="793750"/>
          <p14:tracePt t="72174" x="6419850" y="787400"/>
          <p14:tracePt t="72181" x="6384925" y="777875"/>
          <p14:tracePt t="72195" x="6346825" y="765175"/>
          <p14:tracePt t="72212" x="6308725" y="752475"/>
          <p14:tracePt t="72245" x="6264275" y="730250"/>
          <p14:tracePt t="72278" x="6248400" y="723900"/>
          <p14:tracePt t="72295" x="6245225" y="714375"/>
          <p14:tracePt t="72311" x="6238875" y="711200"/>
          <p14:tracePt t="72328" x="6223000" y="704850"/>
          <p14:tracePt t="72346" x="6213475" y="701675"/>
          <p14:tracePt t="72362" x="6210300" y="701675"/>
          <p14:tracePt t="72429" x="6203950" y="701675"/>
          <p14:tracePt t="72437" x="6200775" y="701675"/>
          <p14:tracePt t="72445" x="6194425" y="701675"/>
          <p14:tracePt t="72461" x="6184900" y="701675"/>
          <p14:tracePt t="72478" x="6169025" y="701675"/>
          <p14:tracePt t="72495" x="6156325" y="701675"/>
          <p14:tracePt t="72512" x="6146800" y="701675"/>
          <p14:tracePt t="72528" x="6137275" y="695325"/>
          <p14:tracePt t="72544" x="6115050" y="676275"/>
          <p14:tracePt t="72561" x="6115050" y="666750"/>
          <p14:tracePt t="72578" x="6115050" y="660400"/>
          <p14:tracePt t="72786" x="6127750" y="663575"/>
          <p14:tracePt t="72793" x="6140450" y="669925"/>
          <p14:tracePt t="72800" x="6149975" y="669925"/>
          <p14:tracePt t="72812" x="6162675" y="669925"/>
          <p14:tracePt t="72829" x="6197600" y="692150"/>
          <p14:tracePt t="72845" x="6210300" y="695325"/>
          <p14:tracePt t="72861" x="6232525" y="708025"/>
          <p14:tracePt t="72878" x="6248400" y="711200"/>
          <p14:tracePt t="72895" x="6257925" y="711200"/>
          <p14:tracePt t="72911" x="6261100" y="711200"/>
          <p14:tracePt t="73007" x="6267450" y="711200"/>
          <p14:tracePt t="73014" x="6273800" y="711200"/>
          <p14:tracePt t="73020" x="6283325" y="711200"/>
          <p14:tracePt t="73028" x="6292850" y="711200"/>
          <p14:tracePt t="73045" x="6321425" y="711200"/>
          <p14:tracePt t="73062" x="6359525" y="711200"/>
          <p14:tracePt t="73079" x="6429375" y="711200"/>
          <p14:tracePt t="73095" x="6483350" y="711200"/>
          <p14:tracePt t="73113" x="6543675" y="711200"/>
          <p14:tracePt t="73128" x="6588125" y="711200"/>
          <p14:tracePt t="73145" x="6610350" y="711200"/>
          <p14:tracePt t="73162" x="6638925" y="711200"/>
          <p14:tracePt t="73179" x="6673850" y="711200"/>
          <p14:tracePt t="73196" x="6683375" y="711200"/>
          <p14:tracePt t="73212" x="6702425" y="711200"/>
          <p14:tracePt t="73228" x="6711950" y="711200"/>
          <p14:tracePt t="73245" x="6721475" y="711200"/>
          <p14:tracePt t="73262" x="6731000" y="717550"/>
          <p14:tracePt t="73462" x="6731000" y="698500"/>
          <p14:tracePt t="73469" x="6731000" y="660400"/>
          <p14:tracePt t="73478" x="6731000" y="644525"/>
          <p14:tracePt t="73495" x="6724650" y="600075"/>
          <p14:tracePt t="73511" x="6718300" y="565150"/>
          <p14:tracePt t="73528" x="6711950" y="527050"/>
          <p14:tracePt t="73545" x="6705600" y="504825"/>
          <p14:tracePt t="73562" x="6680200" y="463550"/>
          <p14:tracePt t="73578" x="6670675" y="431800"/>
          <p14:tracePt t="73595" x="6657975" y="400050"/>
          <p14:tracePt t="73612" x="6642100" y="374650"/>
          <p14:tracePt t="73628" x="6635750" y="352425"/>
          <p14:tracePt t="73645" x="6623050" y="336550"/>
          <p14:tracePt t="73661" x="6619875" y="314325"/>
          <p14:tracePt t="73679" x="6619875" y="301625"/>
          <p14:tracePt t="73695" x="6619875" y="295275"/>
          <p14:tracePt t="73728" x="6610350" y="295275"/>
          <p14:tracePt t="73746" x="6594475" y="295275"/>
          <p14:tracePt t="73762" x="6565900" y="295275"/>
          <p14:tracePt t="73778" x="6537325" y="295275"/>
          <p14:tracePt t="73795" x="6492875" y="295275"/>
          <p14:tracePt t="73811" x="6429375" y="295275"/>
          <p14:tracePt t="73828" x="6384925" y="295275"/>
          <p14:tracePt t="73845" x="6330950" y="295275"/>
          <p14:tracePt t="73862" x="6296025" y="295275"/>
          <p14:tracePt t="73878" x="6251575" y="295275"/>
          <p14:tracePt t="73896" x="6210300" y="295275"/>
          <p14:tracePt t="73911" x="6194425" y="295275"/>
          <p14:tracePt t="73928" x="6184900" y="295275"/>
          <p14:tracePt t="73945" x="6162675" y="279400"/>
          <p14:tracePt t="73961" x="6162675" y="269875"/>
          <p14:tracePt t="73978" x="6162675" y="254000"/>
          <p14:tracePt t="73995" x="6162675" y="250825"/>
          <p14:tracePt t="74011" x="6159500" y="244475"/>
          <p14:tracePt t="74028" x="6149975" y="244475"/>
          <p14:tracePt t="74046" x="6134100" y="244475"/>
          <p14:tracePt t="74061" x="6124575" y="241300"/>
          <p14:tracePt t="74078" x="6115050" y="241300"/>
          <p14:tracePt t="74187" x="6115050" y="247650"/>
          <p14:tracePt t="74195" x="6115050" y="250825"/>
          <p14:tracePt t="74202" x="6121400" y="269875"/>
          <p14:tracePt t="74211" x="6127750" y="279400"/>
          <p14:tracePt t="74229" x="6143625" y="333375"/>
          <p14:tracePt t="74233" x="6149975" y="352425"/>
          <p14:tracePt t="74245" x="6156325" y="406400"/>
          <p14:tracePt t="74262" x="6162675" y="466725"/>
          <p14:tracePt t="74278" x="6162675" y="517525"/>
          <p14:tracePt t="74295" x="6156325" y="606425"/>
          <p14:tracePt t="74311" x="6149975" y="644525"/>
          <p14:tracePt t="74328" x="6137275" y="688975"/>
          <p14:tracePt t="74345" x="6127750" y="730250"/>
          <p14:tracePt t="74362" x="6108700" y="752475"/>
          <p14:tracePt t="74379" x="6108700" y="765175"/>
          <p14:tracePt t="74395" x="6108700" y="784225"/>
          <p14:tracePt t="74411" x="6108700" y="793750"/>
          <p14:tracePt t="74428" x="6102350" y="803275"/>
          <p14:tracePt t="74679" x="6118225" y="815975"/>
          <p14:tracePt t="74686" x="6143625" y="828675"/>
          <p14:tracePt t="74694" x="6162675" y="841375"/>
          <p14:tracePt t="74711" x="6197600" y="873125"/>
          <p14:tracePt t="74728" x="6226175" y="895350"/>
          <p14:tracePt t="74744" x="6235700" y="904875"/>
          <p14:tracePt t="74762" x="6235700" y="911225"/>
          <p14:tracePt t="74814" x="6232525" y="911225"/>
          <p14:tracePt t="74835" x="6229350" y="911225"/>
          <p14:tracePt t="74915" x="6229350" y="908050"/>
          <p14:tracePt t="74922" x="6229350" y="904875"/>
          <p14:tracePt t="74930" x="6245225" y="898525"/>
          <p14:tracePt t="74945" x="6276975" y="885825"/>
          <p14:tracePt t="74962" x="6330950" y="873125"/>
          <p14:tracePt t="74978" x="6423025" y="844550"/>
          <p14:tracePt t="74995" x="6480175" y="838200"/>
          <p14:tracePt t="75011" x="6524625" y="831850"/>
          <p14:tracePt t="75028" x="6584950" y="831850"/>
          <p14:tracePt t="75045" x="6623050" y="831850"/>
          <p14:tracePt t="75063" x="6661150" y="831850"/>
          <p14:tracePt t="75078" x="6683375" y="831850"/>
          <p14:tracePt t="75095" x="6699250" y="831850"/>
          <p14:tracePt t="75111" x="6708775" y="831850"/>
          <p14:tracePt t="75128" x="6715125" y="831850"/>
          <p14:tracePt t="75348" x="6715125" y="812800"/>
          <p14:tracePt t="75355" x="6715125" y="787400"/>
          <p14:tracePt t="75362" x="6715125" y="771525"/>
          <p14:tracePt t="75378" x="6711950" y="717550"/>
          <p14:tracePt t="75395" x="6692900" y="679450"/>
          <p14:tracePt t="75411" x="6673850" y="631825"/>
          <p14:tracePt t="75427" x="6664325" y="622300"/>
          <p14:tracePt t="75445" x="6654800" y="606425"/>
          <p14:tracePt t="75461" x="6642100" y="590550"/>
          <p14:tracePt t="75478" x="6638925" y="581025"/>
          <p14:tracePt t="75495" x="6632575" y="581025"/>
          <p14:tracePt t="75512" x="6632575" y="574675"/>
          <p14:tracePt t="75554" x="6629400" y="574675"/>
          <p14:tracePt t="75568" x="6623050" y="574675"/>
          <p14:tracePt t="75577" x="6619875" y="574675"/>
          <p14:tracePt t="75595" x="6610350" y="574675"/>
          <p14:tracePt t="75611" x="6581775" y="574675"/>
          <p14:tracePt t="75628" x="6553200" y="568325"/>
          <p14:tracePt t="75644" x="6499225" y="549275"/>
          <p14:tracePt t="75662" x="6435725" y="530225"/>
          <p14:tracePt t="75678" x="6403975" y="523875"/>
          <p14:tracePt t="75695" x="6384925" y="523875"/>
          <p14:tracePt t="75711" x="6369050" y="523875"/>
          <p14:tracePt t="75728" x="6353175" y="523875"/>
          <p14:tracePt t="75744" x="6343650" y="523875"/>
          <p14:tracePt t="75761" x="6334125" y="523875"/>
          <p14:tracePt t="75817" x="6327775" y="523875"/>
          <p14:tracePt t="77831" x="6327775" y="508000"/>
          <p14:tracePt t="77839" x="6340475" y="479425"/>
          <p14:tracePt t="77845" x="6362700" y="450850"/>
          <p14:tracePt t="77865" x="6556375" y="333375"/>
          <p14:tracePt t="77878" x="7073900" y="174625"/>
          <p14:tracePt t="77902" x="8223250" y="0"/>
          <p14:tracePt t="77929" x="8943975" y="0"/>
          <p14:tracePt t="78137" x="9105900" y="0"/>
          <p14:tracePt t="78145" x="9004300" y="0"/>
          <p14:tracePt t="78152" x="8921750" y="0"/>
          <p14:tracePt t="78161" x="8829675" y="3175"/>
          <p14:tracePt t="78178" x="8597900" y="34925"/>
          <p14:tracePt t="78194" x="8289925" y="60325"/>
          <p14:tracePt t="78211" x="8061325" y="79375"/>
          <p14:tracePt t="78228" x="7877175" y="98425"/>
          <p14:tracePt t="78245" x="7632700" y="136525"/>
          <p14:tracePt t="78261" x="7527925" y="142875"/>
          <p14:tracePt t="78278" x="7454900" y="149225"/>
          <p14:tracePt t="78294" x="7404100" y="168275"/>
          <p14:tracePt t="78311" x="7394575" y="177800"/>
          <p14:tracePt t="78328" x="7385050" y="193675"/>
          <p14:tracePt t="78344" x="7385050" y="212725"/>
          <p14:tracePt t="78361" x="7394575" y="244475"/>
          <p14:tracePt t="78378" x="7454900" y="295275"/>
          <p14:tracePt t="78394" x="7600950" y="434975"/>
          <p14:tracePt t="78411" x="7737475" y="508000"/>
          <p14:tracePt t="78428" x="7883525" y="600075"/>
          <p14:tracePt t="78445" x="8051800" y="711200"/>
          <p14:tracePt t="78462" x="8121650" y="768350"/>
          <p14:tracePt t="78479" x="8169275" y="819150"/>
          <p14:tracePt t="78494" x="8178800" y="835025"/>
          <p14:tracePt t="78511" x="8181975" y="844550"/>
          <p14:tracePt t="78528" x="8181975" y="854075"/>
          <p14:tracePt t="78544" x="8175625" y="860425"/>
          <p14:tracePt t="78561" x="8131175" y="857250"/>
          <p14:tracePt t="78578" x="7931150" y="822325"/>
          <p14:tracePt t="78594" x="7747000" y="793750"/>
          <p14:tracePt t="78611" x="7559675" y="755650"/>
          <p14:tracePt t="78628" x="7350125" y="720725"/>
          <p14:tracePt t="78644" x="7219950" y="704850"/>
          <p14:tracePt t="78661" x="7112000" y="679450"/>
          <p14:tracePt t="78678" x="7000875" y="657225"/>
          <p14:tracePt t="78694" x="6962775" y="657225"/>
          <p14:tracePt t="78711" x="6918325" y="657225"/>
          <p14:tracePt t="78728" x="6880225" y="657225"/>
          <p14:tracePt t="78744" x="6864350" y="657225"/>
          <p14:tracePt t="78761" x="6854825" y="666750"/>
          <p14:tracePt t="78778" x="6848475" y="688975"/>
          <p14:tracePt t="78794" x="6848475" y="692150"/>
          <p14:tracePt t="79048" x="6800850" y="698500"/>
          <p14:tracePt t="79056" x="6743700" y="698500"/>
          <p14:tracePt t="79063" x="6708775" y="698500"/>
          <p14:tracePt t="79078" x="6616700" y="698500"/>
          <p14:tracePt t="79094" x="6546850" y="698500"/>
          <p14:tracePt t="79113" x="6461125" y="698500"/>
          <p14:tracePt t="79129" x="6416675" y="698500"/>
          <p14:tracePt t="79145" x="6378575" y="698500"/>
          <p14:tracePt t="79161" x="6334125" y="698500"/>
          <p14:tracePt t="79178" x="6273800" y="698500"/>
          <p14:tracePt t="79194" x="6245225" y="698500"/>
          <p14:tracePt t="79211" x="6203950" y="698500"/>
          <p14:tracePt t="79228" x="6188075" y="698500"/>
          <p14:tracePt t="79245" x="6172200" y="698500"/>
          <p14:tracePt t="79262" x="6159500" y="698500"/>
          <p14:tracePt t="79278" x="6149975" y="698500"/>
          <p14:tracePt t="79294" x="6143625" y="698500"/>
          <p14:tracePt t="79547" x="6134100" y="704850"/>
          <p14:tracePt t="79554" x="6115050" y="711200"/>
          <p14:tracePt t="79561" x="6102350" y="717550"/>
          <p14:tracePt t="79577" x="6073775" y="723900"/>
          <p14:tracePt t="79611" x="6010275" y="723900"/>
          <p14:tracePt t="79644" x="5984875" y="723900"/>
          <p14:tracePt t="79661" x="5969000" y="723900"/>
          <p14:tracePt t="79677" x="5965825" y="723900"/>
          <p14:tracePt t="79696" x="5959475" y="723900"/>
          <p14:tracePt t="79804" x="5959475" y="720725"/>
          <p14:tracePt t="79810" x="5959475" y="717550"/>
          <p14:tracePt t="79817" x="5959475" y="711200"/>
          <p14:tracePt t="79827" x="5959475" y="708025"/>
          <p14:tracePt t="79844" x="5965825" y="692150"/>
          <p14:tracePt t="79862" x="5981700" y="676275"/>
          <p14:tracePt t="79879" x="5997575" y="666750"/>
          <p14:tracePt t="79896" x="6054725" y="647700"/>
          <p14:tracePt t="79911" x="6099175" y="635000"/>
          <p14:tracePt t="79927" x="6143625" y="622300"/>
          <p14:tracePt t="79945" x="6207125" y="603250"/>
          <p14:tracePt t="79960" x="6245225" y="590550"/>
          <p14:tracePt t="79977" x="6283325" y="590550"/>
          <p14:tracePt t="79994" x="6353175" y="577850"/>
          <p14:tracePt t="80010" x="6435725" y="577850"/>
          <p14:tracePt t="80027" x="6499225" y="571500"/>
          <p14:tracePt t="80044" x="6565900" y="571500"/>
          <p14:tracePt t="80061" x="6588125" y="571500"/>
          <p14:tracePt t="80078" x="6604000" y="571500"/>
          <p14:tracePt t="80095" x="6610350" y="571500"/>
          <p14:tracePt t="80173" x="6610350" y="577850"/>
          <p14:tracePt t="80180" x="6607175" y="581025"/>
          <p14:tracePt t="80194" x="6591300" y="596900"/>
          <p14:tracePt t="80211" x="6581775" y="609600"/>
          <p14:tracePt t="80227" x="6559550" y="631825"/>
          <p14:tracePt t="80244" x="6492875" y="669925"/>
          <p14:tracePt t="80260" x="6435725" y="704850"/>
          <p14:tracePt t="80278" x="6384925" y="717550"/>
          <p14:tracePt t="80294" x="6311900" y="736600"/>
          <p14:tracePt t="80311" x="6273800" y="736600"/>
          <p14:tracePt t="80328" x="6232525" y="736600"/>
          <p14:tracePt t="80330" x="6219825" y="736600"/>
          <p14:tracePt t="80344" x="6191250" y="736600"/>
          <p14:tracePt t="80361" x="6169025" y="736600"/>
          <p14:tracePt t="80378" x="6159500" y="736600"/>
          <p14:tracePt t="80394" x="6140450" y="736600"/>
          <p14:tracePt t="80411" x="6127750" y="736600"/>
          <p14:tracePt t="80427" x="6118225" y="736600"/>
          <p14:tracePt t="80444" x="6108700" y="736600"/>
          <p14:tracePt t="80479" x="6108700" y="730250"/>
          <p14:tracePt t="80494" x="6108700" y="727075"/>
          <p14:tracePt t="80515" x="6111875" y="727075"/>
          <p14:tracePt t="80527" x="6115050" y="720725"/>
          <p14:tracePt t="80544" x="6130925" y="720725"/>
          <p14:tracePt t="80561" x="6146800" y="720725"/>
          <p14:tracePt t="80578" x="6165850" y="720725"/>
          <p14:tracePt t="80594" x="6175375" y="727075"/>
          <p14:tracePt t="80612" x="6181725" y="733425"/>
          <p14:tracePt t="80628" x="6181725" y="742950"/>
          <p14:tracePt t="80644" x="6178550" y="742950"/>
          <p14:tracePt t="80661" x="6169025" y="742950"/>
          <p14:tracePt t="80678" x="6137275" y="742950"/>
          <p14:tracePt t="80694" x="6115050" y="742950"/>
          <p14:tracePt t="80710" x="6080125" y="742950"/>
          <p14:tracePt t="80728" x="6022975" y="742950"/>
          <p14:tracePt t="80744" x="6003925" y="742950"/>
          <p14:tracePt t="80761" x="5972175" y="742950"/>
          <p14:tracePt t="80777" x="5953125" y="742950"/>
          <p14:tracePt t="80794" x="5943600" y="742950"/>
          <p14:tracePt t="80811" x="5934075" y="742950"/>
          <p14:tracePt t="80844" x="5940425" y="746125"/>
          <p14:tracePt t="80861" x="5969000" y="765175"/>
          <p14:tracePt t="80877" x="6032500" y="784225"/>
          <p14:tracePt t="80894" x="6086475" y="796925"/>
          <p14:tracePt t="80911" x="6130925" y="809625"/>
          <p14:tracePt t="80927" x="6194425" y="835025"/>
          <p14:tracePt t="80944" x="6232525" y="847725"/>
          <p14:tracePt t="80961" x="6276975" y="847725"/>
          <p14:tracePt t="80977" x="6340475" y="847725"/>
          <p14:tracePt t="80994" x="6384925" y="847725"/>
          <p14:tracePt t="81010" x="6419850" y="854075"/>
          <p14:tracePt t="81027" x="6483350" y="854075"/>
          <p14:tracePt t="81044" x="6521450" y="866775"/>
          <p14:tracePt t="81061" x="6550025" y="879475"/>
          <p14:tracePt t="81077" x="6607175" y="904875"/>
          <p14:tracePt t="81094" x="6654800" y="917575"/>
          <p14:tracePt t="81110" x="6699250" y="930275"/>
          <p14:tracePt t="81127" x="6781800" y="958850"/>
          <p14:tracePt t="81144" x="6845300" y="971550"/>
          <p14:tracePt t="81162" x="6908800" y="990600"/>
          <p14:tracePt t="81178" x="6946900" y="1003300"/>
          <p14:tracePt t="81194" x="6969125" y="1022350"/>
          <p14:tracePt t="81211" x="7026275" y="1041400"/>
          <p14:tracePt t="81228" x="7064375" y="1047750"/>
          <p14:tracePt t="81244" x="7108825" y="1054100"/>
          <p14:tracePt t="81260" x="7153275" y="1060450"/>
          <p14:tracePt t="81278" x="7200900" y="1060450"/>
          <p14:tracePt t="81294" x="7239000" y="1060450"/>
          <p14:tracePt t="81311" x="7292975" y="1060450"/>
          <p14:tracePt t="81327" x="7337425" y="1066800"/>
          <p14:tracePt t="81344" x="7375525" y="1073150"/>
          <p14:tracePt t="81361" x="7470775" y="1085850"/>
          <p14:tracePt t="81378" x="7521575" y="1092200"/>
          <p14:tracePt t="81395" x="7559675" y="1092200"/>
          <p14:tracePt t="81411" x="7607300" y="1092200"/>
          <p14:tracePt t="81427" x="7629525" y="1092200"/>
          <p14:tracePt t="81444" x="7658100" y="1092200"/>
          <p14:tracePt t="81462" x="7699375" y="1092200"/>
          <p14:tracePt t="81478" x="7718425" y="1092200"/>
          <p14:tracePt t="81495" x="7734300" y="1092200"/>
          <p14:tracePt t="81511" x="7756525" y="1092200"/>
          <p14:tracePt t="81528" x="7766050" y="1092200"/>
          <p14:tracePt t="81568" x="7766050" y="1079500"/>
          <p14:tracePt t="81577" x="7766050" y="1076325"/>
          <p14:tracePt t="81594" x="7759700" y="1066800"/>
          <p14:tracePt t="81611" x="7737475" y="1050925"/>
          <p14:tracePt t="81628" x="7727950" y="1041400"/>
          <p14:tracePt t="81644" x="7705725" y="1025525"/>
          <p14:tracePt t="81660" x="7654925" y="993775"/>
          <p14:tracePt t="81677" x="7578725" y="955675"/>
          <p14:tracePt t="81694" x="7493000" y="923925"/>
          <p14:tracePt t="81711" x="7388225" y="885825"/>
          <p14:tracePt t="81727" x="7343775" y="873125"/>
          <p14:tracePt t="81744" x="7286625" y="860425"/>
          <p14:tracePt t="81761" x="7200900" y="844550"/>
          <p14:tracePt t="81777" x="7146925" y="838200"/>
          <p14:tracePt t="81794" x="7102475" y="838200"/>
          <p14:tracePt t="81810" x="7042150" y="838200"/>
          <p14:tracePt t="81828" x="7013575" y="838200"/>
          <p14:tracePt t="81844" x="6981825" y="838200"/>
          <p14:tracePt t="81845" x="6972300" y="838200"/>
          <p14:tracePt t="81862" x="6962775" y="838200"/>
          <p14:tracePt t="81878" x="6946900" y="838200"/>
          <p14:tracePt t="81895" x="6931025" y="838200"/>
          <p14:tracePt t="81910" x="6921500" y="841375"/>
          <p14:tracePt t="81927" x="6918325" y="844550"/>
          <p14:tracePt t="81945" x="6918325" y="860425"/>
          <p14:tracePt t="81961" x="6918325" y="869950"/>
          <p14:tracePt t="81978" x="6918325" y="885825"/>
          <p14:tracePt t="81995" x="6918325" y="898525"/>
          <p14:tracePt t="82011" x="6924675" y="914400"/>
          <p14:tracePt t="82027" x="6943725" y="946150"/>
          <p14:tracePt t="82044" x="6994525" y="984250"/>
          <p14:tracePt t="82060" x="7042150" y="1019175"/>
          <p14:tracePt t="82077" x="7080250" y="1044575"/>
          <p14:tracePt t="82094" x="7146925" y="1076325"/>
          <p14:tracePt t="82110" x="7185025" y="1095375"/>
          <p14:tracePt t="82127" x="7207250" y="1114425"/>
          <p14:tracePt t="82144" x="7258050" y="1146175"/>
          <p14:tracePt t="82160" x="7289800" y="1158875"/>
          <p14:tracePt t="82177" x="7305675" y="1168400"/>
          <p14:tracePt t="82194" x="7318375" y="1184275"/>
          <p14:tracePt t="82211" x="7334250" y="1184275"/>
          <p14:tracePt t="82227" x="7350125" y="1184275"/>
          <p14:tracePt t="82244" x="7391400" y="1190625"/>
          <p14:tracePt t="82261" x="7419975" y="1196975"/>
          <p14:tracePt t="82277" x="7458075" y="1196975"/>
          <p14:tracePt t="82294" x="7515225" y="1209675"/>
          <p14:tracePt t="82310" x="7537450" y="1222375"/>
          <p14:tracePt t="82327" x="7559675" y="1222375"/>
          <p14:tracePt t="82344" x="7600950" y="1225550"/>
          <p14:tracePt t="82360" x="7635875" y="1235075"/>
          <p14:tracePt t="82377" x="7667625" y="1247775"/>
          <p14:tracePt t="82394" x="7715250" y="1254125"/>
          <p14:tracePt t="82410" x="7737475" y="1254125"/>
          <p14:tracePt t="82427" x="7759700" y="1254125"/>
          <p14:tracePt t="82444" x="7775575" y="1254125"/>
          <p14:tracePt t="82460" x="7785100" y="1254125"/>
          <p14:tracePt t="82477" x="7800975" y="1241425"/>
          <p14:tracePt t="82494" x="7816850" y="1225550"/>
          <p14:tracePt t="82510" x="7826375" y="1209675"/>
          <p14:tracePt t="82527" x="7835900" y="1187450"/>
          <p14:tracePt t="82544" x="7858125" y="1171575"/>
          <p14:tracePt t="82561" x="7858125" y="1158875"/>
          <p14:tracePt t="82578" x="7861300" y="1130300"/>
          <p14:tracePt t="82594" x="7861300" y="1114425"/>
          <p14:tracePt t="82611" x="7861300" y="1098550"/>
          <p14:tracePt t="82629" x="7861300" y="1073150"/>
          <p14:tracePt t="82645" x="7861300" y="1063625"/>
          <p14:tracePt t="82661" x="7861300" y="1054100"/>
          <p14:tracePt t="82678" x="7861300" y="1035050"/>
          <p14:tracePt t="82694" x="7861300" y="1025525"/>
          <p14:tracePt t="82710" x="7861300" y="1016000"/>
          <p14:tracePt t="82728" x="7839075" y="1000125"/>
          <p14:tracePt t="82744" x="7829550" y="984250"/>
          <p14:tracePt t="82760" x="7813675" y="977900"/>
          <p14:tracePt t="82778" x="7766050" y="958850"/>
          <p14:tracePt t="82794" x="7718425" y="946150"/>
          <p14:tracePt t="82811" x="7689850" y="936625"/>
          <p14:tracePt t="82827" x="7626350" y="923925"/>
          <p14:tracePt t="82843" x="7581900" y="917575"/>
          <p14:tracePt t="82860" x="7527925" y="917575"/>
          <p14:tracePt t="82877" x="7451725" y="917575"/>
          <p14:tracePt t="82894" x="7407275" y="917575"/>
          <p14:tracePt t="82910" x="7369175" y="917575"/>
          <p14:tracePt t="82928" x="7308850" y="917575"/>
          <p14:tracePt t="82944" x="7270750" y="917575"/>
          <p14:tracePt t="82960" x="7235825" y="920750"/>
          <p14:tracePt t="82978" x="7169150" y="939800"/>
          <p14:tracePt t="82994" x="7124700" y="946150"/>
          <p14:tracePt t="83011" x="7096125" y="955675"/>
          <p14:tracePt t="83027" x="7061200" y="968375"/>
          <p14:tracePt t="83045" x="7029450" y="981075"/>
          <p14:tracePt t="83062" x="7000875" y="1003300"/>
          <p14:tracePt t="83077" x="6991350" y="1012825"/>
          <p14:tracePt t="83094" x="6975475" y="1022350"/>
          <p14:tracePt t="83110" x="6965950" y="1031875"/>
          <p14:tracePt t="83128" x="6953250" y="1054100"/>
          <p14:tracePt t="83144" x="6940550" y="1063625"/>
          <p14:tracePt t="83160" x="6931025" y="1073150"/>
          <p14:tracePt t="83177" x="6931025" y="1095375"/>
          <p14:tracePt t="83194" x="6931025" y="1098550"/>
          <p14:tracePt t="83211" x="6931025" y="1108075"/>
          <p14:tracePt t="83228" x="6931025" y="1123950"/>
          <p14:tracePt t="83244" x="6943725" y="1133475"/>
          <p14:tracePt t="83261" x="6959600" y="1152525"/>
          <p14:tracePt t="83277" x="6969125" y="1158875"/>
          <p14:tracePt t="83294" x="6997700" y="1165225"/>
          <p14:tracePt t="83311" x="7032625" y="1168400"/>
          <p14:tracePt t="83327" x="7061200" y="1168400"/>
          <p14:tracePt t="83344" x="7070725" y="1174750"/>
          <p14:tracePt t="83361" x="7083425" y="1181100"/>
          <p14:tracePt t="83377" x="7099300" y="1181100"/>
          <p14:tracePt t="83394" x="7108825" y="1181100"/>
          <p14:tracePt t="83411" x="7115175" y="1181100"/>
          <p14:tracePt t="83447" x="7118350" y="1181100"/>
          <p14:tracePt t="83461" x="7127875" y="1181100"/>
          <p14:tracePt t="83478" x="7140575" y="1181100"/>
          <p14:tracePt t="83494" x="7159625" y="1181100"/>
          <p14:tracePt t="83511" x="7194550" y="1184275"/>
          <p14:tracePt t="83527" x="7239000" y="1184275"/>
          <p14:tracePt t="83544" x="7283450" y="1196975"/>
          <p14:tracePt t="83560" x="7343775" y="1196975"/>
          <p14:tracePt t="83577" x="7381875" y="1203325"/>
          <p14:tracePt t="83594" x="7426325" y="1216025"/>
          <p14:tracePt t="83610" x="7489825" y="1225550"/>
          <p14:tracePt t="83628" x="7534275" y="1225550"/>
          <p14:tracePt t="83644" x="7572375" y="1225550"/>
          <p14:tracePt t="83660" x="7620000" y="1225550"/>
          <p14:tracePt t="83678" x="7648575" y="1225550"/>
          <p14:tracePt t="83694" x="7670800" y="1225550"/>
          <p14:tracePt t="83711" x="7705725" y="1216025"/>
          <p14:tracePt t="83727" x="7721600" y="1216025"/>
          <p14:tracePt t="83744" x="7731125" y="1216025"/>
          <p14:tracePt t="83760" x="7750175" y="1216025"/>
          <p14:tracePt t="83777" x="7759700" y="1216025"/>
          <p14:tracePt t="83794" x="7769225" y="1209675"/>
          <p14:tracePt t="83810" x="7778750" y="1206500"/>
          <p14:tracePt t="83827" x="7785100" y="1190625"/>
          <p14:tracePt t="83844" x="7788275" y="1190625"/>
          <p14:tracePt t="83846" x="7800975" y="1184275"/>
          <p14:tracePt t="83867" x="7804150" y="1184275"/>
          <p14:tracePt t="83881" x="7804150" y="1181100"/>
          <p14:tracePt t="83937" x="7810500" y="1174750"/>
          <p14:tracePt t="83944" x="7810500" y="1171575"/>
          <p14:tracePt t="83959" x="7813675" y="1165225"/>
          <p14:tracePt t="84038" x="7813675" y="1158875"/>
          <p14:tracePt t="84051" x="7813675" y="1155700"/>
          <p14:tracePt t="84065" x="7813675" y="1146175"/>
          <p14:tracePt t="84080" x="7813675" y="1139825"/>
          <p14:tracePt t="84094" x="7807325" y="1136650"/>
          <p14:tracePt t="84111" x="7791450" y="1136650"/>
          <p14:tracePt t="84127" x="7781925" y="1127125"/>
          <p14:tracePt t="84144" x="7734300" y="1108075"/>
          <p14:tracePt t="84161" x="7696200" y="1089025"/>
          <p14:tracePt t="84177" x="7651750" y="1076325"/>
          <p14:tracePt t="84194" x="7581900" y="1063625"/>
          <p14:tracePt t="84210" x="7527925" y="1057275"/>
          <p14:tracePt t="84227" x="7464425" y="1047750"/>
          <p14:tracePt t="84244" x="7375525" y="1019175"/>
          <p14:tracePt t="84260" x="7312025" y="1012825"/>
          <p14:tracePt t="84277" x="7267575" y="1012825"/>
          <p14:tracePt t="84294" x="7219950" y="1006475"/>
          <p14:tracePt t="84310" x="7191375" y="1003300"/>
          <p14:tracePt t="84327" x="7169150" y="1003300"/>
          <p14:tracePt t="84344" x="7127875" y="1003300"/>
          <p14:tracePt t="84360" x="7105650" y="1003300"/>
          <p14:tracePt t="84377" x="7083425" y="1003300"/>
          <p14:tracePt t="84394" x="7061200" y="1003300"/>
          <p14:tracePt t="84410" x="7051675" y="1003300"/>
          <p14:tracePt t="84427" x="7038975" y="1003300"/>
          <p14:tracePt t="84444" x="7023100" y="1003300"/>
          <p14:tracePt t="84460" x="7013575" y="1003300"/>
          <p14:tracePt t="84494" x="7013575" y="1012825"/>
          <p14:tracePt t="84510" x="7013575" y="1028700"/>
          <p14:tracePt t="84528" x="7013575" y="1044575"/>
          <p14:tracePt t="84545" x="7013575" y="1054100"/>
          <p14:tracePt t="84561" x="7013575" y="1063625"/>
          <p14:tracePt t="84578" x="7019925" y="1082675"/>
          <p14:tracePt t="84594" x="7035800" y="1092200"/>
          <p14:tracePt t="84611" x="7064375" y="1104900"/>
          <p14:tracePt t="84627" x="7086600" y="1127125"/>
          <p14:tracePt t="84644" x="7099300" y="1143000"/>
          <p14:tracePt t="84660" x="7115175" y="1152525"/>
          <p14:tracePt t="84677" x="7127875" y="1168400"/>
          <p14:tracePt t="84694" x="7140575" y="1184275"/>
          <p14:tracePt t="84710" x="7159625" y="1193800"/>
          <p14:tracePt t="84727" x="7188200" y="1209675"/>
          <p14:tracePt t="84743" x="7219950" y="1216025"/>
          <p14:tracePt t="84760" x="7239000" y="1216025"/>
          <p14:tracePt t="84777" x="7280275" y="1216025"/>
          <p14:tracePt t="84794" x="7302500" y="1216025"/>
          <p14:tracePt t="84810" x="7331075" y="1216025"/>
          <p14:tracePt t="84827" x="7366000" y="1216025"/>
          <p14:tracePt t="84843" x="7394575" y="1212850"/>
          <p14:tracePt t="84860" x="7416800" y="1206500"/>
          <p14:tracePt t="84877" x="7451725" y="1200150"/>
          <p14:tracePt t="84894" x="7467600" y="1190625"/>
          <p14:tracePt t="84911" x="7489825" y="1184275"/>
          <p14:tracePt t="84927" x="7515225" y="1181100"/>
          <p14:tracePt t="84944" x="7531100" y="1181100"/>
          <p14:tracePt t="84960" x="7553325" y="1181100"/>
          <p14:tracePt t="84977" x="7575550" y="1162050"/>
          <p14:tracePt t="84994" x="7591425" y="1162050"/>
          <p14:tracePt t="85010" x="7607300" y="1158875"/>
          <p14:tracePt t="85027" x="7620000" y="1152525"/>
          <p14:tracePt t="85044" x="7629525" y="1149350"/>
          <p14:tracePt t="85060" x="7639050" y="1149350"/>
          <p14:tracePt t="85077" x="7661275" y="1149350"/>
          <p14:tracePt t="85094" x="7664450" y="1149350"/>
          <p14:tracePt t="85688" x="7664450" y="1143000"/>
          <p14:tracePt t="85695" x="7664450" y="1136650"/>
          <p14:tracePt t="85702" x="7664450" y="1133475"/>
          <p14:tracePt t="85727" x="7664450" y="1114425"/>
          <p14:tracePt t="85761" x="7639050" y="1069975"/>
          <p14:tracePt t="85777" x="7629525" y="1044575"/>
          <p14:tracePt t="85794" x="7616825" y="1022350"/>
          <p14:tracePt t="85811" x="7600950" y="993775"/>
          <p14:tracePt t="85827" x="7572375" y="981075"/>
          <p14:tracePt t="85844" x="7537450" y="965200"/>
          <p14:tracePt t="85860" x="7518400" y="946150"/>
          <p14:tracePt t="85876" x="7508875" y="942975"/>
          <p14:tracePt t="85894" x="7496175" y="942975"/>
          <p14:tracePt t="85910" x="7486650" y="942975"/>
          <p14:tracePt t="85927" x="7470775" y="942975"/>
          <p14:tracePt t="85945" x="7454900" y="942975"/>
          <p14:tracePt t="85961" x="7445375" y="942975"/>
          <p14:tracePt t="85977" x="7435850" y="942975"/>
          <p14:tracePt t="85994" x="7397750" y="942975"/>
          <p14:tracePt t="86010" x="7369175" y="942975"/>
          <p14:tracePt t="86027" x="7346950" y="942975"/>
          <p14:tracePt t="86044" x="7305675" y="952500"/>
          <p14:tracePt t="86060" x="7280275" y="962025"/>
          <p14:tracePt t="86077" x="7251700" y="968375"/>
          <p14:tracePt t="86094" x="7229475" y="984250"/>
          <p14:tracePt t="86110" x="7219950" y="993775"/>
          <p14:tracePt t="86127" x="7210425" y="1006475"/>
          <p14:tracePt t="86144" x="7191375" y="1016000"/>
          <p14:tracePt t="86160" x="7178675" y="1025525"/>
          <p14:tracePt t="86177" x="7175500" y="1035050"/>
          <p14:tracePt t="86193" x="7175500" y="1050925"/>
          <p14:tracePt t="86210" x="7175500" y="1066800"/>
          <p14:tracePt t="86227" x="7175500" y="1076325"/>
          <p14:tracePt t="86243" x="7175500" y="1089025"/>
          <p14:tracePt t="86260" x="7175500" y="1101725"/>
          <p14:tracePt t="86277" x="7175500" y="1114425"/>
          <p14:tracePt t="86293" x="7181850" y="1123950"/>
          <p14:tracePt t="86310" x="7191375" y="1130300"/>
          <p14:tracePt t="86327" x="7207250" y="1139825"/>
          <p14:tracePt t="86344" x="7226300" y="1155700"/>
          <p14:tracePt t="86360" x="7251700" y="1174750"/>
          <p14:tracePt t="86378" x="7292975" y="1190625"/>
          <p14:tracePt t="86393" x="7324725" y="1203325"/>
          <p14:tracePt t="86410" x="7356475" y="1216025"/>
          <p14:tracePt t="86428" x="7404100" y="1241425"/>
          <p14:tracePt t="86443" x="7451725" y="1254125"/>
          <p14:tracePt t="86460" x="7486650" y="1266825"/>
          <p14:tracePt t="86478" x="7581900" y="1266825"/>
          <p14:tracePt t="86495" x="7626350" y="1266825"/>
          <p14:tracePt t="86511" x="7670800" y="1266825"/>
          <p14:tracePt t="86528" x="7708900" y="1266825"/>
          <p14:tracePt t="86544" x="7718425" y="1266825"/>
          <p14:tracePt t="86561" x="7731125" y="1263650"/>
          <p14:tracePt t="86578" x="7731125" y="1250950"/>
          <p14:tracePt t="86593" x="7731125" y="1238250"/>
          <p14:tracePt t="86610" x="7727950" y="1225550"/>
          <p14:tracePt t="86627" x="7708900" y="1209675"/>
          <p14:tracePt t="86643" x="7670800" y="1196975"/>
          <p14:tracePt t="86660" x="7613650" y="1168400"/>
          <p14:tracePt t="86677" x="7499350" y="1130300"/>
          <p14:tracePt t="86694" x="7356475" y="1085850"/>
          <p14:tracePt t="86710" x="7226300" y="1050925"/>
          <p14:tracePt t="86727" x="7064375" y="990600"/>
          <p14:tracePt t="86743" x="6975475" y="958850"/>
          <p14:tracePt t="86761" x="6880225" y="933450"/>
          <p14:tracePt t="86777" x="6788150" y="908050"/>
          <p14:tracePt t="86794" x="6743700" y="901700"/>
          <p14:tracePt t="86810" x="6711950" y="895350"/>
          <p14:tracePt t="86827" x="6673850" y="895350"/>
          <p14:tracePt t="86843" x="6651625" y="895350"/>
          <p14:tracePt t="86860" x="6642100" y="895350"/>
          <p14:tracePt t="86862" x="6629400" y="895350"/>
          <p14:tracePt t="86876" x="6619875" y="895350"/>
          <p14:tracePt t="86893" x="6610350" y="901700"/>
          <p14:tracePt t="86910" x="6600825" y="901700"/>
          <p14:tracePt t="86927" x="6584950" y="920750"/>
          <p14:tracePt t="86943" x="6572250" y="920750"/>
          <p14:tracePt t="86960" x="6546850" y="927100"/>
          <p14:tracePt t="86977" x="6508750" y="927100"/>
          <p14:tracePt t="86993" x="6492875" y="927100"/>
          <p14:tracePt t="87010" x="6470650" y="927100"/>
          <p14:tracePt t="87027" x="6438900" y="927100"/>
          <p14:tracePt t="87044" x="6410325" y="927100"/>
          <p14:tracePt t="87060" x="6388100" y="927100"/>
          <p14:tracePt t="87077" x="6321425" y="904875"/>
          <p14:tracePt t="87093" x="6276975" y="892175"/>
          <p14:tracePt t="87111" x="6235700" y="885825"/>
          <p14:tracePt t="87127" x="6226175" y="885825"/>
          <p14:tracePt t="87143" x="6216650" y="885825"/>
          <p14:tracePt t="87160" x="6207125" y="885825"/>
          <p14:tracePt t="87177" x="6188075" y="885825"/>
          <p14:tracePt t="87268" x="6194425" y="885825"/>
          <p14:tracePt t="87276" x="6200775" y="885825"/>
          <p14:tracePt t="87283" x="6203950" y="885825"/>
          <p14:tracePt t="87293" x="6210300" y="885825"/>
          <p14:tracePt t="87311" x="6235700" y="892175"/>
          <p14:tracePt t="87326" x="6257925" y="904875"/>
          <p14:tracePt t="87344" x="6280150" y="904875"/>
          <p14:tracePt t="87360" x="6321425" y="917575"/>
          <p14:tracePt t="87377" x="6353175" y="917575"/>
          <p14:tracePt t="87394" x="6394450" y="917575"/>
          <p14:tracePt t="87410" x="6477000" y="904875"/>
          <p14:tracePt t="87427" x="6534150" y="892175"/>
          <p14:tracePt t="87443" x="6578600" y="879475"/>
          <p14:tracePt t="87460" x="6635750" y="860425"/>
          <p14:tracePt t="87476" x="6673850" y="841375"/>
          <p14:tracePt t="87493" x="6702425" y="822325"/>
          <p14:tracePt t="87510" x="6746875" y="777875"/>
          <p14:tracePt t="87527" x="6765925" y="762000"/>
          <p14:tracePt t="87544" x="6775450" y="746125"/>
          <p14:tracePt t="87560" x="6784975" y="727075"/>
          <p14:tracePt t="87576" x="6784975" y="717550"/>
          <p14:tracePt t="87593" x="6784975" y="704850"/>
          <p14:tracePt t="87653" x="6784975" y="701675"/>
          <p14:tracePt t="87767" x="6784975" y="708025"/>
          <p14:tracePt t="87774" x="6784975" y="714375"/>
          <p14:tracePt t="87780" x="6784975" y="717550"/>
          <p14:tracePt t="87794" x="6784975" y="723900"/>
          <p14:tracePt t="87811" x="6769100" y="755650"/>
          <p14:tracePt t="87827" x="6759575" y="781050"/>
          <p14:tracePt t="87845" x="6734175" y="822325"/>
          <p14:tracePt t="87861" x="6724650" y="838200"/>
          <p14:tracePt t="87878" x="6711950" y="863600"/>
          <p14:tracePt t="87882" x="6702425" y="866775"/>
          <p14:tracePt t="87894" x="6670675" y="885825"/>
          <p14:tracePt t="87909" x="6645275" y="911225"/>
          <p14:tracePt t="87927" x="6600825" y="930275"/>
          <p14:tracePt t="87944" x="6508750" y="952500"/>
          <p14:tracePt t="87960" x="6457950" y="958850"/>
          <p14:tracePt t="87977" x="6413500" y="958850"/>
          <p14:tracePt t="87994" x="6340475" y="952500"/>
          <p14:tracePt t="88010" x="6286500" y="939800"/>
          <p14:tracePt t="88027" x="6242050" y="920750"/>
          <p14:tracePt t="88044" x="6175375" y="882650"/>
          <p14:tracePt t="88060" x="6130925" y="854075"/>
          <p14:tracePt t="88077" x="6089650" y="822325"/>
          <p14:tracePt t="88094" x="6054725" y="796925"/>
          <p14:tracePt t="88110" x="6045200" y="787400"/>
          <p14:tracePt t="88127" x="6029325" y="771525"/>
          <p14:tracePt t="88143" x="6013450" y="758825"/>
          <p14:tracePt t="88160" x="6010275" y="749300"/>
          <p14:tracePt t="88177" x="6000750" y="739775"/>
          <p14:tracePt t="88193" x="5994400" y="717550"/>
          <p14:tracePt t="88210" x="5994400" y="708025"/>
          <p14:tracePt t="88227" x="5994400" y="704850"/>
          <p14:tracePt t="88243" x="5994400" y="695325"/>
          <p14:tracePt t="88337" x="5997575" y="695325"/>
          <p14:tracePt t="88343" x="6000750" y="695325"/>
          <p14:tracePt t="88360" x="6010275" y="695325"/>
          <p14:tracePt t="88377" x="6019800" y="704850"/>
          <p14:tracePt t="88378" x="6026150" y="711200"/>
          <p14:tracePt t="88394" x="6048375" y="720725"/>
          <p14:tracePt t="88410" x="6073775" y="746125"/>
          <p14:tracePt t="88426" x="6111875" y="771525"/>
          <p14:tracePt t="88443" x="6172200" y="819150"/>
          <p14:tracePt t="88460" x="6210300" y="838200"/>
          <p14:tracePt t="88477" x="6261100" y="869950"/>
          <p14:tracePt t="88493" x="6305550" y="882650"/>
          <p14:tracePt t="88510" x="6343650" y="901700"/>
          <p14:tracePt t="88527" x="6432550" y="920750"/>
          <p14:tracePt t="88543" x="6486525" y="936625"/>
          <p14:tracePt t="88560" x="6530975" y="936625"/>
          <p14:tracePt t="88577" x="6604000" y="917575"/>
          <p14:tracePt t="88593" x="6642100" y="898525"/>
          <p14:tracePt t="88611" x="6667500" y="873125"/>
          <p14:tracePt t="88627" x="6711950" y="828675"/>
          <p14:tracePt t="88643" x="6737350" y="800100"/>
          <p14:tracePt t="88660" x="6765925" y="781050"/>
          <p14:tracePt t="88678" x="6788150" y="765175"/>
          <p14:tracePt t="88694" x="6804025" y="755650"/>
          <p14:tracePt t="88710" x="6816725" y="736600"/>
          <p14:tracePt t="88727" x="6826250" y="717550"/>
          <p14:tracePt t="88743" x="6826250" y="708025"/>
          <p14:tracePt t="88760" x="6826250" y="685800"/>
          <p14:tracePt t="88776" x="6826250" y="669925"/>
          <p14:tracePt t="88793" x="6823075" y="660400"/>
          <p14:tracePt t="88810" x="6823075" y="650875"/>
          <p14:tracePt t="88826" x="6819900" y="650875"/>
          <p14:tracePt t="88843" x="6810375" y="650875"/>
          <p14:tracePt t="88860" x="6794500" y="650875"/>
          <p14:tracePt t="88876" x="6778625" y="657225"/>
          <p14:tracePt t="88893" x="6769100" y="666750"/>
          <p14:tracePt t="88910" x="6759575" y="679450"/>
          <p14:tracePt t="88926" x="6737350" y="714375"/>
          <p14:tracePt t="88943" x="6724650" y="736600"/>
          <p14:tracePt t="88960" x="6705600" y="768350"/>
          <p14:tracePt t="88976" x="6670675" y="806450"/>
          <p14:tracePt t="88993" x="6645275" y="835025"/>
          <p14:tracePt t="89010" x="6619875" y="866775"/>
          <p14:tracePt t="89027" x="6575425" y="911225"/>
          <p14:tracePt t="89044" x="6550025" y="936625"/>
          <p14:tracePt t="89061" x="6534150" y="977900"/>
          <p14:tracePt t="89076" x="6521450" y="987425"/>
          <p14:tracePt t="89093" x="6492875" y="1006475"/>
          <p14:tracePt t="89110" x="6477000" y="1016000"/>
          <p14:tracePt t="89126" x="6435725" y="1022350"/>
          <p14:tracePt t="89143" x="6416675" y="1022350"/>
          <p14:tracePt t="89160" x="6378575" y="1019175"/>
          <p14:tracePt t="89177" x="6327775" y="993775"/>
          <p14:tracePt t="89193" x="6289675" y="962025"/>
          <p14:tracePt t="89210" x="6242050" y="895350"/>
          <p14:tracePt t="89227" x="6223000" y="857250"/>
          <p14:tracePt t="89243" x="6207125" y="838200"/>
          <p14:tracePt t="89260" x="6191250" y="825500"/>
          <p14:tracePt t="89276" x="6181725" y="809625"/>
          <p14:tracePt t="89293" x="6181725" y="800100"/>
          <p14:tracePt t="89310" x="6175375" y="800100"/>
          <p14:tracePt t="89326" x="6172200" y="790575"/>
          <p14:tracePt t="89344" x="6165850" y="781050"/>
          <p14:tracePt t="89361" x="6156325" y="774700"/>
          <p14:tracePt t="89590" x="6178550" y="777875"/>
          <p14:tracePt t="89596" x="6197600" y="790575"/>
          <p14:tracePt t="89611" x="6242050" y="803275"/>
          <p14:tracePt t="89627" x="6280150" y="815975"/>
          <p14:tracePt t="89643" x="6327775" y="828675"/>
          <p14:tracePt t="89660" x="6359525" y="828675"/>
          <p14:tracePt t="89676" x="6369050" y="828675"/>
          <p14:tracePt t="89694" x="6375400" y="828675"/>
          <p14:tracePt t="89930" x="6378575" y="828675"/>
          <p14:tracePt t="89936" x="6384925" y="828675"/>
          <p14:tracePt t="89944" x="6388100" y="828675"/>
          <p14:tracePt t="89959" x="6403975" y="815975"/>
          <p14:tracePt t="89976" x="6413500" y="806450"/>
          <p14:tracePt t="89993" x="6429375" y="787400"/>
          <p14:tracePt t="90010" x="6438900" y="777875"/>
          <p14:tracePt t="90026" x="6448425" y="768350"/>
          <p14:tracePt t="90043" x="6467475" y="758825"/>
          <p14:tracePt t="90060" x="6477000" y="752475"/>
          <p14:tracePt t="90078" x="6492875" y="752475"/>
          <p14:tracePt t="90093" x="6515100" y="752475"/>
          <p14:tracePt t="90110" x="6524625" y="752475"/>
          <p14:tracePt t="90126" x="6534150" y="752475"/>
          <p14:tracePt t="90143" x="6537325" y="752475"/>
          <p14:tracePt t="90407" x="6543675" y="749300"/>
          <p14:tracePt t="90414" x="6546850" y="742950"/>
          <p14:tracePt t="90426" x="6559550" y="733425"/>
          <p14:tracePt t="90443" x="6575425" y="695325"/>
          <p14:tracePt t="90460" x="6584950" y="685800"/>
          <p14:tracePt t="90477" x="6584950" y="673100"/>
          <p14:tracePt t="90493" x="6584950" y="666750"/>
          <p14:tracePt t="90749" x="6584950" y="676275"/>
          <p14:tracePt t="90756" x="6578600" y="679450"/>
          <p14:tracePt t="90763" x="6575425" y="685800"/>
          <p14:tracePt t="90777" x="6565900" y="685800"/>
          <p14:tracePt t="90792" x="6550025" y="695325"/>
          <p14:tracePt t="90810" x="6540500" y="698500"/>
          <p14:tracePt t="90827" x="6524625" y="704850"/>
          <p14:tracePt t="90843" x="6502400" y="704850"/>
          <p14:tracePt t="90860" x="6480175" y="711200"/>
          <p14:tracePt t="90876" x="6438900" y="711200"/>
          <p14:tracePt t="90893" x="6416675" y="717550"/>
          <p14:tracePt t="90897" x="6407150" y="717550"/>
          <p14:tracePt t="90909" x="6394450" y="717550"/>
          <p14:tracePt t="90926" x="6381750" y="717550"/>
          <p14:tracePt t="90943" x="6372225" y="717550"/>
          <p14:tracePt t="90960" x="6362700" y="717550"/>
          <p14:tracePt t="90978" x="6340475" y="717550"/>
          <p14:tracePt t="90994" x="6330950" y="717550"/>
          <p14:tracePt t="91010" x="6321425" y="717550"/>
          <p14:tracePt t="91027" x="6308725" y="717550"/>
          <p14:tracePt t="91043" x="6292850" y="717550"/>
          <p14:tracePt t="91105" x="6286500" y="717550"/>
          <p14:tracePt t="91154" x="6283325" y="717550"/>
          <p14:tracePt t="91161" x="6276975" y="717550"/>
          <p14:tracePt t="91168" x="6273800" y="717550"/>
          <p14:tracePt t="91176" x="6267450" y="717550"/>
          <p14:tracePt t="91193" x="6257925" y="717550"/>
          <p14:tracePt t="91210" x="6238875" y="717550"/>
          <p14:tracePt t="91226" x="6229350" y="717550"/>
          <p14:tracePt t="91243" x="6207125" y="717550"/>
          <p14:tracePt t="91260" x="6165850" y="717550"/>
          <p14:tracePt t="91276" x="6137275" y="708025"/>
          <p14:tracePt t="91293" x="6111875" y="695325"/>
          <p14:tracePt t="91310" x="6070600" y="679450"/>
          <p14:tracePt t="91326" x="6048375" y="673100"/>
          <p14:tracePt t="91343" x="6016625" y="673100"/>
          <p14:tracePt t="91360" x="5991225" y="673100"/>
          <p14:tracePt t="91377" x="5981700" y="673100"/>
          <p14:tracePt t="91393" x="5972175" y="673100"/>
          <p14:tracePt t="91410" x="5956300" y="673100"/>
          <p14:tracePt t="91444" x="5959475" y="673100"/>
          <p14:tracePt t="91461" x="5978525" y="673100"/>
          <p14:tracePt t="91477" x="5994400" y="682625"/>
          <p14:tracePt t="91494" x="6010275" y="695325"/>
          <p14:tracePt t="91510" x="6051550" y="708025"/>
          <p14:tracePt t="91526" x="6073775" y="723900"/>
          <p14:tracePt t="91543" x="6118225" y="736600"/>
          <p14:tracePt t="91560" x="6191250" y="755650"/>
          <p14:tracePt t="91576" x="6245225" y="771525"/>
          <p14:tracePt t="91593" x="6289675" y="777875"/>
          <p14:tracePt t="91609" x="6353175" y="777875"/>
          <p14:tracePt t="91626" x="6375400" y="777875"/>
          <p14:tracePt t="91643" x="6403975" y="777875"/>
          <p14:tracePt t="91661" x="6432550" y="768350"/>
          <p14:tracePt t="91677" x="6461125" y="758825"/>
          <p14:tracePt t="91695" x="6477000" y="742950"/>
          <p14:tracePt t="91710" x="6486525" y="736600"/>
          <p14:tracePt t="91726" x="6496050" y="736600"/>
          <p14:tracePt t="91743" x="6505575" y="727075"/>
          <p14:tracePt t="91760" x="6521450" y="727075"/>
          <p14:tracePt t="92378" x="6565900" y="727075"/>
          <p14:tracePt t="92385" x="6648450" y="727075"/>
          <p14:tracePt t="92393" x="6715125" y="727075"/>
          <p14:tracePt t="92410" x="6832600" y="720725"/>
          <p14:tracePt t="92427" x="6965950" y="695325"/>
          <p14:tracePt t="92443" x="7032625" y="666750"/>
          <p14:tracePt t="92477" x="7169150" y="581025"/>
          <p14:tracePt t="92509" x="7245350" y="530225"/>
          <p14:tracePt t="92527" x="7280275" y="508000"/>
          <p14:tracePt t="92543" x="7289800" y="495300"/>
          <p14:tracePt t="92560" x="7302500" y="485775"/>
          <p14:tracePt t="92577" x="7312025" y="466725"/>
          <p14:tracePt t="92593" x="7312025" y="457200"/>
          <p14:tracePt t="92609" x="7312025" y="447675"/>
          <p14:tracePt t="92677" x="7308850" y="447675"/>
          <p14:tracePt t="92684" x="7305675" y="441325"/>
          <p14:tracePt t="92692" x="7299325" y="441325"/>
          <p14:tracePt t="92709" x="7289800" y="431800"/>
          <p14:tracePt t="92727" x="7248525" y="409575"/>
          <p14:tracePt t="92743" x="7216775" y="396875"/>
          <p14:tracePt t="92760" x="7178675" y="384175"/>
          <p14:tracePt t="92777" x="7112000" y="336550"/>
          <p14:tracePt t="92793" x="7089775" y="314325"/>
          <p14:tracePt t="92809" x="7058025" y="288925"/>
          <p14:tracePt t="92826" x="7013575" y="263525"/>
          <p14:tracePt t="92843" x="7004050" y="254000"/>
          <p14:tracePt t="92860" x="7000875" y="244475"/>
          <p14:tracePt t="92876" x="7000875" y="228600"/>
          <p14:tracePt t="92893" x="7000875" y="225425"/>
          <p14:tracePt t="92909" x="7007225" y="219075"/>
          <p14:tracePt t="92926" x="7026275" y="219075"/>
          <p14:tracePt t="92943" x="7035800" y="209550"/>
          <p14:tracePt t="92959" x="7051675" y="203200"/>
          <p14:tracePt t="92976" x="7092950" y="203200"/>
          <p14:tracePt t="92993" x="7115175" y="196850"/>
          <p14:tracePt t="93009" x="7153275" y="180975"/>
          <p14:tracePt t="93026" x="7194550" y="174625"/>
          <p14:tracePt t="93043" x="7216775" y="174625"/>
          <p14:tracePt t="93059" x="7232650" y="174625"/>
          <p14:tracePt t="93077" x="7251700" y="174625"/>
          <p14:tracePt t="93093" x="7261225" y="174625"/>
          <p14:tracePt t="93109" x="7270750" y="174625"/>
          <p14:tracePt t="93126" x="7277100" y="174625"/>
          <p14:tracePt t="93227" x="7280275" y="174625"/>
          <p14:tracePt t="93233" x="7286625" y="174625"/>
          <p14:tracePt t="93319" x="7296150" y="174625"/>
          <p14:tracePt t="93325" x="7302500" y="174625"/>
          <p14:tracePt t="93331" x="7305675" y="184150"/>
          <p14:tracePt t="93343" x="7312025" y="190500"/>
          <p14:tracePt t="93359" x="7327900" y="209550"/>
          <p14:tracePt t="93376" x="7366000" y="250825"/>
          <p14:tracePt t="93393" x="7407275" y="292100"/>
          <p14:tracePt t="93409" x="7518400" y="361950"/>
          <p14:tracePt t="93426" x="7556500" y="393700"/>
          <p14:tracePt t="93443" x="7604125" y="415925"/>
          <p14:tracePt t="93459" x="7645400" y="428625"/>
          <p14:tracePt t="93476" x="7667625" y="428625"/>
          <p14:tracePt t="93493" x="7677150" y="428625"/>
          <p14:tracePt t="93510" x="7696200" y="428625"/>
          <p14:tracePt t="93526" x="7702550" y="425450"/>
          <p14:tracePt t="93542" x="7705725" y="415925"/>
          <p14:tracePt t="93559" x="7705725" y="390525"/>
          <p14:tracePt t="93576" x="7705725" y="374650"/>
          <p14:tracePt t="93593" x="7705725" y="365125"/>
          <p14:tracePt t="93609" x="7696200" y="349250"/>
          <p14:tracePt t="93626" x="7696200" y="333375"/>
          <p14:tracePt t="93709" x="7702550" y="333375"/>
          <p14:tracePt t="93715" x="7712075" y="333375"/>
          <p14:tracePt t="93726" x="7721600" y="333375"/>
          <p14:tracePt t="93743" x="7753350" y="336550"/>
          <p14:tracePt t="93759" x="7785100" y="336550"/>
          <p14:tracePt t="93776" x="7813675" y="336550"/>
          <p14:tracePt t="93794" x="7835900" y="336550"/>
          <p14:tracePt t="93810" x="7845425" y="336550"/>
          <p14:tracePt t="93826" x="7858125" y="336550"/>
          <p14:tracePt t="93844" x="7874000" y="336550"/>
          <p14:tracePt t="95702" x="7854950" y="412750"/>
          <p14:tracePt t="95709" x="7835900" y="504825"/>
          <p14:tracePt t="95716" x="7807325" y="619125"/>
          <p14:tracePt t="95726" x="7775575" y="784225"/>
          <p14:tracePt t="95743" x="7743825" y="1085850"/>
          <p14:tracePt t="95759" x="7677150" y="1587500"/>
          <p14:tracePt t="95793" x="7594600" y="2238375"/>
          <p14:tracePt t="95827" x="7537450" y="2641600"/>
          <p14:tracePt t="95844" x="7508875" y="2968625"/>
          <p14:tracePt t="95859" x="7499350" y="3152775"/>
          <p14:tracePt t="95876" x="7499350" y="3178175"/>
          <p14:tracePt t="96307" x="7467600" y="3267075"/>
          <p14:tracePt t="96314" x="7429500" y="3362325"/>
          <p14:tracePt t="96329" x="7353300" y="3552825"/>
          <p14:tracePt t="96343" x="7296150" y="3775075"/>
          <p14:tracePt t="96359" x="7267575" y="3949700"/>
          <p14:tracePt t="96393" x="7216775" y="4254500"/>
          <p14:tracePt t="96425" x="7207250" y="4381500"/>
          <p14:tracePt t="96444" x="7207250" y="4438650"/>
          <p14:tracePt t="96459" x="7207250" y="4457700"/>
          <p14:tracePt t="96477" x="7207250" y="4486275"/>
          <p14:tracePt t="96493" x="7210425" y="4495800"/>
          <p14:tracePt t="96510" x="7226300" y="4508500"/>
          <p14:tracePt t="96525" x="7242175" y="4508500"/>
          <p14:tracePt t="96543" x="7280275" y="4508500"/>
          <p14:tracePt t="96560" x="7302500" y="4508500"/>
          <p14:tracePt t="96577" x="7337425" y="4498975"/>
          <p14:tracePt t="96593" x="7353300" y="4498975"/>
          <p14:tracePt t="96610" x="7362825" y="4498975"/>
          <p14:tracePt t="96627" x="7372350" y="4498975"/>
          <p14:tracePt t="96669" x="7372350" y="4492625"/>
          <p14:tracePt t="96677" x="7366000" y="4489450"/>
          <p14:tracePt t="96692" x="7350125" y="4479925"/>
          <p14:tracePt t="96709" x="7305675" y="4457700"/>
          <p14:tracePt t="96726" x="7204075" y="4429125"/>
          <p14:tracePt t="96743" x="7070725" y="4394200"/>
          <p14:tracePt t="96760" x="6927850" y="4349750"/>
          <p14:tracePt t="96776" x="6762750" y="4324350"/>
          <p14:tracePt t="96793" x="6667500" y="4308475"/>
          <p14:tracePt t="96809" x="6591300" y="4286250"/>
          <p14:tracePt t="96826" x="6543675" y="4286250"/>
          <p14:tracePt t="96843" x="6518275" y="4286250"/>
          <p14:tracePt t="96859" x="6508750" y="4286250"/>
          <p14:tracePt t="96876" x="6496050" y="4286250"/>
          <p14:tracePt t="96893" x="6480175" y="4286250"/>
          <p14:tracePt t="96909" x="6473825" y="4286250"/>
          <p14:tracePt t="97105" x="6477000" y="4276725"/>
          <p14:tracePt t="97112" x="6483350" y="4248150"/>
          <p14:tracePt t="97126" x="6508750" y="4210050"/>
          <p14:tracePt t="97142" x="6537325" y="4165600"/>
          <p14:tracePt t="97159" x="6556375" y="4127500"/>
          <p14:tracePt t="97176" x="6584950" y="4089400"/>
          <p14:tracePt t="97192" x="6597650" y="4067175"/>
          <p14:tracePt t="97209" x="6619875" y="4054475"/>
          <p14:tracePt t="97226" x="6667500" y="4035425"/>
          <p14:tracePt t="97243" x="6711950" y="4035425"/>
          <p14:tracePt t="97259" x="6775450" y="4035425"/>
          <p14:tracePt t="97276" x="6819900" y="4035425"/>
          <p14:tracePt t="97292" x="6858000" y="4044950"/>
          <p14:tracePt t="97309" x="6911975" y="4064000"/>
          <p14:tracePt t="97326" x="6950075" y="4083050"/>
          <p14:tracePt t="97343" x="6988175" y="4102100"/>
          <p14:tracePt t="97359" x="7086600" y="4156075"/>
          <p14:tracePt t="97376" x="7143750" y="4191000"/>
          <p14:tracePt t="97393" x="7210425" y="4229100"/>
          <p14:tracePt t="97409" x="7277100" y="4267200"/>
          <p14:tracePt t="97426" x="7312025" y="4302125"/>
          <p14:tracePt t="97442" x="7334250" y="4324350"/>
          <p14:tracePt t="97459" x="7400925" y="4371975"/>
          <p14:tracePt t="97476" x="7448550" y="4397375"/>
          <p14:tracePt t="97492" x="7496175" y="4438650"/>
          <p14:tracePt t="97510" x="7562850" y="4479925"/>
          <p14:tracePt t="97525" x="7594600" y="4511675"/>
          <p14:tracePt t="97542" x="7626350" y="4530725"/>
          <p14:tracePt t="97559" x="7648575" y="4546600"/>
          <p14:tracePt t="97576" x="7658100" y="4565650"/>
          <p14:tracePt t="97592" x="7673975" y="4591050"/>
          <p14:tracePt t="97609" x="7689850" y="4622800"/>
          <p14:tracePt t="97626" x="7702550" y="4648200"/>
          <p14:tracePt t="97643" x="7715250" y="4676775"/>
          <p14:tracePt t="97659" x="7715250" y="4718050"/>
          <p14:tracePt t="97676" x="7715250" y="4746625"/>
          <p14:tracePt t="97693" x="7715250" y="4768850"/>
          <p14:tracePt t="97710" x="7715250" y="4810125"/>
          <p14:tracePt t="97727" x="7715250" y="4851400"/>
          <p14:tracePt t="97744" x="7715250" y="4908550"/>
          <p14:tracePt t="97760" x="7715250" y="4943475"/>
          <p14:tracePt t="97777" x="7715250" y="4981575"/>
          <p14:tracePt t="97793" x="7705725" y="5035550"/>
          <p14:tracePt t="97809" x="7699375" y="5067300"/>
          <p14:tracePt t="97826" x="7693025" y="5095875"/>
          <p14:tracePt t="97843" x="7680325" y="5137150"/>
          <p14:tracePt t="97859" x="7673975" y="5181600"/>
          <p14:tracePt t="97876" x="7654925" y="5238750"/>
          <p14:tracePt t="97893" x="7635875" y="5318125"/>
          <p14:tracePt t="97909" x="7616825" y="5356225"/>
          <p14:tracePt t="97926" x="7610475" y="5362575"/>
          <p14:tracePt t="98193" x="7591425" y="5403850"/>
          <p14:tracePt t="98200" x="7566025" y="5451475"/>
          <p14:tracePt t="98209" x="7531100" y="5492750"/>
          <p14:tracePt t="98226" x="7486650" y="5562600"/>
          <p14:tracePt t="98242" x="7404100" y="5686425"/>
          <p14:tracePt t="98259" x="7353300" y="5746750"/>
          <p14:tracePt t="98292" x="7251700" y="5867400"/>
          <p14:tracePt t="98326" x="7156450" y="5927725"/>
          <p14:tracePt t="98343" x="7092950" y="5956300"/>
          <p14:tracePt t="98358" x="7067550" y="5972175"/>
          <p14:tracePt t="98376" x="7038975" y="5984875"/>
          <p14:tracePt t="98393" x="7004050" y="5984875"/>
          <p14:tracePt t="98409" x="6969125" y="5984875"/>
          <p14:tracePt t="98426" x="6931025" y="5984875"/>
          <p14:tracePt t="98442" x="6870700" y="5984875"/>
          <p14:tracePt t="98459" x="6816725" y="5984875"/>
          <p14:tracePt t="98475" x="6772275" y="5984875"/>
          <p14:tracePt t="98493" x="6731000" y="5962650"/>
          <p14:tracePt t="98509" x="6708775" y="5959475"/>
          <p14:tracePt t="98526" x="6667500" y="5940425"/>
          <p14:tracePt t="98542" x="6635750" y="5927725"/>
          <p14:tracePt t="98559" x="6597650" y="5915025"/>
          <p14:tracePt t="98576" x="6530975" y="5883275"/>
          <p14:tracePt t="98592" x="6508750" y="5864225"/>
          <p14:tracePt t="98608" x="6467475" y="5832475"/>
          <p14:tracePt t="98626" x="6432550" y="5794375"/>
          <p14:tracePt t="98642" x="6397625" y="5762625"/>
          <p14:tracePt t="98659" x="6375400" y="5737225"/>
          <p14:tracePt t="98676" x="6330950" y="5692775"/>
          <p14:tracePt t="98692" x="6305550" y="5670550"/>
          <p14:tracePt t="98710" x="6273800" y="5638800"/>
          <p14:tracePt t="98726" x="6229350" y="5600700"/>
          <p14:tracePt t="98742" x="6203950" y="5559425"/>
          <p14:tracePt t="98759" x="6178550" y="5537200"/>
          <p14:tracePt t="98775" x="6134100" y="5486400"/>
          <p14:tracePt t="98792" x="6118225" y="5461000"/>
          <p14:tracePt t="98809" x="6086475" y="5435600"/>
          <p14:tracePt t="98826" x="6070600" y="5403850"/>
          <p14:tracePt t="98842" x="6061075" y="5394325"/>
          <p14:tracePt t="98859" x="6045200" y="5381625"/>
          <p14:tracePt t="98875" x="6045200" y="5362575"/>
          <p14:tracePt t="98892" x="6045200" y="5334000"/>
          <p14:tracePt t="98908" x="6045200" y="5305425"/>
          <p14:tracePt t="98925" x="6045200" y="5245100"/>
          <p14:tracePt t="98942" x="6038850" y="5207000"/>
          <p14:tracePt t="98958" x="6032500" y="5184775"/>
          <p14:tracePt t="98976" x="6032500" y="5149850"/>
          <p14:tracePt t="98993" x="6032500" y="5140325"/>
          <p14:tracePt t="99009" x="6032500" y="5130800"/>
          <p14:tracePt t="99025" x="6032500" y="5118100"/>
          <p14:tracePt t="99059" x="6032500" y="5108575"/>
          <p14:tracePt t="99077" x="6032500" y="5095875"/>
          <p14:tracePt t="99093" x="6032500" y="5086350"/>
          <p14:tracePt t="99111" x="6032500" y="5054600"/>
          <p14:tracePt t="99126" x="6042025" y="5022850"/>
          <p14:tracePt t="99143" x="6061075" y="4975225"/>
          <p14:tracePt t="99160" x="6080125" y="4911725"/>
          <p14:tracePt t="99176" x="6092825" y="4867275"/>
          <p14:tracePt t="99192" x="6105525" y="4829175"/>
          <p14:tracePt t="99209" x="6134100" y="4730750"/>
          <p14:tracePt t="99226" x="6149975" y="4654550"/>
          <p14:tracePt t="99242" x="6162675" y="4581525"/>
          <p14:tracePt t="99259" x="6184900" y="4498975"/>
          <p14:tracePt t="99276" x="6203950" y="4454525"/>
          <p14:tracePt t="99292" x="6216650" y="4429125"/>
          <p14:tracePt t="99309" x="6216650" y="4397375"/>
          <p14:tracePt t="99325" x="6216650" y="4387850"/>
          <p14:tracePt t="99342" x="6216650" y="4378325"/>
          <p14:tracePt t="99358" x="6219825" y="4362450"/>
          <p14:tracePt t="99375" x="6226175" y="4346575"/>
          <p14:tracePt t="99393" x="6229350" y="4337050"/>
          <p14:tracePt t="99409" x="6238875" y="4324350"/>
          <p14:tracePt t="99425" x="6238875" y="4311650"/>
          <p14:tracePt t="99442" x="6238875" y="4298950"/>
          <p14:tracePt t="99459" x="6238875" y="4283075"/>
          <p14:tracePt t="99680" x="6238875" y="4295775"/>
          <p14:tracePt t="99687" x="6232525" y="4308475"/>
          <p14:tracePt t="99694" x="6226175" y="4321175"/>
          <p14:tracePt t="99709" x="6207125" y="4343400"/>
          <p14:tracePt t="99726" x="6194425" y="4375150"/>
          <p14:tracePt t="99742" x="6184900" y="4397375"/>
          <p14:tracePt t="99776" x="6134100" y="4464050"/>
          <p14:tracePt t="99808" x="6099175" y="4530725"/>
          <p14:tracePt t="99826" x="6080125" y="4562475"/>
          <p14:tracePt t="99843" x="6061075" y="4603750"/>
          <p14:tracePt t="99859" x="6051550" y="4629150"/>
          <p14:tracePt t="99875" x="6038850" y="4645025"/>
          <p14:tracePt t="99893" x="6016625" y="4673600"/>
          <p14:tracePt t="99910" x="6003925" y="4695825"/>
          <p14:tracePt t="99927" x="5994400" y="4705350"/>
          <p14:tracePt t="99943" x="5972175" y="4746625"/>
          <p14:tracePt t="99960" x="5972175" y="4775200"/>
          <p14:tracePt t="99976" x="5972175" y="4791075"/>
          <p14:tracePt t="99992" x="5972175" y="4832350"/>
          <p14:tracePt t="100009" x="5972175" y="4854575"/>
          <p14:tracePt t="100026" x="5972175" y="4867275"/>
          <p14:tracePt t="100042" x="5972175" y="4902200"/>
          <p14:tracePt t="100058" x="5972175" y="4924425"/>
          <p14:tracePt t="100076" x="5972175" y="4953000"/>
          <p14:tracePt t="100092" x="5972175" y="4984750"/>
          <p14:tracePt t="100109" x="5972175" y="5013325"/>
          <p14:tracePt t="100125" x="5972175" y="5035550"/>
          <p14:tracePt t="100142" x="5972175" y="5064125"/>
          <p14:tracePt t="100158" x="5972175" y="5073650"/>
          <p14:tracePt t="100175" x="5972175" y="5083175"/>
          <p14:tracePt t="100192" x="5972175" y="5089525"/>
          <p14:tracePt t="100226" x="5984875" y="5073650"/>
          <p14:tracePt t="100242" x="6003925" y="5010150"/>
          <p14:tracePt t="100259" x="6016625" y="4956175"/>
          <p14:tracePt t="100275" x="6032500" y="4870450"/>
          <p14:tracePt t="100292" x="6067425" y="4714875"/>
          <p14:tracePt t="100309" x="6080125" y="4641850"/>
          <p14:tracePt t="100325" x="6096000" y="4578350"/>
          <p14:tracePt t="100342" x="6121400" y="4492625"/>
          <p14:tracePt t="100359" x="6134100" y="4438650"/>
          <p14:tracePt t="100375" x="6146800" y="4403725"/>
          <p14:tracePt t="100392" x="6165850" y="4337050"/>
          <p14:tracePt t="100408" x="6184900" y="4308475"/>
          <p14:tracePt t="100425" x="6191250" y="4286250"/>
          <p14:tracePt t="100442" x="6207125" y="4257675"/>
          <p14:tracePt t="100458" x="6213475" y="4248150"/>
          <p14:tracePt t="100476" x="6223000" y="4225925"/>
          <p14:tracePt t="100492" x="6229350" y="4216400"/>
          <p14:tracePt t="100509" x="6232525" y="4200525"/>
          <p14:tracePt t="100526" x="6248400" y="4187825"/>
          <p14:tracePt t="100542" x="6257925" y="4178300"/>
          <p14:tracePt t="100559" x="6267450" y="4168775"/>
          <p14:tracePt t="100576" x="6283325" y="4146550"/>
          <p14:tracePt t="100592" x="6299200" y="4137025"/>
          <p14:tracePt t="100609" x="6315075" y="4127500"/>
          <p14:tracePt t="100626" x="6356350" y="4114800"/>
          <p14:tracePt t="100642" x="6378575" y="4114800"/>
          <p14:tracePt t="100658" x="6423025" y="4114800"/>
          <p14:tracePt t="100675" x="6492875" y="4114800"/>
          <p14:tracePt t="100692" x="6546850" y="4124325"/>
          <p14:tracePt t="100708" x="6584950" y="4137025"/>
          <p14:tracePt t="100726" x="6683375" y="4159250"/>
          <p14:tracePt t="100742" x="6759575" y="4181475"/>
          <p14:tracePt t="100759" x="6832600" y="4197350"/>
          <p14:tracePt t="100776" x="6921500" y="4203700"/>
          <p14:tracePt t="100792" x="6962775" y="4203700"/>
          <p14:tracePt t="100808" x="7000875" y="4203700"/>
          <p14:tracePt t="100825" x="7070725" y="4203700"/>
          <p14:tracePt t="100842" x="7115175" y="4203700"/>
          <p14:tracePt t="100859" x="7143750" y="4203700"/>
          <p14:tracePt t="100876" x="7165975" y="4203700"/>
          <p14:tracePt t="100893" x="7175500" y="4203700"/>
          <p14:tracePt t="100909" x="7178675" y="4203700"/>
          <p14:tracePt t="101118" x="7178675" y="4232275"/>
          <p14:tracePt t="101125" x="7178675" y="4279900"/>
          <p14:tracePt t="101132" x="7175500" y="4305300"/>
          <p14:tracePt t="101142" x="7169150" y="4343400"/>
          <p14:tracePt t="101159" x="7137400" y="4476750"/>
          <p14:tracePt t="101176" x="7099300" y="4619625"/>
          <p14:tracePt t="101192" x="7083425" y="4737100"/>
          <p14:tracePt t="101209" x="7058025" y="4905375"/>
          <p14:tracePt t="101225" x="7058025" y="5041900"/>
          <p14:tracePt t="101242" x="7058025" y="5133975"/>
          <p14:tracePt t="101259" x="7058025" y="5251450"/>
          <p14:tracePt t="101275" x="7058025" y="5334000"/>
          <p14:tracePt t="101292" x="7058025" y="5394325"/>
          <p14:tracePt t="101310" x="7058025" y="5454650"/>
          <p14:tracePt t="101326" x="7058025" y="5486400"/>
          <p14:tracePt t="101343" x="7058025" y="5508625"/>
          <p14:tracePt t="101360" x="7058025" y="5521325"/>
          <p14:tracePt t="101375" x="7058025" y="5534025"/>
          <p14:tracePt t="101392" x="7058025" y="5546725"/>
          <p14:tracePt t="101438" x="7058025" y="5540375"/>
          <p14:tracePt t="101445" x="7058025" y="5534025"/>
          <p14:tracePt t="101458" x="7064375" y="5524500"/>
          <p14:tracePt t="101475" x="7073900" y="5514975"/>
          <p14:tracePt t="101492" x="7086600" y="5499100"/>
          <p14:tracePt t="101509" x="7108825" y="5457825"/>
          <p14:tracePt t="101525" x="7121525" y="5441950"/>
          <p14:tracePt t="101542" x="7131050" y="5419725"/>
          <p14:tracePt t="101558" x="7153275" y="5391150"/>
          <p14:tracePt t="101575" x="7165975" y="5359400"/>
          <p14:tracePt t="101592" x="7178675" y="5337175"/>
          <p14:tracePt t="101594" x="7185025" y="5318125"/>
          <p14:tracePt t="101608" x="7197725" y="5292725"/>
          <p14:tracePt t="101626" x="7213600" y="5270500"/>
          <p14:tracePt t="101642" x="7226300" y="5238750"/>
          <p14:tracePt t="101660" x="7242175" y="5219700"/>
          <p14:tracePt t="101676" x="7251700" y="5203825"/>
          <p14:tracePt t="101694" x="7258050" y="5187950"/>
          <p14:tracePt t="101710" x="7258050" y="5178425"/>
          <p14:tracePt t="101726" x="7258050" y="5168900"/>
          <p14:tracePt t="102078" x="7248525" y="5137150"/>
          <p14:tracePt t="102085" x="7226300" y="5108575"/>
          <p14:tracePt t="102092" x="7210425" y="5080000"/>
          <p14:tracePt t="102108" x="7197725" y="5022850"/>
          <p14:tracePt t="102126" x="7185025" y="4984750"/>
          <p14:tracePt t="102142" x="7162800" y="4949825"/>
          <p14:tracePt t="102159" x="7150100" y="4933950"/>
          <p14:tracePt t="102192" x="7140575" y="4918075"/>
          <p14:tracePt t="102291" x="7140575" y="4911725"/>
          <p14:tracePt t="102342" x="7137400" y="4908550"/>
          <p14:tracePt t="102349" x="7131050" y="4902200"/>
          <p14:tracePt t="102359" x="7124700" y="4886325"/>
          <p14:tracePt t="102375" x="7124700" y="4864100"/>
          <p14:tracePt t="102392" x="7124700" y="4794250"/>
          <p14:tracePt t="102408" x="7124700" y="4743450"/>
          <p14:tracePt t="102426" x="7124700" y="4686300"/>
          <p14:tracePt t="102442" x="7124700" y="4670425"/>
          <p14:tracePt t="102458" x="7124700" y="4660900"/>
          <p14:tracePt t="102519" x="7115175" y="4660900"/>
          <p14:tracePt t="102526" x="7108825" y="4660900"/>
          <p14:tracePt t="102533" x="7105650" y="4660900"/>
          <p14:tracePt t="102541" x="7099300" y="4660900"/>
          <p14:tracePt t="102558" x="7089775" y="4667250"/>
          <p14:tracePt t="102576" x="7077075" y="4683125"/>
          <p14:tracePt t="102592" x="7058025" y="4699000"/>
          <p14:tracePt t="102608" x="7048500" y="4711700"/>
          <p14:tracePt t="102626" x="7035800" y="4724400"/>
          <p14:tracePt t="102642" x="7013575" y="4733925"/>
          <p14:tracePt t="102658" x="6981825" y="4746625"/>
          <p14:tracePt t="102675" x="6918325" y="4772025"/>
          <p14:tracePt t="102692" x="6873875" y="4784725"/>
          <p14:tracePt t="102709" x="6835775" y="4797425"/>
          <p14:tracePt t="102726" x="6772275" y="4822825"/>
          <p14:tracePt t="102742" x="6718300" y="4838700"/>
          <p14:tracePt t="102758" x="6661150" y="4851400"/>
          <p14:tracePt t="102775" x="6591300" y="4864100"/>
          <p14:tracePt t="102792" x="6556375" y="4864100"/>
          <p14:tracePt t="102808" x="6534150" y="4864100"/>
          <p14:tracePt t="102825" x="6518275" y="4864100"/>
          <p14:tracePt t="102842" x="6502400" y="4864100"/>
          <p14:tracePt t="102859" x="6492875" y="4864100"/>
          <p14:tracePt t="102875" x="6480175" y="4864100"/>
          <p14:tracePt t="103147" x="6473825" y="4870450"/>
          <p14:tracePt t="103153" x="6467475" y="4873625"/>
          <p14:tracePt t="103159" x="6464300" y="4879975"/>
          <p14:tracePt t="103175" x="6454775" y="4889500"/>
          <p14:tracePt t="103192" x="6438900" y="4899025"/>
          <p14:tracePt t="103209" x="6423025" y="4918075"/>
          <p14:tracePt t="103225" x="6413500" y="4927600"/>
          <p14:tracePt t="103242" x="6403975" y="4943475"/>
          <p14:tracePt t="103258" x="6381750" y="4965700"/>
          <p14:tracePt t="103276" x="6372225" y="4984750"/>
          <p14:tracePt t="103292" x="6362700" y="4994275"/>
          <p14:tracePt t="103308" x="6362700" y="5006975"/>
          <p14:tracePt t="103325" x="6362700" y="5022850"/>
          <p14:tracePt t="103342" x="6362700" y="5032375"/>
          <p14:tracePt t="103358" x="6362700" y="5048250"/>
          <p14:tracePt t="103392" x="6362700" y="5051425"/>
          <p14:tracePt t="103473" x="6362700" y="5057775"/>
          <p14:tracePt t="103479" x="6362700" y="5067300"/>
          <p14:tracePt t="103492" x="6362700" y="5073650"/>
          <p14:tracePt t="103508" x="6362700" y="5086350"/>
          <p14:tracePt t="103525" x="6362700" y="5095875"/>
          <p14:tracePt t="103542" x="6362700" y="5105400"/>
          <p14:tracePt t="103558" x="6378575" y="5127625"/>
          <p14:tracePt t="103576" x="6394450" y="5143500"/>
          <p14:tracePt t="103592" x="6407150" y="5172075"/>
          <p14:tracePt t="103608" x="6423025" y="5207000"/>
          <p14:tracePt t="103625" x="6435725" y="5238750"/>
          <p14:tracePt t="103642" x="6454775" y="5264150"/>
          <p14:tracePt t="103659" x="6473825" y="5305425"/>
          <p14:tracePt t="103676" x="6483350" y="5327650"/>
          <p14:tracePt t="103693" x="6502400" y="5362575"/>
          <p14:tracePt t="103709" x="6518275" y="5378450"/>
          <p14:tracePt t="103726" x="6527800" y="5391150"/>
          <p14:tracePt t="103743" x="6540500" y="5416550"/>
          <p14:tracePt t="103759" x="6553200" y="5426075"/>
          <p14:tracePt t="103775" x="6575425" y="5435600"/>
          <p14:tracePt t="103792" x="6594475" y="5457825"/>
          <p14:tracePt t="103808" x="6616700" y="5467350"/>
          <p14:tracePt t="103825" x="6626225" y="5476875"/>
          <p14:tracePt t="103842" x="6654800" y="5492750"/>
          <p14:tracePt t="103858" x="6680200" y="5499100"/>
          <p14:tracePt t="103874" x="6702425" y="5499100"/>
          <p14:tracePt t="103892" x="6765925" y="5499100"/>
          <p14:tracePt t="103908" x="6826250" y="5495925"/>
          <p14:tracePt t="103925" x="6889750" y="5483225"/>
          <p14:tracePt t="103942" x="6978650" y="5467350"/>
          <p14:tracePt t="103958" x="7032625" y="5467350"/>
          <p14:tracePt t="103975" x="7092950" y="5454650"/>
          <p14:tracePt t="103992" x="7178675" y="5448300"/>
          <p14:tracePt t="104008" x="7226300" y="5435600"/>
          <p14:tracePt t="104025" x="7264400" y="5435600"/>
          <p14:tracePt t="104041" x="7299325" y="5416550"/>
          <p14:tracePt t="104058" x="7327900" y="5410200"/>
          <p14:tracePt t="104075" x="7343775" y="5400675"/>
          <p14:tracePt t="104092" x="7359650" y="5378450"/>
          <p14:tracePt t="104108" x="7375525" y="5368925"/>
          <p14:tracePt t="104125" x="7385050" y="5359400"/>
          <p14:tracePt t="104142" x="7404100" y="5318125"/>
          <p14:tracePt t="104158" x="7407275" y="5295900"/>
          <p14:tracePt t="104175" x="7413625" y="5257800"/>
          <p14:tracePt t="104193" x="7419975" y="5222875"/>
          <p14:tracePt t="104208" x="7419975" y="5194300"/>
          <p14:tracePt t="104225" x="7419975" y="5178425"/>
          <p14:tracePt t="104242" x="7419975" y="5165725"/>
          <p14:tracePt t="104258" x="7419975" y="5143500"/>
          <p14:tracePt t="104275" x="7419975" y="5133975"/>
          <p14:tracePt t="104293" x="7419975" y="5099050"/>
          <p14:tracePt t="104309" x="7419975" y="5086350"/>
          <p14:tracePt t="104327" x="7419975" y="5038725"/>
          <p14:tracePt t="104342" x="7419975" y="5000625"/>
          <p14:tracePt t="104358" x="7410450" y="4962525"/>
          <p14:tracePt t="104376" x="7391400" y="4921250"/>
          <p14:tracePt t="104392" x="7381875" y="4895850"/>
          <p14:tracePt t="104408" x="7359650" y="4886325"/>
          <p14:tracePt t="104425" x="7337425" y="4873625"/>
          <p14:tracePt t="104441" x="7292975" y="4851400"/>
          <p14:tracePt t="104458" x="7270750" y="4838700"/>
          <p14:tracePt t="104476" x="7219950" y="4800600"/>
          <p14:tracePt t="104493" x="7194550" y="4781550"/>
          <p14:tracePt t="104509" x="7162800" y="4756150"/>
          <p14:tracePt t="104526" x="7140575" y="4727575"/>
          <p14:tracePt t="104542" x="7124700" y="4718050"/>
          <p14:tracePt t="104559" x="7115175" y="4708525"/>
          <p14:tracePt t="104575" x="7099300" y="4679950"/>
          <p14:tracePt t="104591" x="7089775" y="4670425"/>
          <p14:tracePt t="104608" x="7073900" y="4660900"/>
          <p14:tracePt t="104625" x="7061200" y="4645025"/>
          <p14:tracePt t="104641" x="7048500" y="4632325"/>
          <p14:tracePt t="104658" x="7038975" y="4619625"/>
          <p14:tracePt t="104675" x="7019925" y="4619625"/>
          <p14:tracePt t="104691" x="7010400" y="4619625"/>
          <p14:tracePt t="104708" x="7000875" y="4619625"/>
          <p14:tracePt t="104725" x="6985000" y="4619625"/>
          <p14:tracePt t="104742" x="6975475" y="4619625"/>
          <p14:tracePt t="105471" x="6975475" y="4594225"/>
          <p14:tracePt t="105480" x="6975475" y="4552950"/>
          <p14:tracePt t="105492" x="6978650" y="4505325"/>
          <p14:tracePt t="105509" x="7013575" y="4346575"/>
          <p14:tracePt t="105525" x="7026275" y="4273550"/>
          <p14:tracePt t="105558" x="7070725" y="4095750"/>
          <p14:tracePt t="105591" x="7080250" y="3997325"/>
          <p14:tracePt t="105608" x="7080250" y="3949700"/>
          <p14:tracePt t="105625" x="7080250" y="3933825"/>
          <p14:tracePt t="105642" x="7080250" y="3924300"/>
          <p14:tracePt t="105659" x="7080250" y="3908425"/>
          <p14:tracePt t="105675" x="7080250" y="3892550"/>
          <p14:tracePt t="105692" x="7080250" y="3879850"/>
          <p14:tracePt t="105708" x="7080250" y="3873500"/>
          <p14:tracePt t="105957" x="7089775" y="3876675"/>
          <p14:tracePt t="105963" x="7102475" y="3883025"/>
          <p14:tracePt t="105975" x="7105650" y="3883025"/>
          <p14:tracePt t="105991" x="7121525" y="3886200"/>
          <p14:tracePt t="106008" x="7121525" y="3892550"/>
          <p14:tracePt t="106025" x="7131050" y="3908425"/>
          <p14:tracePt t="106042" x="7140575" y="3927475"/>
          <p14:tracePt t="106058" x="7159625" y="3952875"/>
          <p14:tracePt t="106075" x="7178675" y="3981450"/>
          <p14:tracePt t="106092" x="7216775" y="4035425"/>
          <p14:tracePt t="106108" x="7242175" y="4073525"/>
          <p14:tracePt t="106125" x="7264400" y="4117975"/>
          <p14:tracePt t="106141" x="7312025" y="4206875"/>
          <p14:tracePt t="106158" x="7340600" y="4260850"/>
          <p14:tracePt t="106175" x="7391400" y="4314825"/>
          <p14:tracePt t="106191" x="7464425" y="4387850"/>
          <p14:tracePt t="106208" x="7515225" y="4429125"/>
          <p14:tracePt t="106225" x="7540625" y="4460875"/>
          <p14:tracePt t="106241" x="7575550" y="4495800"/>
          <p14:tracePt t="106258" x="7588250" y="4514850"/>
          <p14:tracePt t="106275" x="7591425" y="4524375"/>
          <p14:tracePt t="106292" x="7591425" y="4537075"/>
          <p14:tracePt t="106308" x="7591425" y="4559300"/>
          <p14:tracePt t="106325" x="7591425" y="4568825"/>
          <p14:tracePt t="106341" x="7591425" y="4587875"/>
          <p14:tracePt t="106358" x="7591425" y="4603750"/>
          <p14:tracePt t="106376" x="7591425" y="4619625"/>
          <p14:tracePt t="106391" x="7591425" y="4629150"/>
          <p14:tracePt t="106408" x="7591425" y="4632325"/>
          <p14:tracePt t="106490" x="7591425" y="4622800"/>
          <p14:tracePt t="106497" x="7591425" y="4610100"/>
          <p14:tracePt t="106508" x="7588250" y="4584700"/>
          <p14:tracePt t="106525" x="7562850" y="4511675"/>
          <p14:tracePt t="106541" x="7524750" y="4451350"/>
          <p14:tracePt t="106558" x="7493000" y="4365625"/>
          <p14:tracePt t="106575" x="7426325" y="4225925"/>
          <p14:tracePt t="106591" x="7391400" y="4165600"/>
          <p14:tracePt t="106608" x="7362825" y="4117975"/>
          <p14:tracePt t="106625" x="7315200" y="4032250"/>
          <p14:tracePt t="106641" x="7283450" y="3965575"/>
          <p14:tracePt t="106659" x="7245350" y="3876675"/>
          <p14:tracePt t="106675" x="7207250" y="3790950"/>
          <p14:tracePt t="106692" x="7194550" y="3752850"/>
          <p14:tracePt t="106708" x="7178675" y="3730625"/>
          <p14:tracePt t="106724" x="7156450" y="3702050"/>
          <p14:tracePt t="106741" x="7146925" y="3692525"/>
          <p14:tracePt t="106758" x="7124700" y="3676650"/>
          <p14:tracePt t="106776" x="7108825" y="3641725"/>
          <p14:tracePt t="106792" x="7096125" y="3619500"/>
          <p14:tracePt t="106808" x="7083425" y="3581400"/>
          <p14:tracePt t="106825" x="7061200" y="3530600"/>
          <p14:tracePt t="106842" x="7048500" y="3508375"/>
          <p14:tracePt t="106858" x="7042150" y="3492500"/>
          <p14:tracePt t="106875" x="7038975" y="3460750"/>
          <p14:tracePt t="106891" x="7038975" y="3448050"/>
          <p14:tracePt t="106908" x="7038975" y="3438525"/>
          <p14:tracePt t="106925" x="7038975" y="3413125"/>
          <p14:tracePt t="106941" x="7038975" y="3397250"/>
          <p14:tracePt t="106958" x="7038975" y="3375025"/>
          <p14:tracePt t="106975" x="7051675" y="3355975"/>
          <p14:tracePt t="106991" x="7054850" y="3346450"/>
          <p14:tracePt t="107008" x="7054850" y="3336925"/>
          <p14:tracePt t="107025" x="7054850" y="3321050"/>
          <p14:tracePt t="107042" x="7054850" y="3317875"/>
          <p14:tracePt t="107330" x="7042150" y="3298825"/>
          <p14:tracePt t="107338" x="7029450" y="3279775"/>
          <p14:tracePt t="107345" x="7016750" y="3267075"/>
          <p14:tracePt t="107359" x="6956425" y="3216275"/>
          <p14:tracePt t="107374" x="6892925" y="3162300"/>
          <p14:tracePt t="107391" x="6804025" y="3111500"/>
          <p14:tracePt t="107425" x="6670675" y="3035300"/>
          <p14:tracePt t="107459" x="6610350" y="3003550"/>
          <p14:tracePt t="107476" x="6600825" y="3003550"/>
          <p14:tracePt t="107492" x="6591300" y="3003550"/>
          <p14:tracePt t="107508" x="6575425" y="3003550"/>
          <p14:tracePt t="107525" x="6559550" y="3003550"/>
          <p14:tracePt t="107600" x="6559550" y="3000375"/>
          <p14:tracePt t="107615" x="6559550" y="2994025"/>
          <p14:tracePt t="107622" x="6556375" y="2990850"/>
          <p14:tracePt t="107628" x="6550025" y="2984500"/>
          <p14:tracePt t="107641" x="6546850" y="2978150"/>
          <p14:tracePt t="107658" x="6534150" y="2959100"/>
          <p14:tracePt t="107675" x="6534150" y="2949575"/>
          <p14:tracePt t="107692" x="6534150" y="2940050"/>
          <p14:tracePt t="107693" x="6534150" y="2933700"/>
          <p14:tracePt t="107708" x="6534150" y="2924175"/>
          <p14:tracePt t="107725" x="6534150" y="2914650"/>
          <p14:tracePt t="107758" x="6530975" y="2914650"/>
          <p14:tracePt t="108035" x="6524625" y="2914650"/>
          <p14:tracePt t="108041" x="6515100" y="2914650"/>
          <p14:tracePt t="108049" x="6511925" y="2914650"/>
          <p14:tracePt t="108058" x="6505575" y="2914650"/>
          <p14:tracePt t="108075" x="6483350" y="2914650"/>
          <p14:tracePt t="108091" x="6413500" y="2914650"/>
          <p14:tracePt t="108108" x="6337300" y="2914650"/>
          <p14:tracePt t="108125" x="6242050" y="2914650"/>
          <p14:tracePt t="108141" x="6165850" y="2914650"/>
          <p14:tracePt t="108158" x="6137275" y="2914650"/>
          <p14:tracePt t="108175" x="6108700" y="2914650"/>
          <p14:tracePt t="108191" x="6092825" y="2914650"/>
          <p14:tracePt t="108208" x="6083300" y="2914650"/>
          <p14:tracePt t="108225" x="6073775" y="2914650"/>
          <p14:tracePt t="108241" x="6057900" y="2914650"/>
          <p14:tracePt t="108604" x="6061075" y="2908300"/>
          <p14:tracePt t="108611" x="6064250" y="2905125"/>
          <p14:tracePt t="108625" x="6073775" y="2889250"/>
          <p14:tracePt t="108642" x="6089650" y="2879725"/>
          <p14:tracePt t="108658" x="6102350" y="2863850"/>
          <p14:tracePt t="108691" x="6102350" y="2844800"/>
          <p14:tracePt t="108782" x="6102350" y="2851150"/>
          <p14:tracePt t="108788" x="6102350" y="2854325"/>
          <p14:tracePt t="108796" x="6102350" y="2860675"/>
          <p14:tracePt t="108807" x="6102350" y="2870200"/>
          <p14:tracePt t="108824" x="6099175" y="2886075"/>
          <p14:tracePt t="109460" x="6118225" y="2965450"/>
          <p14:tracePt t="109466" x="6156325" y="3070225"/>
          <p14:tracePt t="109474" x="6194425" y="3165475"/>
          <p14:tracePt t="109495" x="6286500" y="3403600"/>
          <p14:tracePt t="109508" x="6340475" y="3578225"/>
          <p14:tracePt t="109525" x="6403975" y="3714750"/>
          <p14:tracePt t="109558" x="6575425" y="3981450"/>
          <p14:tracePt t="109591" x="6683375" y="4165600"/>
          <p14:tracePt t="109610" x="6788150" y="4270375"/>
          <p14:tracePt t="109625" x="6851650" y="4343400"/>
          <p14:tracePt t="109642" x="6978650" y="4448175"/>
          <p14:tracePt t="109658" x="7051675" y="4514850"/>
          <p14:tracePt t="109675" x="7092950" y="4565650"/>
          <p14:tracePt t="109691" x="7140575" y="4591050"/>
          <p14:tracePt t="109708" x="7191375" y="4616450"/>
          <p14:tracePt t="109725" x="7226300" y="4616450"/>
          <p14:tracePt t="109742" x="7289800" y="4600575"/>
          <p14:tracePt t="109758" x="7343775" y="4578350"/>
          <p14:tracePt t="109774" x="7391400" y="4552950"/>
          <p14:tracePt t="109792" x="7458075" y="4505325"/>
          <p14:tracePt t="109808" x="7496175" y="4479925"/>
          <p14:tracePt t="109825" x="7543800" y="4454525"/>
          <p14:tracePt t="109842" x="7600950" y="4435475"/>
          <p14:tracePt t="109857" x="7623175" y="4416425"/>
          <p14:tracePt t="109875" x="7658100" y="4378325"/>
          <p14:tracePt t="109891" x="7708900" y="4283075"/>
          <p14:tracePt t="109908" x="7721600" y="4219575"/>
          <p14:tracePt t="109925" x="7737475" y="4162425"/>
          <p14:tracePt t="109941" x="7737475" y="4114800"/>
          <p14:tracePt t="109957" x="7737475" y="4092575"/>
          <p14:tracePt t="109974" x="7734300" y="4076700"/>
          <p14:tracePt t="109991" x="7715250" y="4035425"/>
          <p14:tracePt t="110008" x="7699375" y="4019550"/>
          <p14:tracePt t="110025" x="7686675" y="3990975"/>
          <p14:tracePt t="110041" x="7667625" y="3968750"/>
          <p14:tracePt t="110058" x="7645400" y="3952875"/>
          <p14:tracePt t="110074" x="7629525" y="3943350"/>
          <p14:tracePt t="110092" x="7588250" y="3937000"/>
          <p14:tracePt t="110108" x="7566025" y="3924300"/>
          <p14:tracePt t="110125" x="7527925" y="3917950"/>
          <p14:tracePt t="110141" x="7454900" y="3905250"/>
          <p14:tracePt t="110158" x="7410450" y="3892550"/>
          <p14:tracePt t="110175" x="7359650" y="3886200"/>
          <p14:tracePt t="110192" x="7289800" y="3886200"/>
          <p14:tracePt t="110208" x="7229475" y="3886200"/>
          <p14:tracePt t="110225" x="7156450" y="3873500"/>
          <p14:tracePt t="110241" x="7026275" y="3857625"/>
          <p14:tracePt t="110258" x="6965950" y="3857625"/>
          <p14:tracePt t="110275" x="6905625" y="3857625"/>
          <p14:tracePt t="110291" x="6800850" y="3857625"/>
          <p14:tracePt t="110308" x="6718300" y="3857625"/>
          <p14:tracePt t="110324" x="6645275" y="3860800"/>
          <p14:tracePt t="110341" x="6543675" y="3879850"/>
          <p14:tracePt t="110358" x="6489700" y="3902075"/>
          <p14:tracePt t="110376" x="6388100" y="3924300"/>
          <p14:tracePt t="110392" x="6334125" y="3937000"/>
          <p14:tracePt t="110408" x="6296025" y="3956050"/>
          <p14:tracePt t="110425" x="6238875" y="3981450"/>
          <p14:tracePt t="110441" x="6200775" y="3994150"/>
          <p14:tracePt t="110458" x="6172200" y="4013200"/>
          <p14:tracePt t="110475" x="6105525" y="4060825"/>
          <p14:tracePt t="110491" x="6057900" y="4086225"/>
          <p14:tracePt t="110508" x="6010275" y="4121150"/>
          <p14:tracePt t="110525" x="5972175" y="4162425"/>
          <p14:tracePt t="110541" x="5940425" y="4187825"/>
          <p14:tracePt t="110558" x="5918200" y="4213225"/>
          <p14:tracePt t="110575" x="5886450" y="4254500"/>
          <p14:tracePt t="110591" x="5861050" y="4279900"/>
          <p14:tracePt t="110608" x="5848350" y="4311650"/>
          <p14:tracePt t="110624" x="5803900" y="4356100"/>
          <p14:tracePt t="110641" x="5772150" y="4394200"/>
          <p14:tracePt t="110658" x="5746750" y="4441825"/>
          <p14:tracePt t="110675" x="5705475" y="4518025"/>
          <p14:tracePt t="110691" x="5692775" y="4568825"/>
          <p14:tracePt t="110708" x="5680075" y="4606925"/>
          <p14:tracePt t="110724" x="5661025" y="4664075"/>
          <p14:tracePt t="110741" x="5661025" y="4699000"/>
          <p14:tracePt t="110758" x="5661025" y="4730750"/>
          <p14:tracePt t="110760" x="5661025" y="4756150"/>
          <p14:tracePt t="110774" x="5664200" y="4791075"/>
          <p14:tracePt t="110791" x="5676900" y="4829175"/>
          <p14:tracePt t="110809" x="5692775" y="4879975"/>
          <p14:tracePt t="110825" x="5711825" y="4902200"/>
          <p14:tracePt t="110841" x="5724525" y="4933950"/>
          <p14:tracePt t="110857" x="5737225" y="4956175"/>
          <p14:tracePt t="110874" x="5753100" y="5000625"/>
          <p14:tracePt t="110892" x="5784850" y="5022850"/>
          <p14:tracePt t="110908" x="5810250" y="5054600"/>
          <p14:tracePt t="110924" x="5873750" y="5124450"/>
          <p14:tracePt t="110941" x="5915025" y="5165725"/>
          <p14:tracePt t="110958" x="5962650" y="5232400"/>
          <p14:tracePt t="110974" x="6003925" y="5283200"/>
          <p14:tracePt t="110991" x="6029325" y="5305425"/>
          <p14:tracePt t="111008" x="6057900" y="5356225"/>
          <p14:tracePt t="111025" x="6076950" y="5387975"/>
          <p14:tracePt t="111041" x="6102350" y="5419725"/>
          <p14:tracePt t="111058" x="6134100" y="5461000"/>
          <p14:tracePt t="111075" x="6153150" y="5486400"/>
          <p14:tracePt t="111091" x="6184900" y="5518150"/>
          <p14:tracePt t="111108" x="6235700" y="5556250"/>
          <p14:tracePt t="111125" x="6261100" y="5588000"/>
          <p14:tracePt t="111141" x="6292850" y="5607050"/>
          <p14:tracePt t="111158" x="6327775" y="5622925"/>
          <p14:tracePt t="111175" x="6356350" y="5641975"/>
          <p14:tracePt t="111191" x="6372225" y="5648325"/>
          <p14:tracePt t="111208" x="6407150" y="5657850"/>
          <p14:tracePt t="111225" x="6435725" y="5664200"/>
          <p14:tracePt t="111241" x="6480175" y="5670550"/>
          <p14:tracePt t="111258" x="6543675" y="5695950"/>
          <p14:tracePt t="111274" x="6588125" y="5702300"/>
          <p14:tracePt t="111291" x="6626225" y="5708650"/>
          <p14:tracePt t="111307" x="6689725" y="5721350"/>
          <p14:tracePt t="111324" x="6727825" y="5727700"/>
          <p14:tracePt t="111341" x="6772275" y="5740400"/>
          <p14:tracePt t="111357" x="6851650" y="5746750"/>
          <p14:tracePt t="111374" x="6908800" y="5746750"/>
          <p14:tracePt t="111391" x="6956425" y="5759450"/>
          <p14:tracePt t="111408" x="7016750" y="5759450"/>
          <p14:tracePt t="111424" x="7061200" y="5759450"/>
          <p14:tracePt t="111441" x="7115175" y="5749925"/>
          <p14:tracePt t="111457" x="7188200" y="5730875"/>
          <p14:tracePt t="111474" x="7232650" y="5718175"/>
          <p14:tracePt t="111491" x="7254875" y="5705475"/>
          <p14:tracePt t="111507" x="7277100" y="5683250"/>
          <p14:tracePt t="111525" x="7299325" y="5667375"/>
          <p14:tracePt t="111541" x="7312025" y="5645150"/>
          <p14:tracePt t="111558" x="7327900" y="5610225"/>
          <p14:tracePt t="111575" x="7340600" y="5588000"/>
          <p14:tracePt t="111591" x="7359650" y="5556250"/>
          <p14:tracePt t="111608" x="7375525" y="5499100"/>
          <p14:tracePt t="111625" x="7388225" y="5467350"/>
          <p14:tracePt t="111641" x="7413625" y="5403850"/>
          <p14:tracePt t="111658" x="7429500" y="5349875"/>
          <p14:tracePt t="111674" x="7442200" y="5305425"/>
          <p14:tracePt t="111692" x="7458075" y="5260975"/>
          <p14:tracePt t="111709" x="7477125" y="5238750"/>
          <p14:tracePt t="111725" x="7480300" y="5222875"/>
          <p14:tracePt t="111741" x="7493000" y="5207000"/>
          <p14:tracePt t="111757" x="7502525" y="5184775"/>
          <p14:tracePt t="111775" x="7512050" y="5175250"/>
          <p14:tracePt t="111791" x="7531100" y="5162550"/>
          <p14:tracePt t="111808" x="7543800" y="5146675"/>
          <p14:tracePt t="111824" x="7553325" y="5137150"/>
          <p14:tracePt t="111841" x="7566025" y="5121275"/>
          <p14:tracePt t="111858" x="7585075" y="5105400"/>
          <p14:tracePt t="111874" x="7594600" y="5086350"/>
          <p14:tracePt t="111891" x="7604125" y="5073650"/>
          <p14:tracePt t="111908" x="7607300" y="5064125"/>
          <p14:tracePt t="111924" x="7607300" y="5054600"/>
          <p14:tracePt t="111940" x="7607300" y="5041900"/>
          <p14:tracePt t="113486" x="7607300" y="5010150"/>
          <p14:tracePt t="113492" x="7607300" y="4949825"/>
          <p14:tracePt t="113500" x="7607300" y="4905375"/>
          <p14:tracePt t="113508" x="7616825" y="4835525"/>
          <p14:tracePt t="113524" x="7635875" y="4705350"/>
          <p14:tracePt t="113557" x="7670800" y="4378325"/>
          <p14:tracePt t="113592" x="7670800" y="4232275"/>
          <p14:tracePt t="113608" x="7667625" y="4181475"/>
          <p14:tracePt t="113624" x="7651750" y="4127500"/>
          <p14:tracePt t="113641" x="7632700" y="4064000"/>
          <p14:tracePt t="113658" x="7620000" y="4019550"/>
          <p14:tracePt t="113675" x="7610475" y="3994150"/>
          <p14:tracePt t="113691" x="7591425" y="3952875"/>
          <p14:tracePt t="113707" x="7581900" y="3937000"/>
          <p14:tracePt t="113724" x="7566025" y="3927475"/>
          <p14:tracePt t="113741" x="7550150" y="3898900"/>
          <p14:tracePt t="113757" x="7540625" y="3889375"/>
          <p14:tracePt t="113774" x="7527925" y="3873500"/>
          <p14:tracePt t="113791" x="7499350" y="3832225"/>
          <p14:tracePt t="113808" x="7486650" y="3803650"/>
          <p14:tracePt t="113825" x="7467600" y="3771900"/>
          <p14:tracePt t="113841" x="7445375" y="3727450"/>
          <p14:tracePt t="113858" x="7432675" y="3711575"/>
          <p14:tracePt t="113875" x="7423150" y="3702050"/>
          <p14:tracePt t="113891" x="7400925" y="3679825"/>
          <p14:tracePt t="113907" x="7391400" y="3663950"/>
          <p14:tracePt t="113924" x="7391400" y="3641725"/>
          <p14:tracePt t="113941" x="7391400" y="3581400"/>
          <p14:tracePt t="113957" x="7391400" y="3511550"/>
          <p14:tracePt t="113974" x="7375525" y="3416300"/>
          <p14:tracePt t="113990" x="7356475" y="3324225"/>
          <p14:tracePt t="114007" x="7331075" y="3248025"/>
          <p14:tracePt t="114024" x="7324725" y="3175000"/>
          <p14:tracePt t="114041" x="7324725" y="3092450"/>
          <p14:tracePt t="114058" x="7324725" y="3038475"/>
          <p14:tracePt t="114074" x="7324725" y="2997200"/>
          <p14:tracePt t="114091" x="7327900" y="2962275"/>
          <p14:tracePt t="114107" x="7327900" y="2933700"/>
          <p14:tracePt t="114124" x="7327900" y="2917825"/>
          <p14:tracePt t="114140" x="7327900" y="2901950"/>
          <p14:tracePt t="114157" x="7327900" y="2892425"/>
          <p14:tracePt t="114205" x="7327900" y="2886075"/>
          <p14:tracePt t="114320" x="7324725" y="2886075"/>
          <p14:tracePt t="114325" x="7321550" y="2886075"/>
          <p14:tracePt t="114340" x="7312025" y="2886075"/>
          <p14:tracePt t="114357" x="7289800" y="2886075"/>
          <p14:tracePt t="114375" x="7232650" y="2873375"/>
          <p14:tracePt t="114390" x="7159625" y="2851150"/>
          <p14:tracePt t="114407" x="7070725" y="2813050"/>
          <p14:tracePt t="114424" x="6943725" y="2765425"/>
          <p14:tracePt t="114441" x="6867525" y="2740025"/>
          <p14:tracePt t="114457" x="6781800" y="2727325"/>
          <p14:tracePt t="114475" x="6648450" y="2701925"/>
          <p14:tracePt t="114490" x="6584950" y="2689225"/>
          <p14:tracePt t="114507" x="6540500" y="2689225"/>
          <p14:tracePt t="114524" x="6477000" y="2682875"/>
          <p14:tracePt t="114541" x="6432550" y="2663825"/>
          <p14:tracePt t="114558" x="6394450" y="2651125"/>
          <p14:tracePt t="114574" x="6353175" y="2632075"/>
          <p14:tracePt t="114590" x="6321425" y="2619375"/>
          <p14:tracePt t="114607" x="6299200" y="2613025"/>
          <p14:tracePt t="114624" x="6283325" y="2597150"/>
          <p14:tracePt t="114641" x="6267450" y="2593975"/>
          <p14:tracePt t="114657" x="6257925" y="2593975"/>
          <p14:tracePt t="114702" x="6257925" y="2587625"/>
          <p14:tracePt t="114810" x="6254750" y="2587625"/>
          <p14:tracePt t="114823" x="6248400" y="2587625"/>
          <p14:tracePt t="114837" x="6245225" y="2587625"/>
          <p14:tracePt t="114844" x="6238875" y="2587625"/>
          <p14:tracePt t="114857" x="6235700" y="2587625"/>
          <p14:tracePt t="114875" x="6213475" y="2587625"/>
          <p14:tracePt t="114891" x="6194425" y="2587625"/>
          <p14:tracePt t="114909" x="6153150" y="2587625"/>
          <p14:tracePt t="114925" x="6130925" y="2590800"/>
          <p14:tracePt t="114941" x="6099175" y="2603500"/>
          <p14:tracePt t="114958" x="6064250" y="2632075"/>
          <p14:tracePt t="114974" x="6032500" y="2657475"/>
          <p14:tracePt t="114991" x="6007100" y="2689225"/>
          <p14:tracePt t="115008" x="5984875" y="2717800"/>
          <p14:tracePt t="115024" x="5972175" y="2743200"/>
          <p14:tracePt t="115041" x="5962650" y="2752725"/>
          <p14:tracePt t="115057" x="5946775" y="2765425"/>
          <p14:tracePt t="115074" x="5930900" y="2778125"/>
          <p14:tracePt t="115091" x="5930900" y="2790825"/>
          <p14:tracePt t="115108" x="5930900" y="2806700"/>
          <p14:tracePt t="115124" x="5930900" y="2809875"/>
          <p14:tracePt t="115141" x="5930900" y="2816225"/>
          <p14:tracePt t="115450" x="5930900" y="2813050"/>
          <p14:tracePt t="115457" x="5930900" y="2809875"/>
          <p14:tracePt t="116218" x="5943600" y="2876550"/>
          <p14:tracePt t="116226" x="5959475" y="2949575"/>
          <p14:tracePt t="116232" x="5988050" y="3019425"/>
          <p14:tracePt t="116257" x="6083300" y="3346450"/>
          <p14:tracePt t="116291" x="6232525" y="3838575"/>
          <p14:tracePt t="116308" x="6270625" y="3990975"/>
          <p14:tracePt t="116324" x="6353175" y="4238625"/>
          <p14:tracePt t="116340" x="6397625" y="4394200"/>
          <p14:tracePt t="116357" x="6429375" y="4479925"/>
          <p14:tracePt t="116375" x="6467475" y="4575175"/>
          <p14:tracePt t="116391" x="6480175" y="4619625"/>
          <p14:tracePt t="116407" x="6489700" y="4641850"/>
          <p14:tracePt t="116424" x="6489700" y="4670425"/>
          <p14:tracePt t="116440" x="6489700" y="4679950"/>
          <p14:tracePt t="116457" x="6489700" y="4689475"/>
          <p14:tracePt t="116474" x="6489700" y="4695825"/>
          <p14:tracePt t="116507" x="6489700" y="4692650"/>
          <p14:tracePt t="116524" x="6489700" y="4676775"/>
          <p14:tracePt t="116540" x="6489700" y="4667250"/>
          <p14:tracePt t="116557" x="6489700" y="4654550"/>
          <p14:tracePt t="116574" x="6480175" y="4638675"/>
          <p14:tracePt t="116591" x="6464300" y="4622800"/>
          <p14:tracePt t="116607" x="6438900" y="4591050"/>
          <p14:tracePt t="116624" x="6391275" y="4540250"/>
          <p14:tracePt t="116640" x="6353175" y="4498975"/>
          <p14:tracePt t="116657" x="6302375" y="4454525"/>
          <p14:tracePt t="116674" x="6235700" y="4416425"/>
          <p14:tracePt t="116691" x="6181725" y="4381500"/>
          <p14:tracePt t="116708" x="6140450" y="4356100"/>
          <p14:tracePt t="116723" x="6083300" y="4330700"/>
          <p14:tracePt t="116741" x="6061075" y="4324350"/>
          <p14:tracePt t="116758" x="6045200" y="4324350"/>
          <p14:tracePt t="116774" x="6026150" y="4324350"/>
          <p14:tracePt t="116791" x="6016625" y="4324350"/>
          <p14:tracePt t="116807" x="6007100" y="4324350"/>
          <p14:tracePt t="116824" x="6007100" y="4318000"/>
          <p14:tracePt t="116841" x="6007100" y="4308475"/>
          <p14:tracePt t="116857" x="6007100" y="4298950"/>
          <p14:tracePt t="116860" x="6007100" y="4295775"/>
          <p14:tracePt t="116874" x="6019800" y="4267200"/>
          <p14:tracePt t="116891" x="6051550" y="4235450"/>
          <p14:tracePt t="116908" x="6099175" y="4168775"/>
          <p14:tracePt t="116924" x="6140450" y="4117975"/>
          <p14:tracePt t="116940" x="6188075" y="4083050"/>
          <p14:tracePt t="116958" x="6276975" y="4025900"/>
          <p14:tracePt t="116974" x="6334125" y="3978275"/>
          <p14:tracePt t="116990" x="6403975" y="3943350"/>
          <p14:tracePt t="117008" x="6483350" y="3876675"/>
          <p14:tracePt t="117024" x="6534150" y="3825875"/>
          <p14:tracePt t="117040" x="6569075" y="3778250"/>
          <p14:tracePt t="117058" x="6613525" y="3746500"/>
          <p14:tracePt t="117074" x="6629400" y="3736975"/>
          <p14:tracePt t="117090" x="6657975" y="3717925"/>
          <p14:tracePt t="117108" x="6692900" y="3711575"/>
          <p14:tracePt t="117124" x="6727825" y="3711575"/>
          <p14:tracePt t="117140" x="6750050" y="3711575"/>
          <p14:tracePt t="117158" x="6813550" y="3711575"/>
          <p14:tracePt t="117174" x="6851650" y="3727450"/>
          <p14:tracePt t="117191" x="6889750" y="3740150"/>
          <p14:tracePt t="117207" x="6946900" y="3778250"/>
          <p14:tracePt t="117223" x="6994525" y="3813175"/>
          <p14:tracePt t="117240" x="7061200" y="3841750"/>
          <p14:tracePt t="117258" x="7178675" y="3895725"/>
          <p14:tracePt t="117274" x="7258050" y="3927475"/>
          <p14:tracePt t="117290" x="7327900" y="3981450"/>
          <p14:tracePt t="117307" x="7461250" y="4064000"/>
          <p14:tracePt t="117324" x="7531100" y="4121150"/>
          <p14:tracePt t="117341" x="7600950" y="4165600"/>
          <p14:tracePt t="117357" x="7670800" y="4222750"/>
          <p14:tracePt t="117374" x="7702550" y="4254500"/>
          <p14:tracePt t="117391" x="7734300" y="4279900"/>
          <p14:tracePt t="117407" x="7781925" y="4365625"/>
          <p14:tracePt t="117424" x="7839075" y="4448175"/>
          <p14:tracePt t="117441" x="7867650" y="4514850"/>
          <p14:tracePt t="117457" x="7918450" y="4591050"/>
          <p14:tracePt t="117474" x="7940675" y="4645025"/>
          <p14:tracePt t="117492" x="7966075" y="4727575"/>
          <p14:tracePt t="117507" x="7978775" y="4791075"/>
          <p14:tracePt t="117524" x="7978775" y="4841875"/>
          <p14:tracePt t="117540" x="7978775" y="4879975"/>
          <p14:tracePt t="117557" x="7978775" y="4940300"/>
          <p14:tracePt t="117574" x="7978775" y="4978400"/>
          <p14:tracePt t="117590" x="7978775" y="5022850"/>
          <p14:tracePt t="117607" x="7978775" y="5083175"/>
          <p14:tracePt t="117624" x="7978775" y="5111750"/>
          <p14:tracePt t="117641" x="7978775" y="5159375"/>
          <p14:tracePt t="117657" x="7972425" y="5184775"/>
          <p14:tracePt t="117674" x="7959725" y="5213350"/>
          <p14:tracePt t="117691" x="7934325" y="5257800"/>
          <p14:tracePt t="117707" x="7921625" y="5280025"/>
          <p14:tracePt t="117724" x="7912100" y="5305425"/>
          <p14:tracePt t="117741" x="7886700" y="5346700"/>
          <p14:tracePt t="117757" x="7867650" y="5384800"/>
          <p14:tracePt t="117774" x="7842250" y="5410200"/>
          <p14:tracePt t="117791" x="7797800" y="5470525"/>
          <p14:tracePt t="117807" x="7772400" y="5495925"/>
          <p14:tracePt t="117824" x="7734300" y="5534025"/>
          <p14:tracePt t="117841" x="7664450" y="5588000"/>
          <p14:tracePt t="117857" x="7616825" y="5622925"/>
          <p14:tracePt t="117874" x="7566025" y="5664200"/>
          <p14:tracePt t="117890" x="7467600" y="5734050"/>
          <p14:tracePt t="117907" x="7388225" y="5781675"/>
          <p14:tracePt t="117924" x="7308850" y="5832475"/>
          <p14:tracePt t="117941" x="7210425" y="5883275"/>
          <p14:tracePt t="117957" x="7153275" y="5911850"/>
          <p14:tracePt t="117974" x="7086600" y="5940425"/>
          <p14:tracePt t="117990" x="6991350" y="5994400"/>
          <p14:tracePt t="118007" x="6921500" y="6032500"/>
          <p14:tracePt t="118024" x="6883400" y="6045200"/>
          <p14:tracePt t="118041" x="6835775" y="6061075"/>
          <p14:tracePt t="118057" x="6804025" y="6073775"/>
          <p14:tracePt t="118074" x="6788150" y="6092825"/>
          <p14:tracePt t="118091" x="6765925" y="6108700"/>
          <p14:tracePt t="118107" x="6743700" y="6108700"/>
          <p14:tracePt t="118124" x="6721475" y="6108700"/>
          <p14:tracePt t="118140" x="6673850" y="6108700"/>
          <p14:tracePt t="118158" x="6619875" y="6096000"/>
          <p14:tracePt t="118174" x="6553200" y="6067425"/>
          <p14:tracePt t="118190" x="6461125" y="5972175"/>
          <p14:tracePt t="118207" x="6362700" y="5854700"/>
          <p14:tracePt t="118224" x="6197600" y="5664200"/>
          <p14:tracePt t="118240" x="6086475" y="5514975"/>
          <p14:tracePt t="118257" x="6007100" y="5391150"/>
          <p14:tracePt t="118274" x="5895975" y="5245100"/>
          <p14:tracePt t="118290" x="5819775" y="5162550"/>
          <p14:tracePt t="118307" x="5762625" y="5070475"/>
          <p14:tracePt t="118324" x="5680075" y="4937125"/>
          <p14:tracePt t="118340" x="5645150" y="4889500"/>
          <p14:tracePt t="118357" x="5610225" y="4841875"/>
          <p14:tracePt t="118375" x="5588000" y="4791075"/>
          <p14:tracePt t="118391" x="5568950" y="4759325"/>
          <p14:tracePt t="118408" x="5556250" y="4730750"/>
          <p14:tracePt t="118424" x="5540375" y="4702175"/>
          <p14:tracePt t="118440" x="5534025" y="4686300"/>
          <p14:tracePt t="118457" x="5534025" y="46767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29578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1" dirty="0">
                <a:solidFill>
                  <a:srgbClr val="CC0066"/>
                </a:solidFill>
              </a:rPr>
              <a:t>• Soudure entre </a:t>
            </a:r>
            <a:r>
              <a:rPr lang="fr-FR" b="1" dirty="0" smtClean="0">
                <a:solidFill>
                  <a:srgbClr val="CC0066"/>
                </a:solidFill>
              </a:rPr>
              <a:t>carpelles</a:t>
            </a:r>
            <a:endParaRPr lang="fr-FR" b="1" dirty="0">
              <a:solidFill>
                <a:srgbClr val="CC0066"/>
              </a:solidFill>
            </a:endParaRPr>
          </a:p>
        </p:txBody>
      </p:sp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1257300" y="2628900"/>
            <a:ext cx="66294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75780" name="media-3306248" descr="Photo27.jpg"/>
          <p:cNvPicPr>
            <a:picLocks noChangeAspect="1" noChangeArrowheads="1"/>
          </p:cNvPicPr>
          <p:nvPr/>
        </p:nvPicPr>
        <p:blipFill>
          <a:blip r:embed="rId3" r:link="rId4">
            <a:lum bright="-72000" contrast="90000"/>
          </a:blip>
          <a:srcRect l="52897" t="5821" r="4311" b="6857"/>
          <a:stretch>
            <a:fillRect/>
          </a:stretch>
        </p:blipFill>
        <p:spPr bwMode="auto">
          <a:xfrm>
            <a:off x="4000496" y="642918"/>
            <a:ext cx="2928926" cy="180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7" name="Picture 17" descr="Image associé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3495665"/>
            <a:ext cx="4758931" cy="336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9" name="Picture 21" descr="Résultat de recherche d'images pour &quot;fleur citrus aurantium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00042"/>
            <a:ext cx="390729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0" name="Picture 23" descr="Résultat de recherche d'images pour &quot;fragaria vesca&quot;"/>
          <p:cNvPicPr>
            <a:picLocks noChangeAspect="1" noChangeArrowheads="1"/>
          </p:cNvPicPr>
          <p:nvPr/>
        </p:nvPicPr>
        <p:blipFill>
          <a:blip r:embed="rId7"/>
          <a:srcRect l="54571" t="13547" r="9530"/>
          <a:stretch>
            <a:fillRect/>
          </a:stretch>
        </p:blipFill>
        <p:spPr bwMode="auto">
          <a:xfrm>
            <a:off x="6958919" y="785794"/>
            <a:ext cx="2185081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6673"/>
    </mc:Choice>
    <mc:Fallback>
      <p:transition spd="slow" advTm="86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4395" x="5387975" y="4632325"/>
          <p14:tracePt t="4402" x="5146675" y="4530725"/>
          <p14:tracePt t="4409" x="4819650" y="4422775"/>
          <p14:tracePt t="4423" x="3981450" y="4171950"/>
          <p14:tracePt t="4440" x="2990850" y="3927475"/>
          <p14:tracePt t="4460" x="1685925" y="3505200"/>
          <p14:tracePt t="4488" x="784225" y="3209925"/>
          <p14:tracePt t="4521" x="581025" y="3048000"/>
          <p14:tracePt t="4536" x="577850" y="2940050"/>
          <p14:tracePt t="4552" x="749300" y="2733675"/>
          <p14:tracePt t="4572" x="1143000" y="2492375"/>
          <p14:tracePt t="4587" x="1704975" y="2260600"/>
          <p14:tracePt t="4604" x="2009775" y="2171700"/>
          <p14:tracePt t="4619" x="2235200" y="2143125"/>
          <p14:tracePt t="4636" x="2441575" y="2124075"/>
          <p14:tracePt t="4652" x="2724150" y="2114550"/>
          <p14:tracePt t="4669" x="2886075" y="2114550"/>
          <p14:tracePt t="4685" x="3035300" y="2105025"/>
          <p14:tracePt t="4702" x="3146425" y="2089150"/>
          <p14:tracePt t="4718" x="3162300" y="2089150"/>
          <p14:tracePt t="4735" x="3171825" y="2089150"/>
          <p14:tracePt t="4752" x="3105150" y="2054225"/>
          <p14:tracePt t="4769" x="2841625" y="1949450"/>
          <p14:tracePt t="4786" x="2365375" y="1797050"/>
          <p14:tracePt t="4803" x="2165350" y="1720850"/>
          <p14:tracePt t="4820" x="2054225" y="1660525"/>
          <p14:tracePt t="4837" x="1974850" y="1546225"/>
          <p14:tracePt t="4852" x="1978025" y="1441450"/>
          <p14:tracePt t="4869" x="2044700" y="1368425"/>
          <p14:tracePt t="4886" x="2241550" y="1241425"/>
          <p14:tracePt t="4902" x="2428875" y="1187450"/>
          <p14:tracePt t="4920" x="2584450" y="1149350"/>
          <p14:tracePt t="4936" x="2800350" y="1139825"/>
          <p14:tracePt t="4952" x="2895600" y="1146175"/>
          <p14:tracePt t="5177" x="2784475" y="1174750"/>
          <p14:tracePt t="5185" x="2670175" y="1193800"/>
          <p14:tracePt t="5192" x="2552700" y="1212850"/>
          <p14:tracePt t="5202" x="2393950" y="1222375"/>
          <p14:tracePt t="5219" x="2117725" y="1254125"/>
          <p14:tracePt t="5235" x="1774825" y="1238250"/>
          <p14:tracePt t="5252" x="1612900" y="1219200"/>
          <p14:tracePt t="5269" x="1504950" y="1193800"/>
          <p14:tracePt t="5285" x="1381125" y="1171575"/>
          <p14:tracePt t="5302" x="1336675" y="1158875"/>
          <p14:tracePt t="5319" x="1292225" y="1146175"/>
          <p14:tracePt t="5335" x="1250950" y="1133475"/>
          <p14:tracePt t="5351" x="1225550" y="1127125"/>
          <p14:tracePt t="5369" x="1196975" y="1117600"/>
          <p14:tracePt t="5386" x="1168400" y="1117600"/>
          <p14:tracePt t="5402" x="1149350" y="1117600"/>
          <p14:tracePt t="5419" x="1114425" y="1104900"/>
          <p14:tracePt t="5435" x="1076325" y="1104900"/>
          <p14:tracePt t="5452" x="1019175" y="1104900"/>
          <p14:tracePt t="5469" x="895350" y="1123950"/>
          <p14:tracePt t="5485" x="809625" y="1139825"/>
          <p14:tracePt t="5502" x="746125" y="1152525"/>
          <p14:tracePt t="5519" x="673100" y="1174750"/>
          <p14:tracePt t="5535" x="641350" y="1187450"/>
          <p14:tracePt t="5552" x="619125" y="1196975"/>
          <p14:tracePt t="5569" x="565150" y="1228725"/>
          <p14:tracePt t="5585" x="542925" y="1260475"/>
          <p14:tracePt t="5602" x="492125" y="1311275"/>
          <p14:tracePt t="5619" x="412750" y="1422400"/>
          <p14:tracePt t="5635" x="371475" y="1511300"/>
          <p14:tracePt t="5652" x="342900" y="1581150"/>
          <p14:tracePt t="5669" x="323850" y="1651000"/>
          <p14:tracePt t="5685" x="307975" y="1704975"/>
          <p14:tracePt t="5702" x="285750" y="1781175"/>
          <p14:tracePt t="5719" x="285750" y="1920875"/>
          <p14:tracePt t="5735" x="285750" y="2003425"/>
          <p14:tracePt t="5752" x="285750" y="2073275"/>
          <p14:tracePt t="5768" x="314325" y="2197100"/>
          <p14:tracePt t="5785" x="330200" y="2282825"/>
          <p14:tracePt t="5802" x="365125" y="2381250"/>
          <p14:tracePt t="5819" x="415925" y="2479675"/>
          <p14:tracePt t="5836" x="444500" y="2533650"/>
          <p14:tracePt t="5852" x="498475" y="2606675"/>
          <p14:tracePt t="5868" x="581025" y="2736850"/>
          <p14:tracePt t="5885" x="635000" y="2806700"/>
          <p14:tracePt t="5902" x="682625" y="2876550"/>
          <p14:tracePt t="5919" x="809625" y="3016250"/>
          <p14:tracePt t="5936" x="914400" y="3086100"/>
          <p14:tracePt t="5952" x="1006475" y="3152775"/>
          <p14:tracePt t="5969" x="1139825" y="3235325"/>
          <p14:tracePt t="5985" x="1238250" y="3276600"/>
          <p14:tracePt t="6002" x="1346200" y="3302000"/>
          <p14:tracePt t="6019" x="1524000" y="3327400"/>
          <p14:tracePt t="6035" x="1676400" y="3362325"/>
          <p14:tracePt t="6052" x="1851025" y="3381375"/>
          <p14:tracePt t="6069" x="2038350" y="3406775"/>
          <p14:tracePt t="6085" x="2178050" y="3422650"/>
          <p14:tracePt t="6102" x="2339975" y="3422650"/>
          <p14:tracePt t="6119" x="2422525" y="3422650"/>
          <p14:tracePt t="6135" x="2492375" y="3422650"/>
          <p14:tracePt t="6153" x="2613025" y="3403600"/>
          <p14:tracePt t="6168" x="2676525" y="3390900"/>
          <p14:tracePt t="6185" x="2733675" y="3362325"/>
          <p14:tracePt t="6203" x="2800350" y="3324225"/>
          <p14:tracePt t="6218" x="2857500" y="3289300"/>
          <p14:tracePt t="6235" x="2911475" y="3260725"/>
          <p14:tracePt t="6252" x="3013075" y="3181350"/>
          <p14:tracePt t="6268" x="3070225" y="3152775"/>
          <p14:tracePt t="6285" x="3108325" y="3121025"/>
          <p14:tracePt t="6301" x="3155950" y="3060700"/>
          <p14:tracePt t="6318" x="3187700" y="3022600"/>
          <p14:tracePt t="6335" x="3213100" y="2974975"/>
          <p14:tracePt t="6351" x="3238500" y="2911475"/>
          <p14:tracePt t="6368" x="3260725" y="2867025"/>
          <p14:tracePt t="6385" x="3267075" y="2813050"/>
          <p14:tracePt t="6402" x="3267075" y="2717800"/>
          <p14:tracePt t="6418" x="3260725" y="2628900"/>
          <p14:tracePt t="6435" x="3238500" y="2540000"/>
          <p14:tracePt t="6452" x="3216275" y="2438400"/>
          <p14:tracePt t="6468" x="3203575" y="2374900"/>
          <p14:tracePt t="6485" x="3181350" y="2320925"/>
          <p14:tracePt t="6501" x="3130550" y="2235200"/>
          <p14:tracePt t="6518" x="3098800" y="2197100"/>
          <p14:tracePt t="6535" x="3073400" y="2155825"/>
          <p14:tracePt t="6552" x="3025775" y="2105025"/>
          <p14:tracePt t="6568" x="3000375" y="2066925"/>
          <p14:tracePt t="6585" x="2968625" y="2019300"/>
          <p14:tracePt t="6602" x="2927350" y="1933575"/>
          <p14:tracePt t="6619" x="2895600" y="1857375"/>
          <p14:tracePt t="6636" x="2847975" y="1778000"/>
          <p14:tracePt t="6653" x="2784475" y="1698625"/>
          <p14:tracePt t="6669" x="2730500" y="1644650"/>
          <p14:tracePt t="6687" x="2660650" y="1581150"/>
          <p14:tracePt t="6702" x="2613025" y="1539875"/>
          <p14:tracePt t="6718" x="2568575" y="1489075"/>
          <p14:tracePt t="6736" x="2486025" y="1416050"/>
          <p14:tracePt t="6751" x="2416175" y="1368425"/>
          <p14:tracePt t="6768" x="2346325" y="1323975"/>
          <p14:tracePt t="6786" x="2260600" y="1273175"/>
          <p14:tracePt t="6802" x="2212975" y="1250950"/>
          <p14:tracePt t="6818" x="2168525" y="1231900"/>
          <p14:tracePt t="6836" x="2095500" y="1212850"/>
          <p14:tracePt t="6851" x="2057400" y="1200150"/>
          <p14:tracePt t="6868" x="2006600" y="1193800"/>
          <p14:tracePt t="6886" x="1943100" y="1193800"/>
          <p14:tracePt t="6902" x="1901825" y="1193800"/>
          <p14:tracePt t="6918" x="1838325" y="1187450"/>
          <p14:tracePt t="6936" x="1743075" y="1187450"/>
          <p14:tracePt t="6952" x="1673225" y="1187450"/>
          <p14:tracePt t="6969" x="1600200" y="1187450"/>
          <p14:tracePt t="6987" x="1501775" y="1196975"/>
          <p14:tracePt t="7003" x="1450975" y="1209675"/>
          <p14:tracePt t="7019" x="1387475" y="1219200"/>
          <p14:tracePt t="7035" x="1323975" y="1244600"/>
          <p14:tracePt t="7052" x="1270000" y="1257300"/>
          <p14:tracePt t="7068" x="1222375" y="1276350"/>
          <p14:tracePt t="7085" x="1165225" y="1323975"/>
          <p14:tracePt t="7102" x="1133475" y="1355725"/>
          <p14:tracePt t="7118" x="1082675" y="1397000"/>
          <p14:tracePt t="7135" x="1009650" y="1470025"/>
          <p14:tracePt t="7152" x="987425" y="1492250"/>
          <p14:tracePt t="7169" x="962025" y="1524000"/>
          <p14:tracePt t="7185" x="942975" y="1587500"/>
          <p14:tracePt t="7202" x="927100" y="1651000"/>
          <p14:tracePt t="7218" x="920750" y="1714500"/>
          <p14:tracePt t="7235" x="920750" y="1784350"/>
          <p14:tracePt t="7252" x="920750" y="1819275"/>
          <p14:tracePt t="7268" x="920750" y="1863725"/>
          <p14:tracePt t="7285" x="920750" y="1917700"/>
          <p14:tracePt t="7301" x="920750" y="1962150"/>
          <p14:tracePt t="7319" x="923925" y="2006600"/>
          <p14:tracePt t="7320" x="923925" y="2032000"/>
          <p14:tracePt t="7336" x="930275" y="2070100"/>
          <p14:tracePt t="7351" x="942975" y="2114550"/>
          <p14:tracePt t="7368" x="942975" y="2136775"/>
          <p14:tracePt t="7385" x="968375" y="2181225"/>
          <p14:tracePt t="7402" x="981075" y="2219325"/>
          <p14:tracePt t="7418" x="993775" y="2257425"/>
          <p14:tracePt t="7435" x="1012825" y="2311400"/>
          <p14:tracePt t="7452" x="1031875" y="2349500"/>
          <p14:tracePt t="7469" x="1047750" y="2384425"/>
          <p14:tracePt t="7485" x="1060450" y="2416175"/>
          <p14:tracePt t="7502" x="1066800" y="2432050"/>
          <p14:tracePt t="7519" x="1085850" y="2454275"/>
          <p14:tracePt t="7535" x="1098550" y="2470150"/>
          <p14:tracePt t="7552" x="1101725" y="2479675"/>
          <p14:tracePt t="7569" x="1111250" y="2495550"/>
          <p14:tracePt t="7585" x="1117600" y="2508250"/>
          <p14:tracePt t="7602" x="1127125" y="2517775"/>
          <p14:tracePt t="7619" x="1146175" y="2533650"/>
          <p14:tracePt t="7635" x="1155700" y="2543175"/>
          <p14:tracePt t="7652" x="1168400" y="2559050"/>
          <p14:tracePt t="7669" x="1203325" y="2593975"/>
          <p14:tracePt t="7685" x="1228725" y="2625725"/>
          <p14:tracePt t="7701" x="1260475" y="2644775"/>
          <p14:tracePt t="7718" x="1295400" y="2676525"/>
          <p14:tracePt t="7735" x="1327150" y="2689225"/>
          <p14:tracePt t="7751" x="1349375" y="2698750"/>
          <p14:tracePt t="7769" x="1390650" y="2717800"/>
          <p14:tracePt t="7785" x="1416050" y="2736850"/>
          <p14:tracePt t="7801" x="1447800" y="2746375"/>
          <p14:tracePt t="7818" x="1482725" y="2765425"/>
          <p14:tracePt t="7835" x="1511300" y="2778125"/>
          <p14:tracePt t="7851" x="1543050" y="2797175"/>
          <p14:tracePt t="7869" x="1584325" y="2813050"/>
          <p14:tracePt t="7885" x="1609725" y="2819400"/>
          <p14:tracePt t="7902" x="1628775" y="2819400"/>
          <p14:tracePt t="7919" x="1651000" y="2825750"/>
          <p14:tracePt t="7936" x="1660525" y="2828925"/>
          <p14:tracePt t="7952" x="1676400" y="2828925"/>
          <p14:tracePt t="7968" x="1689100" y="2828925"/>
          <p14:tracePt t="9078" x="1689100" y="2809875"/>
          <p14:tracePt t="9085" x="1695450" y="2790825"/>
          <p14:tracePt t="9092" x="1711325" y="2765425"/>
          <p14:tracePt t="9101" x="1724025" y="2746375"/>
          <p14:tracePt t="9118" x="1762125" y="2717800"/>
          <p14:tracePt t="9135" x="1860550" y="2667000"/>
          <p14:tracePt t="9151" x="1924050" y="2644775"/>
          <p14:tracePt t="9184" x="2009775" y="2632075"/>
          <p14:tracePt t="9218" x="2041525" y="2644775"/>
          <p14:tracePt t="9235" x="2051050" y="2660650"/>
          <p14:tracePt t="9251" x="2051050" y="2670175"/>
          <p14:tracePt t="9268" x="2051050" y="2679700"/>
          <p14:tracePt t="9285" x="2051050" y="2698750"/>
          <p14:tracePt t="9301" x="2051050" y="2711450"/>
          <p14:tracePt t="9318" x="2051050" y="2720975"/>
          <p14:tracePt t="9335" x="2051050" y="2740025"/>
          <p14:tracePt t="9351" x="2051050" y="2749550"/>
          <p14:tracePt t="9369" x="2035175" y="2759075"/>
          <p14:tracePt t="9385" x="2000250" y="2759075"/>
          <p14:tracePt t="9402" x="1955800" y="2755900"/>
          <p14:tracePt t="9418" x="1892300" y="2743200"/>
          <p14:tracePt t="9435" x="1828800" y="2708275"/>
          <p14:tracePt t="9451" x="1790700" y="2689225"/>
          <p14:tracePt t="9469" x="1746250" y="2673350"/>
          <p14:tracePt t="9485" x="1724025" y="2654300"/>
          <p14:tracePt t="9501" x="1704975" y="2644775"/>
          <p14:tracePt t="9519" x="1692275" y="2628900"/>
          <p14:tracePt t="9535" x="1682750" y="2622550"/>
          <p14:tracePt t="9551" x="1673225" y="2622550"/>
          <p14:tracePt t="9569" x="1651000" y="2622550"/>
          <p14:tracePt t="9585" x="1641475" y="2622550"/>
          <p14:tracePt t="9602" x="1631950" y="2622550"/>
          <p14:tracePt t="9619" x="1612900" y="2622550"/>
          <p14:tracePt t="9635" x="1603375" y="2625725"/>
          <p14:tracePt t="9652" x="1593850" y="2635250"/>
          <p14:tracePt t="9668" x="1577975" y="2651125"/>
          <p14:tracePt t="9685" x="1562100" y="2667000"/>
          <p14:tracePt t="9702" x="1552575" y="2676525"/>
          <p14:tracePt t="9718" x="1536700" y="2689225"/>
          <p14:tracePt t="9734" x="1527175" y="2698750"/>
          <p14:tracePt t="9751" x="1508125" y="2714625"/>
          <p14:tracePt t="9768" x="1479550" y="2733675"/>
          <p14:tracePt t="9785" x="1447800" y="2743200"/>
          <p14:tracePt t="9801" x="1431925" y="2749550"/>
          <p14:tracePt t="9818" x="1393825" y="2749550"/>
          <p14:tracePt t="9835" x="1371600" y="2749550"/>
          <p14:tracePt t="9851" x="1343025" y="2749550"/>
          <p14:tracePt t="9868" x="1314450" y="2743200"/>
          <p14:tracePt t="9884" x="1304925" y="2730500"/>
          <p14:tracePt t="9901" x="1289050" y="2720975"/>
          <p14:tracePt t="9918" x="1282700" y="2705100"/>
          <p14:tracePt t="9935" x="1282700" y="2698750"/>
          <p14:tracePt t="9968" x="1282700" y="2695575"/>
          <p14:tracePt t="10196" x="1282700" y="2686050"/>
          <p14:tracePt t="10202" x="1279525" y="2679700"/>
          <p14:tracePt t="10209" x="1273175" y="2676525"/>
          <p14:tracePt t="10219" x="1273175" y="2670175"/>
          <p14:tracePt t="10235" x="1273175" y="2660650"/>
          <p14:tracePt t="10252" x="1263650" y="2644775"/>
          <p14:tracePt t="10268" x="1263650" y="2632075"/>
          <p14:tracePt t="10285" x="1257300" y="2619375"/>
          <p14:tracePt t="10301" x="1257300" y="2606675"/>
          <p14:tracePt t="10318" x="1257300" y="2600325"/>
          <p14:tracePt t="10351" x="1257300" y="2581275"/>
          <p14:tracePt t="10368" x="1270000" y="2565400"/>
          <p14:tracePt t="10384" x="1327150" y="2520950"/>
          <p14:tracePt t="10401" x="1495425" y="2419350"/>
          <p14:tracePt t="10418" x="1651000" y="2336800"/>
          <p14:tracePt t="10435" x="1838325" y="2279650"/>
          <p14:tracePt t="10451" x="2073275" y="2225675"/>
          <p14:tracePt t="10468" x="2235200" y="2216150"/>
          <p14:tracePt t="10485" x="2352675" y="2219325"/>
          <p14:tracePt t="10502" x="2473325" y="2244725"/>
          <p14:tracePt t="10518" x="2543175" y="2279650"/>
          <p14:tracePt t="10534" x="2597150" y="2301875"/>
          <p14:tracePt t="10552" x="2638425" y="2327275"/>
          <p14:tracePt t="10568" x="2654300" y="2336800"/>
          <p14:tracePt t="10585" x="2663825" y="2346325"/>
          <p14:tracePt t="10601" x="2670175" y="2346325"/>
          <p14:tracePt t="10629" x="2667000" y="2343150"/>
          <p14:tracePt t="10636" x="2663825" y="2339975"/>
          <p14:tracePt t="10651" x="2635250" y="2308225"/>
          <p14:tracePt t="10668" x="2593975" y="2276475"/>
          <p14:tracePt t="10685" x="2527300" y="2225675"/>
          <p14:tracePt t="10701" x="2406650" y="2143125"/>
          <p14:tracePt t="10718" x="2333625" y="2079625"/>
          <p14:tracePt t="10735" x="2257425" y="1984375"/>
          <p14:tracePt t="10751" x="2155825" y="1851025"/>
          <p14:tracePt t="10768" x="2117725" y="1784350"/>
          <p14:tracePt t="10786" x="2063750" y="1714500"/>
          <p14:tracePt t="10801" x="2022475" y="1673225"/>
          <p14:tracePt t="10817" x="1984375" y="1647825"/>
          <p14:tracePt t="10835" x="1917700" y="1600200"/>
          <p14:tracePt t="10851" x="1873250" y="1574800"/>
          <p14:tracePt t="10868" x="1825625" y="1546225"/>
          <p14:tracePt t="10886" x="1739900" y="1511300"/>
          <p14:tracePt t="10901" x="1676400" y="1492250"/>
          <p14:tracePt t="10918" x="1619250" y="1470025"/>
          <p14:tracePt t="10935" x="1539875" y="1463675"/>
          <p14:tracePt t="10951" x="1495425" y="1463675"/>
          <p14:tracePt t="10968" x="1460500" y="1473200"/>
          <p14:tracePt t="10985" x="1416050" y="1498600"/>
          <p14:tracePt t="11001" x="1393825" y="1508125"/>
          <p14:tracePt t="11018" x="1362075" y="1533525"/>
          <p14:tracePt t="11035" x="1323975" y="1577975"/>
          <p14:tracePt t="11051" x="1292225" y="1603375"/>
          <p14:tracePt t="11068" x="1260475" y="1635125"/>
          <p14:tracePt t="11085" x="1216025" y="1679575"/>
          <p14:tracePt t="11101" x="1184275" y="1717675"/>
          <p14:tracePt t="11118" x="1155700" y="1765300"/>
          <p14:tracePt t="11135" x="1117600" y="1816100"/>
          <p14:tracePt t="11151" x="1108075" y="1838325"/>
          <p14:tracePt t="11168" x="1095375" y="1863725"/>
          <p14:tracePt t="11185" x="1082675" y="1917700"/>
          <p14:tracePt t="11201" x="1082675" y="1955800"/>
          <p14:tracePt t="11218" x="1082675" y="2016125"/>
          <p14:tracePt t="11235" x="1101725" y="2127250"/>
          <p14:tracePt t="11251" x="1123950" y="2203450"/>
          <p14:tracePt t="11268" x="1165225" y="2282825"/>
          <p14:tracePt t="11285" x="1241425" y="2432050"/>
          <p14:tracePt t="11301" x="1282700" y="2533650"/>
          <p14:tracePt t="11319" x="1330325" y="2613025"/>
          <p14:tracePt t="11335" x="1384300" y="2711450"/>
          <p14:tracePt t="11351" x="1403350" y="2755900"/>
          <p14:tracePt t="11368" x="1416050" y="2794000"/>
          <p14:tracePt t="11385" x="1435100" y="2857500"/>
          <p14:tracePt t="11402" x="1454150" y="2889250"/>
          <p14:tracePt t="11419" x="1470025" y="2924175"/>
          <p14:tracePt t="11435" x="1482725" y="2955925"/>
          <p14:tracePt t="11451" x="1508125" y="2981325"/>
          <p14:tracePt t="11468" x="1543050" y="2997200"/>
          <p14:tracePt t="11485" x="1597025" y="3019425"/>
          <p14:tracePt t="11501" x="1670050" y="3025775"/>
          <p14:tracePt t="11518" x="1809750" y="3025775"/>
          <p14:tracePt t="11535" x="1952625" y="3000375"/>
          <p14:tracePt t="11551" x="2092325" y="2984500"/>
          <p14:tracePt t="11568" x="2270125" y="2943225"/>
          <p14:tracePt t="11585" x="2403475" y="2898775"/>
          <p14:tracePt t="11601" x="2492375" y="2857500"/>
          <p14:tracePt t="11618" x="2562225" y="2816225"/>
          <p14:tracePt t="11635" x="2578100" y="2803525"/>
          <p14:tracePt t="11651" x="2587625" y="2803525"/>
          <p14:tracePt t="11668" x="2603500" y="2803525"/>
          <p14:tracePt t="12581" x="2571750" y="2790825"/>
          <p14:tracePt t="12588" x="2520950" y="2771775"/>
          <p14:tracePt t="12602" x="2413000" y="2740025"/>
          <p14:tracePt t="12618" x="2311400" y="2698750"/>
          <p14:tracePt t="12635" x="2190750" y="2663825"/>
          <p14:tracePt t="12655" x="2009775" y="2593975"/>
          <p14:tracePt t="12668" x="1908175" y="2552700"/>
          <p14:tracePt t="12701" x="1733550" y="2470150"/>
          <p14:tracePt t="12735" x="1606550" y="2435225"/>
          <p14:tracePt t="12751" x="1568450" y="2422525"/>
          <p14:tracePt t="12768" x="1546225" y="2403475"/>
          <p14:tracePt t="12785" x="1501775" y="2374900"/>
          <p14:tracePt t="12802" x="1476375" y="2343150"/>
          <p14:tracePt t="12818" x="1444625" y="2317750"/>
          <p14:tracePt t="12835" x="1422400" y="2276475"/>
          <p14:tracePt t="12851" x="1409700" y="2251075"/>
          <p14:tracePt t="12868" x="1384300" y="2219325"/>
          <p14:tracePt t="12885" x="1352550" y="2184400"/>
          <p14:tracePt t="12901" x="1343025" y="2152650"/>
          <p14:tracePt t="12918" x="1317625" y="2130425"/>
          <p14:tracePt t="12935" x="1279525" y="2085975"/>
          <p14:tracePt t="12951" x="1247775" y="2060575"/>
          <p14:tracePt t="12968" x="1222375" y="2028825"/>
          <p14:tracePt t="12985" x="1181100" y="2003425"/>
          <p14:tracePt t="13001" x="1155700" y="1993900"/>
          <p14:tracePt t="13018" x="1117600" y="1981200"/>
          <p14:tracePt t="13034" x="1060450" y="1955800"/>
          <p14:tracePt t="13051" x="1038225" y="1943100"/>
          <p14:tracePt t="13068" x="1006475" y="1930400"/>
          <p14:tracePt t="13084" x="984250" y="1911350"/>
          <p14:tracePt t="13101" x="974725" y="1911350"/>
          <p14:tracePt t="13118" x="965200" y="1911350"/>
          <p14:tracePt t="13134" x="949325" y="1905000"/>
          <p14:tracePt t="13151" x="946150" y="1905000"/>
          <p14:tracePt t="13168" x="946150" y="1898650"/>
          <p14:tracePt t="13184" x="946150" y="1885950"/>
          <p14:tracePt t="13201" x="949325" y="1857375"/>
          <p14:tracePt t="13217" x="974725" y="1816100"/>
          <p14:tracePt t="13235" x="1016000" y="1733550"/>
          <p14:tracePt t="13251" x="1050925" y="1682750"/>
          <p14:tracePt t="13268" x="1095375" y="1616075"/>
          <p14:tracePt t="13284" x="1146175" y="1530350"/>
          <p14:tracePt t="13301" x="1181100" y="1482725"/>
          <p14:tracePt t="13318" x="1206500" y="1450975"/>
          <p14:tracePt t="13335" x="1225550" y="1409700"/>
          <p14:tracePt t="13351" x="1238250" y="1397000"/>
          <p14:tracePt t="13369" x="1250950" y="1377950"/>
          <p14:tracePt t="13385" x="1250950" y="1371600"/>
          <p14:tracePt t="13402" x="1250950" y="1368425"/>
          <p14:tracePt t="13441" x="1250950" y="1362075"/>
          <p14:tracePt t="13513" x="1254125" y="1362075"/>
          <p14:tracePt t="13519" x="1260475" y="1362075"/>
          <p14:tracePt t="13535" x="1276350" y="1362075"/>
          <p14:tracePt t="13551" x="1327150" y="1362075"/>
          <p14:tracePt t="13568" x="1454150" y="1362075"/>
          <p14:tracePt t="13584" x="1577975" y="1362075"/>
          <p14:tracePt t="13602" x="1708150" y="1368425"/>
          <p14:tracePt t="13619" x="1825625" y="1374775"/>
          <p14:tracePt t="13635" x="1920875" y="1384300"/>
          <p14:tracePt t="13651" x="2025650" y="1384300"/>
          <p14:tracePt t="13668" x="2155825" y="1390650"/>
          <p14:tracePt t="13685" x="2260600" y="1390650"/>
          <p14:tracePt t="13702" x="2365375" y="1406525"/>
          <p14:tracePt t="13718" x="2463800" y="1416050"/>
          <p14:tracePt t="13734" x="2508250" y="1416050"/>
          <p14:tracePt t="13751" x="2524125" y="1416050"/>
          <p14:tracePt t="13767" x="2543175" y="1416050"/>
          <p14:tracePt t="13801" x="2543175" y="1425575"/>
          <p14:tracePt t="13817" x="2543175" y="1438275"/>
          <p14:tracePt t="13834" x="2543175" y="1447800"/>
          <p14:tracePt t="13851" x="2543175" y="1476375"/>
          <p14:tracePt t="13868" x="2543175" y="1517650"/>
          <p14:tracePt t="13884" x="2543175" y="1558925"/>
          <p14:tracePt t="13901" x="2543175" y="1619250"/>
          <p14:tracePt t="13918" x="2552700" y="1746250"/>
          <p14:tracePt t="13934" x="2568575" y="1822450"/>
          <p14:tracePt t="13951" x="2581275" y="1908175"/>
          <p14:tracePt t="13968" x="2616200" y="2063750"/>
          <p14:tracePt t="13985" x="2632075" y="2149475"/>
          <p14:tracePt t="14001" x="2644775" y="2235200"/>
          <p14:tracePt t="14017" x="2670175" y="2355850"/>
          <p14:tracePt t="14034" x="2676525" y="2409825"/>
          <p14:tracePt t="14051" x="2676525" y="2460625"/>
          <p14:tracePt t="14068" x="2676525" y="2524125"/>
          <p14:tracePt t="14085" x="2676525" y="2552700"/>
          <p14:tracePt t="14102" x="2667000" y="2587625"/>
          <p14:tracePt t="14118" x="2654300" y="2616200"/>
          <p14:tracePt t="14134" x="2628900" y="2647950"/>
          <p14:tracePt t="14151" x="2578100" y="2701925"/>
          <p14:tracePt t="14168" x="2508250" y="2755900"/>
          <p14:tracePt t="14184" x="2428875" y="2787650"/>
          <p14:tracePt t="14201" x="2301875" y="2841625"/>
          <p14:tracePt t="14217" x="2190750" y="2876550"/>
          <p14:tracePt t="14234" x="2073275" y="2892425"/>
          <p14:tracePt t="14251" x="1898650" y="2901950"/>
          <p14:tracePt t="14268" x="1762125" y="2895600"/>
          <p14:tracePt t="14285" x="1654175" y="2879725"/>
          <p14:tracePt t="14300" x="1543050" y="2857500"/>
          <p14:tracePt t="14317" x="1511300" y="2857500"/>
          <p14:tracePt t="14334" x="1482725" y="2857500"/>
          <p14:tracePt t="14351" x="1463675" y="2857500"/>
          <p14:tracePt t="14368" x="1454150" y="2857500"/>
          <p14:tracePt t="14384" x="1438275" y="2857500"/>
          <p14:tracePt t="14400" x="1422400" y="2863850"/>
          <p14:tracePt t="14418" x="1412875" y="2863850"/>
          <p14:tracePt t="14434" x="1403350" y="2863850"/>
          <p14:tracePt t="14450" x="1384300" y="2863850"/>
          <p14:tracePt t="14468" x="1374775" y="2863850"/>
          <p14:tracePt t="14758" x="1374775" y="2851150"/>
          <p14:tracePt t="14765" x="1374775" y="2832100"/>
          <p14:tracePt t="14772" x="1374775" y="2813050"/>
          <p14:tracePt t="14785" x="1358900" y="2752725"/>
          <p14:tracePt t="14801" x="1346200" y="2689225"/>
          <p14:tracePt t="14818" x="1339850" y="2635250"/>
          <p14:tracePt t="14835" x="1339850" y="2581275"/>
          <p14:tracePt t="14851" x="1339850" y="2559050"/>
          <p14:tracePt t="14868" x="1339850" y="2536825"/>
          <p14:tracePt t="14885" x="1339850" y="2501900"/>
          <p14:tracePt t="14901" x="1339850" y="2489200"/>
          <p14:tracePt t="14918" x="1339850" y="2473325"/>
          <p14:tracePt t="14934" x="1339850" y="2457450"/>
          <p14:tracePt t="14951" x="1346200" y="2447925"/>
          <p14:tracePt t="14968" x="1349375" y="2438400"/>
          <p14:tracePt t="14985" x="1355725" y="2419350"/>
          <p14:tracePt t="15001" x="1365250" y="2409825"/>
          <p14:tracePt t="15017" x="1371600" y="2400300"/>
          <p14:tracePt t="15034" x="1381125" y="2365375"/>
          <p14:tracePt t="15051" x="1381125" y="2349500"/>
          <p14:tracePt t="15067" x="1381125" y="2327275"/>
          <p14:tracePt t="15084" x="1381125" y="2295525"/>
          <p14:tracePt t="15101" x="1381125" y="2279650"/>
          <p14:tracePt t="15117" x="1381125" y="2257425"/>
          <p14:tracePt t="15134" x="1381125" y="2238375"/>
          <p14:tracePt t="15151" x="1381125" y="2225675"/>
          <p14:tracePt t="15168" x="1381125" y="2222500"/>
          <p14:tracePt t="15284" x="1381125" y="2228850"/>
          <p14:tracePt t="15291" x="1381125" y="2235200"/>
          <p14:tracePt t="15301" x="1381125" y="2238375"/>
          <p14:tracePt t="15317" x="1390650" y="2247900"/>
          <p14:tracePt t="15334" x="1397000" y="2270125"/>
          <p14:tracePt t="15350" x="1406525" y="2279650"/>
          <p14:tracePt t="15367" x="1416050" y="2295525"/>
          <p14:tracePt t="15385" x="1438275" y="2330450"/>
          <p14:tracePt t="15401" x="1450975" y="2346325"/>
          <p14:tracePt t="15418" x="1463675" y="2359025"/>
          <p14:tracePt t="15434" x="1473200" y="2374900"/>
          <p14:tracePt t="15451" x="1492250" y="2387600"/>
          <p14:tracePt t="15468" x="1511300" y="2400300"/>
          <p14:tracePt t="15484" x="1520825" y="2409825"/>
          <p14:tracePt t="15501" x="1543050" y="2425700"/>
          <p14:tracePt t="15518" x="1571625" y="2444750"/>
          <p14:tracePt t="15534" x="1581150" y="2454275"/>
          <p14:tracePt t="15550" x="1606550" y="2457450"/>
          <p14:tracePt t="15568" x="1628775" y="2457450"/>
          <p14:tracePt t="15584" x="1657350" y="2470150"/>
          <p14:tracePt t="15601" x="1666875" y="2470150"/>
          <p14:tracePt t="15618" x="1701800" y="2479675"/>
          <p14:tracePt t="15634" x="1711325" y="2486025"/>
          <p14:tracePt t="15650" x="1730375" y="2486025"/>
          <p14:tracePt t="15667" x="1771650" y="2492375"/>
          <p14:tracePt t="15684" x="1793875" y="2492375"/>
          <p14:tracePt t="15701" x="1825625" y="2498725"/>
          <p14:tracePt t="15718" x="1857375" y="2498725"/>
          <p14:tracePt t="15734" x="1885950" y="2498725"/>
          <p14:tracePt t="15751" x="1901825" y="2498725"/>
          <p14:tracePt t="15767" x="1927225" y="2498725"/>
          <p14:tracePt t="15784" x="1936750" y="2498725"/>
          <p14:tracePt t="15800" x="1952625" y="2498725"/>
          <p14:tracePt t="15817" x="1978025" y="2498725"/>
          <p14:tracePt t="15834" x="1993900" y="2498725"/>
          <p14:tracePt t="15850" x="2009775" y="2498725"/>
          <p14:tracePt t="15868" x="2032000" y="2498725"/>
          <p14:tracePt t="15884" x="2041525" y="2498725"/>
          <p14:tracePt t="15974" x="2041525" y="2501900"/>
          <p14:tracePt t="15981" x="2038350" y="2501900"/>
          <p14:tracePt t="15988" x="2035175" y="2508250"/>
          <p14:tracePt t="16001" x="2022475" y="2511425"/>
          <p14:tracePt t="16018" x="2009775" y="2524125"/>
          <p14:tracePt t="16034" x="1997075" y="2533650"/>
          <p14:tracePt t="16050" x="1987550" y="2536825"/>
          <p14:tracePt t="16068" x="1968500" y="2543175"/>
          <p14:tracePt t="16085" x="1958975" y="2543175"/>
          <p14:tracePt t="16102" x="1933575" y="2543175"/>
          <p14:tracePt t="16117" x="1901825" y="2543175"/>
          <p14:tracePt t="16134" x="1879600" y="2543175"/>
          <p14:tracePt t="16151" x="1841500" y="2543175"/>
          <p14:tracePt t="16168" x="1819275" y="2543175"/>
          <p14:tracePt t="16184" x="1797050" y="2543175"/>
          <p14:tracePt t="16202" x="1781175" y="2540000"/>
          <p14:tracePt t="16218" x="1771650" y="2527300"/>
          <p14:tracePt t="16234" x="1755775" y="2514600"/>
          <p14:tracePt t="16250" x="1733550" y="2501900"/>
          <p14:tracePt t="16268" x="1711325" y="2489200"/>
          <p14:tracePt t="16284" x="1689100" y="2470150"/>
          <p14:tracePt t="16300" x="1660525" y="2454275"/>
          <p14:tracePt t="16317" x="1651000" y="2444750"/>
          <p14:tracePt t="16334" x="1628775" y="2435225"/>
          <p14:tracePt t="16350" x="1612900" y="2413000"/>
          <p14:tracePt t="16367" x="1603375" y="2403475"/>
          <p14:tracePt t="16384" x="1587500" y="2397125"/>
          <p14:tracePt t="16400" x="1568450" y="2393950"/>
          <p14:tracePt t="16417" x="1558925" y="2387600"/>
          <p14:tracePt t="16434" x="1549400" y="2384425"/>
          <p14:tracePt t="16450" x="1527175" y="2384425"/>
          <p14:tracePt t="16467" x="1517650" y="2378075"/>
          <p14:tracePt t="16557" x="1517650" y="2381250"/>
          <p14:tracePt t="16565" x="1517650" y="2384425"/>
          <p14:tracePt t="16571" x="1517650" y="2390775"/>
          <p14:tracePt t="16584" x="1517650" y="2393950"/>
          <p14:tracePt t="16600" x="1524000" y="2409825"/>
          <p14:tracePt t="16618" x="1533525" y="2425700"/>
          <p14:tracePt t="16634" x="1552575" y="2435225"/>
          <p14:tracePt t="16651" x="1587500" y="2470150"/>
          <p14:tracePt t="16668" x="1619250" y="2505075"/>
          <p14:tracePt t="16685" x="1631950" y="2517775"/>
          <p14:tracePt t="16700" x="1647825" y="2527300"/>
          <p14:tracePt t="16717" x="1663700" y="2543175"/>
          <p14:tracePt t="16735" x="1679575" y="2559050"/>
          <p14:tracePt t="16752" x="1689100" y="2559050"/>
          <p14:tracePt t="16767" x="1698625" y="2559050"/>
          <p14:tracePt t="16785" x="1724025" y="2559050"/>
          <p14:tracePt t="16801" x="1739900" y="2559050"/>
          <p14:tracePt t="16818" x="1755775" y="2559050"/>
          <p14:tracePt t="16835" x="1797050" y="2559050"/>
          <p14:tracePt t="16851" x="1809750" y="2559050"/>
          <p14:tracePt t="16867" x="1841500" y="2559050"/>
          <p14:tracePt t="16885" x="1879600" y="2559050"/>
          <p14:tracePt t="16901" x="1905000" y="2555875"/>
          <p14:tracePt t="16918" x="1927225" y="2549525"/>
          <p14:tracePt t="16935" x="1968500" y="2536825"/>
          <p14:tracePt t="16950" x="2000250" y="2520950"/>
          <p14:tracePt t="16967" x="2022475" y="2508250"/>
          <p14:tracePt t="16984" x="2079625" y="2489200"/>
          <p14:tracePt t="17000" x="2108200" y="2482850"/>
          <p14:tracePt t="17017" x="2139950" y="2463800"/>
          <p14:tracePt t="17034" x="2181225" y="2447925"/>
          <p14:tracePt t="17050" x="2190750" y="2438400"/>
          <p14:tracePt t="17067" x="2200275" y="2425700"/>
          <p14:tracePt t="17084" x="2219325" y="2393950"/>
          <p14:tracePt t="17100" x="2244725" y="2362200"/>
          <p14:tracePt t="17118" x="2257425" y="2324100"/>
          <p14:tracePt t="17134" x="2273300" y="2282825"/>
          <p14:tracePt t="17150" x="2286000" y="2257425"/>
          <p14:tracePt t="17167" x="2301875" y="2241550"/>
          <p14:tracePt t="17185" x="2301875" y="2209800"/>
          <p14:tracePt t="17201" x="2301875" y="2187575"/>
          <p14:tracePt t="17217" x="2301875" y="2159000"/>
          <p14:tracePt t="17234" x="2298700" y="2124075"/>
          <p14:tracePt t="17251" x="2286000" y="2085975"/>
          <p14:tracePt t="17268" x="2286000" y="2063750"/>
          <p14:tracePt t="17284" x="2286000" y="2025650"/>
          <p14:tracePt t="17300" x="2286000" y="1993900"/>
          <p14:tracePt t="17318" x="2286000" y="1971675"/>
          <p14:tracePt t="17335" x="2286000" y="1952625"/>
          <p14:tracePt t="17351" x="2282825" y="1936750"/>
          <p14:tracePt t="17368" x="2266950" y="1927225"/>
          <p14:tracePt t="17384" x="2260600" y="1927225"/>
          <p14:tracePt t="17490" x="2260600" y="1930400"/>
          <p14:tracePt t="17497" x="2260600" y="1933575"/>
          <p14:tracePt t="17504" x="2260600" y="1939925"/>
          <p14:tracePt t="17518" x="2260600" y="1952625"/>
          <p14:tracePt t="17534" x="2260600" y="1965325"/>
          <p14:tracePt t="17552" x="2260600" y="1984375"/>
          <p14:tracePt t="17568" x="2260600" y="2025650"/>
          <p14:tracePt t="17584" x="2260600" y="2047875"/>
          <p14:tracePt t="17601" x="2260600" y="2082800"/>
          <p14:tracePt t="17617" x="2260600" y="2146300"/>
          <p14:tracePt t="17634" x="2260600" y="2197100"/>
          <p14:tracePt t="17650" x="2260600" y="2257425"/>
          <p14:tracePt t="17667" x="2247900" y="2320925"/>
          <p14:tracePt t="17684" x="2241550" y="2359025"/>
          <p14:tracePt t="17701" x="2225675" y="2387600"/>
          <p14:tracePt t="17718" x="2206625" y="2422525"/>
          <p14:tracePt t="17734" x="2193925" y="2454275"/>
          <p14:tracePt t="17750" x="2184400" y="2476500"/>
          <p14:tracePt t="17767" x="2152650" y="2514600"/>
          <p14:tracePt t="17784" x="2136775" y="2530475"/>
          <p14:tracePt t="17801" x="2105025" y="2543175"/>
          <p14:tracePt t="17818" x="2070100" y="2571750"/>
          <p14:tracePt t="17835" x="2032000" y="2584450"/>
          <p14:tracePt t="17850" x="1987550" y="2597150"/>
          <p14:tracePt t="17867" x="1924050" y="2609850"/>
          <p14:tracePt t="17884" x="1895475" y="2609850"/>
          <p14:tracePt t="17901" x="1857375" y="2609850"/>
          <p14:tracePt t="17919" x="1822450" y="2603500"/>
          <p14:tracePt t="17935" x="1784350" y="2590800"/>
          <p14:tracePt t="17952" x="1727200" y="2549525"/>
          <p14:tracePt t="17967" x="1689100" y="2524125"/>
          <p14:tracePt t="17984" x="1641475" y="2498725"/>
          <p14:tracePt t="18000" x="1603375" y="2473325"/>
          <p14:tracePt t="18017" x="1568450" y="2454275"/>
          <p14:tracePt t="18034" x="1536700" y="2441575"/>
          <p14:tracePt t="18050" x="1520825" y="2425700"/>
          <p14:tracePt t="18052" x="1514475" y="2419350"/>
          <p14:tracePt t="18067" x="1504950" y="2397125"/>
          <p14:tracePt t="18084" x="1482725" y="2359025"/>
          <p14:tracePt t="18101" x="1463675" y="2295525"/>
          <p14:tracePt t="18117" x="1454150" y="2257425"/>
          <p14:tracePt t="18134" x="1441450" y="2219325"/>
          <p14:tracePt t="18151" x="1416050" y="2168525"/>
          <p14:tracePt t="18167" x="1403350" y="2152650"/>
          <p14:tracePt t="18184" x="1393825" y="2143125"/>
          <p14:tracePt t="18201" x="1384300" y="2127250"/>
          <p14:tracePt t="18217" x="1384300" y="2111375"/>
          <p14:tracePt t="18234" x="1384300" y="2101850"/>
          <p14:tracePt t="18250" x="1384300" y="2098675"/>
          <p14:tracePt t="18336" x="1384300" y="2105025"/>
          <p14:tracePt t="18344" x="1384300" y="2108200"/>
          <p14:tracePt t="18352" x="1384300" y="2114550"/>
          <p14:tracePt t="18367" x="1384300" y="2130425"/>
          <p14:tracePt t="18384" x="1384300" y="2146300"/>
          <p14:tracePt t="18401" x="1387475" y="2200275"/>
          <p14:tracePt t="18417" x="1400175" y="2244725"/>
          <p14:tracePt t="18434" x="1412875" y="2282825"/>
          <p14:tracePt t="18450" x="1438275" y="2339975"/>
          <p14:tracePt t="18467" x="1450975" y="2365375"/>
          <p14:tracePt t="18484" x="1463675" y="2393950"/>
          <p14:tracePt t="18500" x="1479550" y="2438400"/>
          <p14:tracePt t="18517" x="1495425" y="2447925"/>
          <p14:tracePt t="18534" x="1508125" y="2463800"/>
          <p14:tracePt t="18551" x="1520825" y="2479675"/>
          <p14:tracePt t="18567" x="1533525" y="2495550"/>
          <p14:tracePt t="18584" x="1546225" y="2505075"/>
          <p14:tracePt t="18601" x="1562100" y="2517775"/>
          <p14:tracePt t="18617" x="1571625" y="2527300"/>
          <p14:tracePt t="18634" x="1581150" y="2543175"/>
          <p14:tracePt t="18650" x="1603375" y="2549525"/>
          <p14:tracePt t="18667" x="1612900" y="2552700"/>
          <p14:tracePt t="18684" x="1625600" y="2559050"/>
          <p14:tracePt t="18701" x="1635125" y="2559050"/>
          <p14:tracePt t="18718" x="1663700" y="2559050"/>
          <p14:tracePt t="18735" x="1717675" y="2559050"/>
          <p14:tracePt t="18751" x="1743075" y="2555875"/>
          <p14:tracePt t="18768" x="1771650" y="2555875"/>
          <p14:tracePt t="18784" x="1784350" y="2555875"/>
          <p14:tracePt t="18800" x="1790700" y="2555875"/>
          <p14:tracePt t="19682" x="1797050" y="2540000"/>
          <p14:tracePt t="19689" x="1803400" y="2520950"/>
          <p14:tracePt t="19701" x="1809750" y="2495550"/>
          <p14:tracePt t="19717" x="1816100" y="2460625"/>
          <p14:tracePt t="19735" x="1822450" y="2432050"/>
          <p14:tracePt t="19767" x="1825625" y="2397125"/>
          <p14:tracePt t="19800" x="1831975" y="2349500"/>
          <p14:tracePt t="19817" x="1838325" y="2311400"/>
          <p14:tracePt t="19834" x="1838325" y="2289175"/>
          <p14:tracePt t="19850" x="1838325" y="2266950"/>
          <p14:tracePt t="19867" x="1851025" y="2232025"/>
          <p14:tracePt t="19884" x="1851025" y="2209800"/>
          <p14:tracePt t="19900" x="1854200" y="2200275"/>
          <p14:tracePt t="19917" x="1860550" y="2187575"/>
          <p14:tracePt t="19934" x="1860550" y="2178050"/>
          <p14:tracePt t="19950" x="1860550" y="2162175"/>
          <p14:tracePt t="19967" x="1860550" y="2146300"/>
          <p14:tracePt t="19984" x="1860550" y="2136775"/>
          <p14:tracePt t="20002" x="1860550" y="2117725"/>
          <p14:tracePt t="20017" x="1860550" y="2108200"/>
          <p14:tracePt t="20034" x="1863725" y="2098675"/>
          <p14:tracePt t="20051" x="1870075" y="2082800"/>
          <p14:tracePt t="20068" x="1870075" y="2066925"/>
          <p14:tracePt t="20085" x="1873250" y="2057400"/>
          <p14:tracePt t="20102" x="1873250" y="2044700"/>
          <p14:tracePt t="20117" x="1873250" y="2038350"/>
          <p14:tracePt t="20134" x="1873250" y="2035175"/>
          <p14:tracePt t="20150" x="1873250" y="2012950"/>
          <p14:tracePt t="20167" x="1873250" y="2003425"/>
          <p14:tracePt t="20185" x="1873250" y="1993900"/>
          <p14:tracePt t="20201" x="1873250" y="1978025"/>
          <p14:tracePt t="20217" x="1873250" y="1965325"/>
          <p14:tracePt t="20234" x="1873250" y="1958975"/>
          <p14:tracePt t="20250" x="1873250" y="1955800"/>
          <p14:tracePt t="20293" x="1873250" y="1949450"/>
          <p14:tracePt t="20379" x="1873250" y="1952625"/>
          <p14:tracePt t="20386" x="1873250" y="1955800"/>
          <p14:tracePt t="20400" x="1873250" y="1965325"/>
          <p14:tracePt t="20417" x="1873250" y="1981200"/>
          <p14:tracePt t="20434" x="1873250" y="2003425"/>
          <p14:tracePt t="20450" x="1873250" y="2028825"/>
          <p14:tracePt t="20468" x="1879600" y="2038350"/>
          <p14:tracePt t="20484" x="1882775" y="2047875"/>
          <p14:tracePt t="20500" x="1882775" y="2063750"/>
          <p14:tracePt t="20517" x="1882775" y="2079625"/>
          <p14:tracePt t="20535" x="1882775" y="2089150"/>
          <p14:tracePt t="20551" x="1882775" y="2092325"/>
          <p14:tracePt t="20621" x="1882775" y="2085975"/>
          <p14:tracePt t="20628" x="1882775" y="2082800"/>
          <p14:tracePt t="20635" x="1882775" y="2070100"/>
          <p14:tracePt t="20651" x="1882775" y="2047875"/>
          <p14:tracePt t="20668" x="1882775" y="2025650"/>
          <p14:tracePt t="20685" x="1882775" y="2006600"/>
          <p14:tracePt t="20701" x="1882775" y="1997075"/>
          <p14:tracePt t="20717" x="1882775" y="1987550"/>
          <p14:tracePt t="20734" x="1882775" y="1978025"/>
          <p14:tracePt t="21910" x="1962150" y="1981200"/>
          <p14:tracePt t="21917" x="2054225" y="1990725"/>
          <p14:tracePt t="21924" x="2136775" y="2009775"/>
          <p14:tracePt t="21934" x="2206625" y="2025650"/>
          <p14:tracePt t="21950" x="2349500" y="2060575"/>
          <p14:tracePt t="21968" x="2495550" y="2092325"/>
          <p14:tracePt t="22000" x="2584450" y="2120900"/>
          <p14:tracePt t="22034" x="2651125" y="2155825"/>
          <p14:tracePt t="22051" x="2692400" y="2168525"/>
          <p14:tracePt t="22068" x="2711450" y="2171700"/>
          <p14:tracePt t="22084" x="2724150" y="2178050"/>
          <p14:tracePt t="22100" x="2740025" y="2187575"/>
          <p14:tracePt t="22117" x="2749550" y="2187575"/>
          <p14:tracePt t="22134" x="2755900" y="2187575"/>
          <p14:tracePt t="22150" x="2759075" y="2193925"/>
          <p14:tracePt t="22184" x="2765425" y="2197100"/>
          <p14:tracePt t="22217" x="2765425" y="2203450"/>
          <p14:tracePt t="22294" x="2762250" y="2203450"/>
          <p14:tracePt t="22300" x="2759075" y="2203450"/>
          <p14:tracePt t="22307" x="2752725" y="2203450"/>
          <p14:tracePt t="22316" x="2749550" y="2203450"/>
          <p14:tracePt t="22334" x="2740025" y="2200275"/>
          <p14:tracePt t="22350" x="2717800" y="2174875"/>
          <p14:tracePt t="22367" x="2698750" y="2149475"/>
          <p14:tracePt t="22384" x="2686050" y="2114550"/>
          <p14:tracePt t="22400" x="2670175" y="2079625"/>
          <p14:tracePt t="22417" x="2670175" y="2063750"/>
          <p14:tracePt t="22433" x="2670175" y="2054225"/>
          <p14:tracePt t="22450" x="2670175" y="2047875"/>
          <p14:tracePt t="22500" x="2676525" y="2047875"/>
          <p14:tracePt t="22507" x="2679700" y="2047875"/>
          <p14:tracePt t="22517" x="2692400" y="2047875"/>
          <p14:tracePt t="22533" x="2720975" y="2047875"/>
          <p14:tracePt t="22550" x="2784475" y="2063750"/>
          <p14:tracePt t="22567" x="2822575" y="2082800"/>
          <p14:tracePt t="22584" x="2901950" y="2101850"/>
          <p14:tracePt t="22600" x="2955925" y="2117725"/>
          <p14:tracePt t="22617" x="3009900" y="2130425"/>
          <p14:tracePt t="22635" x="3098800" y="2143125"/>
          <p14:tracePt t="22650" x="3149600" y="2143125"/>
          <p14:tracePt t="22667" x="3194050" y="2143125"/>
          <p14:tracePt t="22684" x="3228975" y="2143125"/>
          <p14:tracePt t="22700" x="3257550" y="2143125"/>
          <p14:tracePt t="22717" x="3286125" y="2143125"/>
          <p14:tracePt t="22734" x="3327400" y="2133600"/>
          <p14:tracePt t="22750" x="3349625" y="2130425"/>
          <p14:tracePt t="22766" x="3365500" y="2130425"/>
          <p14:tracePt t="22784" x="3381375" y="2130425"/>
          <p14:tracePt t="22801" x="3381375" y="2117725"/>
          <p14:tracePt t="22818" x="3381375" y="2108200"/>
          <p14:tracePt t="22834" x="3381375" y="2095500"/>
          <p14:tracePt t="22867" x="3381375" y="2085975"/>
          <p14:tracePt t="22912" x="3381375" y="2079625"/>
          <p14:tracePt t="22919" x="3381375" y="2073275"/>
          <p14:tracePt t="22933" x="3381375" y="2063750"/>
          <p14:tracePt t="22950" x="3381375" y="2054225"/>
          <p14:tracePt t="22967" x="3381375" y="2051050"/>
          <p14:tracePt t="22983" x="3378200" y="2044700"/>
          <p14:tracePt t="23000" x="3375025" y="2041525"/>
          <p14:tracePt t="23034" x="3368675" y="2041525"/>
          <p14:tracePt t="23050" x="3365500" y="2041525"/>
          <p14:tracePt t="23068" x="3352800" y="2035175"/>
          <p14:tracePt t="23085" x="3340100" y="2032000"/>
          <p14:tracePt t="23100" x="3333750" y="2025650"/>
          <p14:tracePt t="23117" x="3324225" y="2019300"/>
          <p14:tracePt t="23134" x="3321050" y="2016125"/>
          <p14:tracePt t="23150" x="3314700" y="2016125"/>
          <p14:tracePt t="23167" x="3314700" y="2009775"/>
          <p14:tracePt t="23240" x="3314700" y="2006600"/>
          <p14:tracePt t="23823" x="3298825" y="2009775"/>
          <p14:tracePt t="23830" x="3273425" y="2016125"/>
          <p14:tracePt t="23837" x="3254375" y="2016125"/>
          <p14:tracePt t="23850" x="3241675" y="2016125"/>
          <p14:tracePt t="23867" x="3200400" y="2022475"/>
          <p14:tracePt t="23884" x="3181350" y="2022475"/>
          <p14:tracePt t="23917" x="3111500" y="2022475"/>
          <p14:tracePt t="23950" x="3092450" y="2022475"/>
          <p14:tracePt t="23967" x="3076575" y="2022475"/>
          <p14:tracePt t="23984" x="3060700" y="2022475"/>
          <p14:tracePt t="24001" x="3057525" y="2022475"/>
          <p14:tracePt t="24016" x="3051175" y="2022475"/>
          <p14:tracePt t="24034" x="3048000" y="2022475"/>
          <p14:tracePt t="24051" x="3041650" y="2022475"/>
          <p14:tracePt t="24067" x="3032125" y="2016125"/>
          <p14:tracePt t="24083" x="3025775" y="2009775"/>
          <p14:tracePt t="24100" x="3006725" y="2000250"/>
          <p14:tracePt t="24117" x="2997200" y="2000250"/>
          <p14:tracePt t="24134" x="2987675" y="1987550"/>
          <p14:tracePt t="24151" x="2971800" y="1974850"/>
          <p14:tracePt t="24166" x="2955925" y="1968500"/>
          <p14:tracePt t="24183" x="2946400" y="1958975"/>
          <p14:tracePt t="24200" x="2930525" y="1939925"/>
          <p14:tracePt t="24217" x="2921000" y="1930400"/>
          <p14:tracePt t="24233" x="2905125" y="1917700"/>
          <p14:tracePt t="24250" x="2901950" y="1917700"/>
          <p14:tracePt t="24266" x="2901950" y="1914525"/>
          <p14:tracePt t="24479" x="2901950" y="1920875"/>
          <p14:tracePt t="24485" x="2901950" y="1927225"/>
          <p14:tracePt t="24500" x="2901950" y="1946275"/>
          <p14:tracePt t="24517" x="2911475" y="1971675"/>
          <p14:tracePt t="24533" x="2911475" y="1987550"/>
          <p14:tracePt t="24550" x="2921000" y="2000250"/>
          <p14:tracePt t="24567" x="2921000" y="2009775"/>
          <p14:tracePt t="24584" x="2921000" y="2025650"/>
          <p14:tracePt t="24600" x="2921000" y="2041525"/>
          <p14:tracePt t="24617" x="2921000" y="2051050"/>
          <p14:tracePt t="24634" x="2921000" y="2054225"/>
          <p14:tracePt t="24827" x="2921000" y="2047875"/>
          <p14:tracePt t="24834" x="2921000" y="2044700"/>
          <p14:tracePt t="24841" x="2921000" y="2038350"/>
          <p14:tracePt t="24849" x="2921000" y="2035175"/>
          <p14:tracePt t="24867" x="2921000" y="2028825"/>
          <p14:tracePt t="25489" x="2908300" y="2028825"/>
          <p14:tracePt t="25496" x="2889250" y="2028825"/>
          <p14:tracePt t="25502" x="2879725" y="2028825"/>
          <p14:tracePt t="25516" x="2835275" y="2028825"/>
          <p14:tracePt t="25533" x="2803525" y="2028825"/>
          <p14:tracePt t="25550" x="2784475" y="2028825"/>
          <p14:tracePt t="25583" x="2720975" y="2028825"/>
          <p14:tracePt t="25617" x="2692400" y="2028825"/>
          <p14:tracePt t="25633" x="2679700" y="2028825"/>
          <p14:tracePt t="25650" x="2670175" y="2028825"/>
          <p14:tracePt t="25667" x="2657475" y="2028825"/>
          <p14:tracePt t="25684" x="2641600" y="2025650"/>
          <p14:tracePt t="25702" x="2632075" y="2012950"/>
          <p14:tracePt t="25717" x="2616200" y="2000250"/>
          <p14:tracePt t="25733" x="2606675" y="1990725"/>
          <p14:tracePt t="25750" x="2590800" y="1974850"/>
          <p14:tracePt t="25766" x="2581275" y="1958975"/>
          <p14:tracePt t="25783" x="2581275" y="1949450"/>
          <p14:tracePt t="25800" x="2581275" y="1939925"/>
          <p14:tracePt t="25817" x="2574925" y="1917700"/>
          <p14:tracePt t="25833" x="2574925" y="1908175"/>
          <p14:tracePt t="25850" x="2574925" y="1905000"/>
          <p14:tracePt t="25867" x="2574925" y="1898650"/>
          <p14:tracePt t="25909" x="2574925" y="1895475"/>
          <p14:tracePt t="26008" x="2574925" y="1901825"/>
          <p14:tracePt t="26015" x="2574925" y="1905000"/>
          <p14:tracePt t="26022" x="2574925" y="1911350"/>
          <p14:tracePt t="26033" x="2574925" y="1914525"/>
          <p14:tracePt t="26050" x="2574925" y="1955800"/>
          <p14:tracePt t="26067" x="2574925" y="1974850"/>
          <p14:tracePt t="26084" x="2574925" y="2006600"/>
          <p14:tracePt t="26100" x="2574925" y="2032000"/>
          <p14:tracePt t="26116" x="2574925" y="2047875"/>
          <p14:tracePt t="26133" x="2574925" y="2063750"/>
          <p14:tracePt t="26149" x="2574925" y="2101850"/>
          <p14:tracePt t="26166" x="2574925" y="2124075"/>
          <p14:tracePt t="26183" x="2574925" y="2152650"/>
          <p14:tracePt t="26185" x="2574925" y="2165350"/>
          <p14:tracePt t="26200" x="2574925" y="2181225"/>
          <p14:tracePt t="26217" x="2574925" y="2190750"/>
          <p14:tracePt t="26233" x="2574925" y="2206625"/>
          <p14:tracePt t="26250" x="2574925" y="2219325"/>
          <p14:tracePt t="26266" x="2574925" y="2228850"/>
          <p14:tracePt t="26283" x="2574925" y="2238375"/>
          <p14:tracePt t="26301" x="2574925" y="2251075"/>
          <p14:tracePt t="26333" x="2574925" y="2241550"/>
          <p14:tracePt t="26350" x="2578100" y="2228850"/>
          <p14:tracePt t="26366" x="2578100" y="2212975"/>
          <p14:tracePt t="26383" x="2578100" y="2190750"/>
          <p14:tracePt t="26400" x="2578100" y="2171700"/>
          <p14:tracePt t="26416" x="2581275" y="2155825"/>
          <p14:tracePt t="26433" x="2581275" y="2127250"/>
          <p14:tracePt t="26450" x="2581275" y="2101850"/>
          <p14:tracePt t="26467" x="2581275" y="2076450"/>
          <p14:tracePt t="26483" x="2581275" y="2060575"/>
          <p14:tracePt t="26500" x="2581275" y="2035175"/>
          <p14:tracePt t="26516" x="2581275" y="2025650"/>
          <p14:tracePt t="26533" x="2581275" y="2016125"/>
          <p14:tracePt t="26549" x="2581275" y="2006600"/>
          <p14:tracePt t="26583" x="2581275" y="2003425"/>
          <p14:tracePt t="27538" x="2581275" y="1997075"/>
          <p14:tracePt t="27801" x="2581275" y="2000250"/>
          <p14:tracePt t="27809" x="2581275" y="2003425"/>
          <p14:tracePt t="27816" x="2581275" y="2009775"/>
          <p14:tracePt t="27833" x="2581275" y="2019300"/>
          <p14:tracePt t="27867" x="2581275" y="2054225"/>
          <p14:tracePt t="27900" x="2581275" y="2079625"/>
          <p14:tracePt t="27916" x="2581275" y="2089150"/>
          <p14:tracePt t="27933" x="2581275" y="2101850"/>
          <p14:tracePt t="27950" x="2581275" y="2114550"/>
          <p14:tracePt t="28178" x="2581275" y="2111375"/>
          <p14:tracePt t="28185" x="2581275" y="2105025"/>
          <p14:tracePt t="28199" x="2581275" y="2095500"/>
          <p14:tracePt t="28216" x="2581275" y="2092325"/>
          <p14:tracePt t="31632" x="2587625" y="2079625"/>
          <p14:tracePt t="31638" x="2590800" y="2076450"/>
          <p14:tracePt t="31650" x="2597150" y="2070100"/>
          <p14:tracePt t="31683" x="2622550" y="2051050"/>
          <p14:tracePt t="31716" x="2632075" y="2041525"/>
          <p14:tracePt t="31801" x="2632075" y="2035175"/>
          <p14:tracePt t="31873" x="2632075" y="2032000"/>
          <p14:tracePt t="36755" x="2632075" y="2025650"/>
          <p14:tracePt t="36762" x="2632075" y="2022475"/>
          <p14:tracePt t="36769" x="2632075" y="2016125"/>
          <p14:tracePt t="36782" x="2632075" y="2012950"/>
          <p14:tracePt t="36799" x="2619375" y="2012950"/>
          <p14:tracePt t="36816" x="2609850" y="2012950"/>
          <p14:tracePt t="36848" x="2552700" y="2025650"/>
          <p14:tracePt t="36882" x="2451100" y="2057400"/>
          <p14:tracePt t="36898" x="2428875" y="2070100"/>
          <p14:tracePt t="36916" x="2413000" y="2079625"/>
          <p14:tracePt t="36918" x="2400300" y="2092325"/>
          <p14:tracePt t="36932" x="2390775" y="2101850"/>
          <p14:tracePt t="36948" x="2381250" y="2111375"/>
          <p14:tracePt t="36965" x="2378075" y="2120900"/>
          <p14:tracePt t="36982" x="2378075" y="2130425"/>
          <p14:tracePt t="37027" x="2384425" y="2130425"/>
          <p14:tracePt t="37033" x="2393950" y="2130425"/>
          <p14:tracePt t="37049" x="2422525" y="2130425"/>
          <p14:tracePt t="37065" x="2451100" y="2130425"/>
          <p14:tracePt t="37082" x="2492375" y="2130425"/>
          <p14:tracePt t="37098" x="2508250" y="2130425"/>
          <p14:tracePt t="37115" x="2524125" y="2130425"/>
          <p14:tracePt t="37132" x="2540000" y="2130425"/>
          <p14:tracePt t="37149" x="2549525" y="2130425"/>
          <p14:tracePt t="37165" x="2552700" y="2130425"/>
          <p14:tracePt t="37182" x="2559050" y="2120900"/>
          <p14:tracePt t="37199" x="2559050" y="2114550"/>
          <p14:tracePt t="37215" x="2559050" y="2105025"/>
          <p14:tracePt t="37232" x="2559050" y="2098675"/>
          <p14:tracePt t="37267" x="2559050" y="2085975"/>
          <p14:tracePt t="37509" x="2559050" y="2092325"/>
          <p14:tracePt t="37516" x="2562225" y="2098675"/>
          <p14:tracePt t="37523" x="2562225" y="2101850"/>
          <p14:tracePt t="37531" x="2562225" y="2108200"/>
          <p14:tracePt t="37549" x="2562225" y="2117725"/>
          <p14:tracePt t="37566" x="2571750" y="2117725"/>
          <p14:tracePt t="37609" x="2571750" y="2114550"/>
          <p14:tracePt t="37616" x="2571750" y="2111375"/>
          <p14:tracePt t="37632" x="2571750" y="2101850"/>
          <p14:tracePt t="37648" x="2571750" y="2085975"/>
          <p14:tracePt t="37665" x="2562225" y="2070100"/>
          <p14:tracePt t="37682" x="2555875" y="2054225"/>
          <p14:tracePt t="37699" x="2555875" y="2044700"/>
          <p14:tracePt t="37715" x="2555875" y="2019300"/>
          <p14:tracePt t="37732" x="2555875" y="2003425"/>
          <p14:tracePt t="37749" x="2555875" y="1993900"/>
          <p14:tracePt t="37766" x="2555875" y="1981200"/>
          <p14:tracePt t="37782" x="2555875" y="1968500"/>
          <p14:tracePt t="37798" x="2555875" y="1958975"/>
          <p14:tracePt t="37815" x="2552700" y="1958975"/>
          <p14:tracePt t="37832" x="2546350" y="1958975"/>
          <p14:tracePt t="37849" x="2543175" y="1955800"/>
          <p14:tracePt t="37866" x="2527300" y="1955800"/>
          <p14:tracePt t="37899" x="2520950" y="1955800"/>
          <p14:tracePt t="37915" x="2520950" y="1962150"/>
          <p14:tracePt t="37932" x="2520950" y="1971675"/>
          <p14:tracePt t="37950" x="2520950" y="1987550"/>
          <p14:tracePt t="37965" x="2520950" y="2006600"/>
          <p14:tracePt t="37982" x="2520950" y="2028825"/>
          <p14:tracePt t="37999" x="2530475" y="2079625"/>
          <p14:tracePt t="38015" x="2530475" y="2114550"/>
          <p14:tracePt t="38032" x="2530475" y="2136775"/>
          <p14:tracePt t="38049" x="2530475" y="2171700"/>
          <p14:tracePt t="38065" x="2530475" y="2181225"/>
          <p14:tracePt t="38082" x="2530475" y="2190750"/>
          <p14:tracePt t="38099" x="2530475" y="2197100"/>
          <p14:tracePt t="38132" x="2540000" y="2193925"/>
          <p14:tracePt t="38149" x="2559050" y="2165350"/>
          <p14:tracePt t="38165" x="2562225" y="2143125"/>
          <p14:tracePt t="38182" x="2562225" y="2127250"/>
          <p14:tracePt t="38199" x="2562225" y="2101850"/>
          <p14:tracePt t="38215" x="2562225" y="2085975"/>
          <p14:tracePt t="38232" x="2562225" y="2076450"/>
          <p14:tracePt t="38250" x="2562225" y="2044700"/>
          <p14:tracePt t="38266" x="2562225" y="2028825"/>
          <p14:tracePt t="38283" x="2571750" y="2012950"/>
          <p14:tracePt t="38300" x="2587625" y="1993900"/>
          <p14:tracePt t="38316" x="2597150" y="1984375"/>
          <p14:tracePt t="38333" x="2606675" y="1974850"/>
          <p14:tracePt t="38349" x="2613025" y="1958975"/>
          <p14:tracePt t="38365" x="2616200" y="1958975"/>
          <p14:tracePt t="38381" x="2622550" y="1958975"/>
          <p14:tracePt t="38400" x="2632075" y="1958975"/>
          <p14:tracePt t="38432" x="2632075" y="1971675"/>
          <p14:tracePt t="38449" x="2632075" y="1984375"/>
          <p14:tracePt t="38465" x="2632075" y="1997075"/>
          <p14:tracePt t="38482" x="2632075" y="2006600"/>
          <p14:tracePt t="38498" x="2632075" y="2019300"/>
          <p14:tracePt t="38515" x="2632075" y="2028825"/>
          <p14:tracePt t="38532" x="2632075" y="2038350"/>
          <p14:tracePt t="38550" x="2619375" y="2054225"/>
          <p14:tracePt t="38566" x="2609850" y="2054225"/>
          <p14:tracePt t="38583" x="2600325" y="2054225"/>
          <p14:tracePt t="38599" x="2593975" y="2054225"/>
          <p14:tracePt t="38615" x="2593975" y="2047875"/>
          <p14:tracePt t="38632" x="2593975" y="2038350"/>
          <p14:tracePt t="38648" x="2593975" y="2012950"/>
          <p14:tracePt t="38665" x="2593975" y="1997075"/>
          <p14:tracePt t="38682" x="2593975" y="1987550"/>
          <p14:tracePt t="38699" x="2593975" y="1978025"/>
          <p14:tracePt t="38715" x="2593975" y="1971675"/>
          <p14:tracePt t="38832" x="2593975" y="1974850"/>
          <p14:tracePt t="38840" x="2593975" y="1978025"/>
          <p14:tracePt t="38848" x="2593975" y="1984375"/>
          <p14:tracePt t="38865" x="2593975" y="1993900"/>
          <p14:tracePt t="38882" x="2593975" y="2009775"/>
          <p14:tracePt t="38898" x="2593975" y="2019300"/>
          <p14:tracePt t="38915" x="2593975" y="2022475"/>
          <p14:tracePt t="38931" x="2593975" y="2028825"/>
          <p14:tracePt t="40683" x="2597150" y="2025650"/>
          <p14:tracePt t="40690" x="2600325" y="2022475"/>
          <p14:tracePt t="40698" x="2606675" y="2022475"/>
          <p14:tracePt t="40715" x="2613025" y="2022475"/>
          <p14:tracePt t="40761" x="2609850" y="2022475"/>
          <p14:tracePt t="40769" x="2603500" y="2022475"/>
          <p14:tracePt t="40799" x="2584450" y="2022475"/>
          <p14:tracePt t="40832" x="2562225" y="2022475"/>
          <p14:tracePt t="40849" x="2546350" y="2022475"/>
          <p14:tracePt t="40865" x="2536825" y="2022475"/>
          <p14:tracePt t="40882" x="2520950" y="2022475"/>
          <p14:tracePt t="40975" x="2520950" y="2016125"/>
          <p14:tracePt t="40982" x="2520950" y="2012950"/>
          <p14:tracePt t="40989" x="2524125" y="2006600"/>
          <p14:tracePt t="41003" x="2527300" y="2003425"/>
          <p14:tracePt t="41015" x="2533650" y="2003425"/>
          <p14:tracePt t="41032" x="2552700" y="1997075"/>
          <p14:tracePt t="41048" x="2562225" y="1997075"/>
          <p14:tracePt t="41065" x="2571750" y="1997075"/>
          <p14:tracePt t="41082" x="2581275" y="1997075"/>
          <p14:tracePt t="42719" x="2708275" y="1981200"/>
          <p14:tracePt t="42726" x="2927350" y="1955800"/>
          <p14:tracePt t="42733" x="3260725" y="1924050"/>
          <p14:tracePt t="42749" x="3829050" y="1895475"/>
          <p14:tracePt t="42769" x="4749800" y="1936750"/>
          <p14:tracePt t="42790" x="5622925" y="2054225"/>
          <p14:tracePt t="42816" x="6289675" y="2212975"/>
          <p14:tracePt t="42851" x="6873875" y="2403475"/>
          <p14:tracePt t="42867" x="7010400" y="2473325"/>
          <p14:tracePt t="42882" x="7121525" y="2562225"/>
          <p14:tracePt t="42898" x="7146925" y="2600325"/>
          <p14:tracePt t="42915" x="7153275" y="2638425"/>
          <p14:tracePt t="42931" x="7137400" y="2701925"/>
          <p14:tracePt t="42948" x="7077075" y="2752725"/>
          <p14:tracePt t="42965" x="6965950" y="2803525"/>
          <p14:tracePt t="42982" x="6731000" y="2876550"/>
          <p14:tracePt t="42998" x="6546850" y="2895600"/>
          <p14:tracePt t="43015" x="6394450" y="2901950"/>
          <p14:tracePt t="43032" x="6130925" y="2889250"/>
          <p14:tracePt t="43048" x="5978525" y="2860675"/>
          <p14:tracePt t="43065" x="5870575" y="2819400"/>
          <p14:tracePt t="43081" x="5743575" y="2771775"/>
          <p14:tracePt t="43098" x="5689600" y="2717800"/>
          <p14:tracePt t="43115" x="5651500" y="2641600"/>
          <p14:tracePt t="43131" x="5670550" y="2543175"/>
          <p14:tracePt t="43148" x="5734050" y="2470150"/>
          <p14:tracePt t="43165" x="5902325" y="2384425"/>
          <p14:tracePt t="43181" x="6207125" y="2279650"/>
          <p14:tracePt t="43199" x="6445250" y="2209800"/>
          <p14:tracePt t="43216" x="6743700" y="2174875"/>
          <p14:tracePt t="43231" x="6927850" y="2165350"/>
          <p14:tracePt t="43248" x="7067550" y="2168525"/>
          <p14:tracePt t="43266" x="7185025" y="2187575"/>
          <p14:tracePt t="43282" x="7334250" y="2244725"/>
          <p14:tracePt t="43299" x="7432675" y="2276475"/>
          <p14:tracePt t="43315" x="7512050" y="2333625"/>
          <p14:tracePt t="43331" x="7527925" y="2359025"/>
          <p14:tracePt t="43348" x="7540625" y="2403475"/>
          <p14:tracePt t="43365" x="7537450" y="2466975"/>
          <p14:tracePt t="43382" x="7521575" y="2489200"/>
          <p14:tracePt t="43398" x="7480300" y="2520950"/>
          <p14:tracePt t="43415" x="7467600" y="2527300"/>
          <p14:tracePt t="43607" x="7292975" y="2581275"/>
          <p14:tracePt t="43614" x="7004050" y="2701925"/>
          <p14:tracePt t="43622" x="6756400" y="2832100"/>
          <p14:tracePt t="43632" x="6442075" y="2974975"/>
          <p14:tracePt t="43650" x="5616575" y="3349625"/>
          <p14:tracePt t="43665" x="5184775" y="3600450"/>
          <p14:tracePt t="43683" x="4829175" y="3778250"/>
          <p14:tracePt t="43700" x="4514850" y="3946525"/>
          <p14:tracePt t="43716" x="4321175" y="4060825"/>
          <p14:tracePt t="43733" x="4162425" y="4171950"/>
          <p14:tracePt t="43748" x="4070350" y="4248150"/>
          <p14:tracePt t="43765" x="3921125" y="4368800"/>
          <p14:tracePt t="43782" x="3829050" y="4438650"/>
          <p14:tracePt t="43798" x="3756025" y="4511675"/>
          <p14:tracePt t="43816" x="3692525" y="4591050"/>
          <p14:tracePt t="43832" x="3667125" y="4622800"/>
          <p14:tracePt t="43848" x="3635375" y="4641850"/>
          <p14:tracePt t="43865" x="3600450" y="4651375"/>
          <p14:tracePt t="43881" x="3571875" y="4648200"/>
          <p14:tracePt t="43898" x="3524250" y="4622800"/>
          <p14:tracePt t="43915" x="3403600" y="4533900"/>
          <p14:tracePt t="43931" x="3330575" y="4470400"/>
          <p14:tracePt t="43948" x="3257550" y="4403725"/>
          <p14:tracePt t="43965" x="3165475" y="4311650"/>
          <p14:tracePt t="43981" x="3105150" y="4251325"/>
          <p14:tracePt t="43999" x="3032125" y="4178300"/>
          <p14:tracePt t="44015" x="2994025" y="4146550"/>
          <p14:tracePt t="44031" x="2946400" y="4111625"/>
          <p14:tracePt t="44049" x="2895600" y="4073525"/>
          <p14:tracePt t="44065" x="2863850" y="4048125"/>
          <p14:tracePt t="44082" x="2819400" y="4022725"/>
          <p14:tracePt t="44099" x="2752725" y="3990975"/>
          <p14:tracePt t="44114" x="2689225" y="3968750"/>
          <p14:tracePt t="44131" x="2625725" y="3956050"/>
          <p14:tracePt t="44149" x="2546350" y="3949700"/>
          <p14:tracePt t="44165" x="2486025" y="3949700"/>
          <p14:tracePt t="44181" x="2413000" y="3952875"/>
          <p14:tracePt t="44199" x="2324100" y="3975100"/>
          <p14:tracePt t="44214" x="2257425" y="4003675"/>
          <p14:tracePt t="44231" x="2200275" y="4032250"/>
          <p14:tracePt t="44248" x="2139950" y="4086225"/>
          <p14:tracePt t="44264" x="2092325" y="4165600"/>
          <p14:tracePt t="44281" x="2054225" y="4244975"/>
          <p14:tracePt t="44299" x="2025650" y="4337050"/>
          <p14:tracePt t="44315" x="2009775" y="4413250"/>
          <p14:tracePt t="44331" x="2003425" y="4495800"/>
          <p14:tracePt t="44348" x="2003425" y="4622800"/>
          <p14:tracePt t="44365" x="2003425" y="4683125"/>
          <p14:tracePt t="44381" x="2006600" y="4743450"/>
          <p14:tracePt t="44398" x="2025650" y="4845050"/>
          <p14:tracePt t="44415" x="2041525" y="4930775"/>
          <p14:tracePt t="44431" x="2082800" y="5010150"/>
          <p14:tracePt t="44448" x="2124075" y="5095875"/>
          <p14:tracePt t="44464" x="2168525" y="5162550"/>
          <p14:tracePt t="44482" x="2232025" y="5235575"/>
          <p14:tracePt t="44498" x="2333625" y="5359400"/>
          <p14:tracePt t="44515" x="2387600" y="5419725"/>
          <p14:tracePt t="44531" x="2438400" y="5480050"/>
          <p14:tracePt t="44548" x="2597150" y="5603875"/>
          <p14:tracePt t="44565" x="2708275" y="5673725"/>
          <p14:tracePt t="44581" x="2794000" y="5746750"/>
          <p14:tracePt t="44598" x="2930525" y="5867400"/>
          <p14:tracePt t="44615" x="3044825" y="5956300"/>
          <p14:tracePt t="44632" x="3175000" y="6019800"/>
          <p14:tracePt t="44648" x="3260725" y="6035675"/>
          <p14:tracePt t="44665" x="3362325" y="6035675"/>
          <p14:tracePt t="44681" x="3502025" y="6035675"/>
          <p14:tracePt t="44789" x="3559175" y="6035675"/>
          <p14:tracePt t="44797" x="3651250" y="6035675"/>
          <p14:tracePt t="44804" x="3730625" y="6035675"/>
          <p14:tracePt t="44815" x="3810000" y="6035675"/>
          <p14:tracePt t="44831" x="3981450" y="6035675"/>
          <p14:tracePt t="44848" x="4051300" y="6029325"/>
          <p14:tracePt t="45082" x="4060825" y="5994400"/>
          <p14:tracePt t="45089" x="4067175" y="5924550"/>
          <p14:tracePt t="45098" x="4076700" y="5842000"/>
          <p14:tracePt t="45115" x="4073525" y="5702300"/>
          <p14:tracePt t="45131" x="4029075" y="5511800"/>
          <p14:tracePt t="45148" x="3984625" y="5368925"/>
          <p14:tracePt t="45165" x="3921125" y="5235575"/>
          <p14:tracePt t="45181" x="3829050" y="5102225"/>
          <p14:tracePt t="45198" x="3756025" y="5019675"/>
          <p14:tracePt t="45215" x="3679825" y="4924425"/>
          <p14:tracePt t="45231" x="3556000" y="4768850"/>
          <p14:tracePt t="45248" x="3492500" y="4695825"/>
          <p14:tracePt t="45265" x="3438525" y="4625975"/>
          <p14:tracePt t="45282" x="3365500" y="4505325"/>
          <p14:tracePt t="45297" x="3333750" y="4429125"/>
          <p14:tracePt t="45314" x="3305175" y="4362450"/>
          <p14:tracePt t="45331" x="3279775" y="4305300"/>
          <p14:tracePt t="45347" x="3260725" y="4286250"/>
          <p14:tracePt t="45364" x="3232150" y="4267200"/>
          <p14:tracePt t="45381" x="3175000" y="4248150"/>
          <p14:tracePt t="45397" x="3136900" y="4235450"/>
          <p14:tracePt t="45414" x="3076575" y="4229100"/>
          <p14:tracePt t="45431" x="2949575" y="4229100"/>
          <p14:tracePt t="45447" x="2867025" y="4229100"/>
          <p14:tracePt t="45464" x="2784475" y="4232275"/>
          <p14:tracePt t="45481" x="2597150" y="4267200"/>
          <p14:tracePt t="45497" x="2473325" y="4321175"/>
          <p14:tracePt t="45514" x="2339975" y="4403725"/>
          <p14:tracePt t="45530" x="2260600" y="4451350"/>
          <p14:tracePt t="45547" x="2209800" y="4502150"/>
          <p14:tracePt t="45564" x="2165350" y="4559300"/>
          <p14:tracePt t="45581" x="2152650" y="4613275"/>
          <p14:tracePt t="45598" x="2152650" y="4673600"/>
          <p14:tracePt t="45615" x="2162175" y="4772025"/>
          <p14:tracePt t="45632" x="2184400" y="4838700"/>
          <p14:tracePt t="45648" x="2197100" y="4911725"/>
          <p14:tracePt t="45665" x="2241550" y="5080000"/>
          <p14:tracePt t="45681" x="2273300" y="5178425"/>
          <p14:tracePt t="45698" x="2305050" y="5267325"/>
          <p14:tracePt t="45714" x="2381250" y="5410200"/>
          <p14:tracePt t="45731" x="2447925" y="5511800"/>
          <p14:tracePt t="45748" x="2527300" y="5607050"/>
          <p14:tracePt t="45765" x="2613025" y="5708650"/>
          <p14:tracePt t="45782" x="2686050" y="5781675"/>
          <p14:tracePt t="45798" x="2778125" y="5848350"/>
          <p14:tracePt t="45814" x="2943225" y="5946775"/>
          <p14:tracePt t="45831" x="3044825" y="5994400"/>
          <p14:tracePt t="45848" x="3168650" y="6057900"/>
          <p14:tracePt t="45865" x="3394075" y="6121400"/>
          <p14:tracePt t="45881" x="3502025" y="6162675"/>
          <p14:tracePt t="45899" x="3736975" y="6191250"/>
          <p14:tracePt t="45915" x="3873500" y="6191250"/>
          <p14:tracePt t="45932" x="4010025" y="6191250"/>
          <p14:tracePt t="45948" x="4241800" y="6184900"/>
          <p14:tracePt t="45965" x="4368800" y="6175375"/>
          <p14:tracePt t="45981" x="4530725" y="6156325"/>
          <p14:tracePt t="45999" x="4784725" y="6121400"/>
          <p14:tracePt t="46014" x="4914900" y="6102350"/>
          <p14:tracePt t="46031" x="5067300" y="6067425"/>
          <p14:tracePt t="46048" x="5235575" y="6035675"/>
          <p14:tracePt t="46064" x="5321300" y="6019800"/>
          <p14:tracePt t="46081" x="5394325" y="6003925"/>
          <p14:tracePt t="46098" x="5508625" y="5975350"/>
          <p14:tracePt t="46114" x="5572125" y="5953125"/>
          <p14:tracePt t="46131" x="5629275" y="5940425"/>
          <p14:tracePt t="46148" x="5680075" y="5921375"/>
          <p14:tracePt t="46164" x="5702300" y="5921375"/>
          <p14:tracePt t="46181" x="5730875" y="5902325"/>
          <p14:tracePt t="46198" x="5759450" y="5892800"/>
          <p14:tracePt t="46214" x="5781675" y="5880100"/>
          <p14:tracePt t="46231" x="5803900" y="5870575"/>
          <p14:tracePt t="46248" x="5848350" y="5845175"/>
          <p14:tracePt t="46264" x="5870575" y="5819775"/>
          <p14:tracePt t="46281" x="5902325" y="5788025"/>
          <p14:tracePt t="46298" x="5934075" y="5724525"/>
          <p14:tracePt t="46314" x="5946775" y="5699125"/>
          <p14:tracePt t="46331" x="5965825" y="5676900"/>
          <p14:tracePt t="46348" x="5965825" y="5641975"/>
          <p14:tracePt t="46364" x="5965825" y="5632450"/>
          <p14:tracePt t="46381" x="5965825" y="5622925"/>
          <p14:tracePt t="46398" x="5965825" y="5607050"/>
          <p14:tracePt t="46477" x="5962650" y="5607050"/>
          <p14:tracePt t="46484" x="5953125" y="5607050"/>
          <p14:tracePt t="46498" x="5943600" y="5607050"/>
          <p14:tracePt t="46514" x="5934075" y="5607050"/>
          <p14:tracePt t="46531" x="5924550" y="5607050"/>
          <p14:tracePt t="46533" x="5918200" y="5607050"/>
          <p14:tracePt t="46548" x="5899150" y="5610225"/>
          <p14:tracePt t="46564" x="5876925" y="5610225"/>
          <p14:tracePt t="46581" x="5838825" y="5610225"/>
          <p14:tracePt t="46598" x="5711825" y="5603875"/>
          <p14:tracePt t="46614" x="5562600" y="5594350"/>
          <p14:tracePt t="46631" x="5391150" y="5578475"/>
          <p14:tracePt t="46647" x="4997450" y="5518150"/>
          <p14:tracePt t="46665" x="4657725" y="5483225"/>
          <p14:tracePt t="46681" x="4387850" y="5432425"/>
          <p14:tracePt t="46698" x="3949700" y="5337175"/>
          <p14:tracePt t="46715" x="3749675" y="5280025"/>
          <p14:tracePt t="46732" x="3482975" y="5203825"/>
          <p14:tracePt t="46748" x="3371850" y="5172075"/>
          <p14:tracePt t="46764" x="3286125" y="5156200"/>
          <p14:tracePt t="46781" x="3184525" y="5127625"/>
          <p14:tracePt t="46798" x="3146425" y="5114925"/>
          <p14:tracePt t="46814" x="3124200" y="5114925"/>
          <p14:tracePt t="46831" x="3101975" y="5114925"/>
          <p14:tracePt t="46847" x="3092450" y="5114925"/>
          <p14:tracePt t="46865" x="3082925" y="5114925"/>
          <p14:tracePt t="46882" x="3057525" y="5114925"/>
          <p14:tracePt t="46898" x="3035300" y="5114925"/>
          <p14:tracePt t="46915" x="3006725" y="5114925"/>
          <p14:tracePt t="46931" x="2981325" y="5114925"/>
          <p14:tracePt t="46947" x="2965450" y="5114925"/>
          <p14:tracePt t="46965" x="2949575" y="5114925"/>
          <p14:tracePt t="46981" x="2930525" y="5114925"/>
          <p14:tracePt t="46997" x="2921000" y="5114925"/>
          <p14:tracePt t="47014" x="2905125" y="5114925"/>
          <p14:tracePt t="47031" x="2889250" y="5114925"/>
          <p14:tracePt t="47048" x="2879725" y="5114925"/>
          <p14:tracePt t="47053" x="2876550" y="5114925"/>
          <p14:tracePt t="47066" x="2870200" y="5114925"/>
          <p14:tracePt t="47081" x="2851150" y="5114925"/>
          <p14:tracePt t="47098" x="2841625" y="5114925"/>
          <p14:tracePt t="47114" x="2828925" y="5114925"/>
          <p14:tracePt t="47131" x="2819400" y="5114925"/>
          <p14:tracePt t="47188" x="2822575" y="5114925"/>
          <p14:tracePt t="47195" x="2825750" y="5114925"/>
          <p14:tracePt t="47203" x="2838450" y="5108575"/>
          <p14:tracePt t="47214" x="2847975" y="5108575"/>
          <p14:tracePt t="47231" x="2889250" y="5108575"/>
          <p14:tracePt t="47248" x="2911475" y="5108575"/>
          <p14:tracePt t="47264" x="2940050" y="5108575"/>
          <p14:tracePt t="47281" x="3003550" y="5108575"/>
          <p14:tracePt t="47297" x="3048000" y="5108575"/>
          <p14:tracePt t="47314" x="3092450" y="5118100"/>
          <p14:tracePt t="47331" x="3152775" y="5118100"/>
          <p14:tracePt t="47348" x="3178175" y="5124450"/>
          <p14:tracePt t="47365" x="3190875" y="5124450"/>
          <p14:tracePt t="47401" x="3184525" y="5124450"/>
          <p14:tracePt t="47415" x="3165475" y="5124450"/>
          <p14:tracePt t="47432" x="3127375" y="5124450"/>
          <p14:tracePt t="47448" x="3076575" y="5121275"/>
          <p14:tracePt t="47465" x="3003550" y="5099050"/>
          <p14:tracePt t="47481" x="2949575" y="5086350"/>
          <p14:tracePt t="47498" x="2901950" y="5067300"/>
          <p14:tracePt t="47515" x="2835275" y="5029200"/>
          <p14:tracePt t="47531" x="2794000" y="4978400"/>
          <p14:tracePt t="47548" x="2740025" y="4908550"/>
          <p14:tracePt t="47565" x="2692400" y="4832350"/>
          <p14:tracePt t="47581" x="2673350" y="4806950"/>
          <p14:tracePt t="47599" x="2660650" y="4784725"/>
          <p14:tracePt t="47615" x="2647950" y="4768850"/>
          <p14:tracePt t="47631" x="2635250" y="4765675"/>
          <p14:tracePt t="47829" x="2657475" y="4768850"/>
          <p14:tracePt t="47836" x="2676525" y="4775200"/>
          <p14:tracePt t="47848" x="2689225" y="4778375"/>
          <p14:tracePt t="47865" x="2746375" y="4797425"/>
          <p14:tracePt t="47881" x="2771775" y="4816475"/>
          <p14:tracePt t="47898" x="2835275" y="4829175"/>
          <p14:tracePt t="47914" x="2886075" y="4829175"/>
          <p14:tracePt t="47931" x="2946400" y="4829175"/>
          <p14:tracePt t="47948" x="3022600" y="4829175"/>
          <p14:tracePt t="47964" x="3067050" y="4829175"/>
          <p14:tracePt t="47981" x="3117850" y="4829175"/>
          <p14:tracePt t="47998" x="3181350" y="4829175"/>
          <p14:tracePt t="48014" x="3209925" y="4829175"/>
          <p14:tracePt t="48031" x="3235325" y="4829175"/>
          <p14:tracePt t="48048" x="3244850" y="4835525"/>
          <p14:tracePt t="48081" x="3238500" y="4835525"/>
          <p14:tracePt t="48084" x="3219450" y="4835525"/>
          <p14:tracePt t="48099" x="3152775" y="4835525"/>
          <p14:tracePt t="48114" x="3022600" y="4829175"/>
          <p14:tracePt t="48131" x="2895600" y="4819650"/>
          <p14:tracePt t="48148" x="2749550" y="4787900"/>
          <p14:tracePt t="48164" x="2676525" y="4772025"/>
          <p14:tracePt t="48181" x="2619375" y="4759325"/>
          <p14:tracePt t="48198" x="2578100" y="4752975"/>
          <p14:tracePt t="48214" x="2562225" y="4752975"/>
          <p14:tracePt t="48231" x="2552700" y="4752975"/>
          <p14:tracePt t="48248" x="2533650" y="4752975"/>
          <p14:tracePt t="48265" x="2524125" y="4752975"/>
          <p14:tracePt t="48281" x="2517775" y="4752975"/>
          <p14:tracePt t="48362" x="2517775" y="4756150"/>
          <p14:tracePt t="48369" x="2520950" y="4759325"/>
          <p14:tracePt t="48380" x="2524125" y="4765675"/>
          <p14:tracePt t="48397" x="2552700" y="4784725"/>
          <p14:tracePt t="48414" x="2574925" y="4803775"/>
          <p14:tracePt t="48431" x="2600325" y="4829175"/>
          <p14:tracePt t="48447" x="2644775" y="4857750"/>
          <p14:tracePt t="48464" x="2673350" y="4876800"/>
          <p14:tracePt t="48480" x="2698750" y="4889500"/>
          <p14:tracePt t="48498" x="2740025" y="4914900"/>
          <p14:tracePt t="48514" x="2765425" y="4924425"/>
          <p14:tracePt t="48531" x="2794000" y="4937125"/>
          <p14:tracePt t="48547" x="2828925" y="4956175"/>
          <p14:tracePt t="48564" x="2860675" y="4956175"/>
          <p14:tracePt t="48581" x="2879725" y="4956175"/>
          <p14:tracePt t="48583" x="2892425" y="4962525"/>
          <p14:tracePt t="48598" x="2921000" y="4962525"/>
          <p14:tracePt t="48614" x="2943225" y="4962525"/>
          <p14:tracePt t="48630" x="2971800" y="4962525"/>
          <p14:tracePt t="48648" x="3006725" y="4962525"/>
          <p14:tracePt t="48665" x="3035300" y="4962525"/>
          <p14:tracePt t="48681" x="3089275" y="4962525"/>
          <p14:tracePt t="48698" x="3127375" y="4959350"/>
          <p14:tracePt t="48714" x="3171825" y="4953000"/>
          <p14:tracePt t="48731" x="3235325" y="4940300"/>
          <p14:tracePt t="48747" x="3257550" y="4933950"/>
          <p14:tracePt t="48764" x="3286125" y="4933950"/>
          <p14:tracePt t="48781" x="3302000" y="4924425"/>
          <p14:tracePt t="48797" x="3311525" y="4908550"/>
          <p14:tracePt t="48814" x="3327400" y="4895850"/>
          <p14:tracePt t="48831" x="3340100" y="4886325"/>
          <p14:tracePt t="48847" x="3340100" y="4883150"/>
          <p14:tracePt t="48917" x="3340100" y="4876800"/>
          <p14:tracePt t="49323" x="3317875" y="4870450"/>
          <p14:tracePt t="49330" x="3298825" y="4864100"/>
          <p14:tracePt t="49337" x="3273425" y="4851400"/>
          <p14:tracePt t="49348" x="3254375" y="4838700"/>
          <p14:tracePt t="49365" x="3194050" y="4791075"/>
          <p14:tracePt t="49397" x="3140075" y="4768850"/>
          <p14:tracePt t="49430" x="3108325" y="4740275"/>
          <p14:tracePt t="49448" x="3092450" y="4740275"/>
          <p14:tracePt t="49465" x="3076575" y="4740275"/>
          <p14:tracePt t="49481" x="3067050" y="4740275"/>
          <p14:tracePt t="49498" x="3057525" y="4740275"/>
          <p14:tracePt t="49514" x="3038475" y="4740275"/>
          <p14:tracePt t="49530" x="3028950" y="4740275"/>
          <p14:tracePt t="49547" x="3013075" y="4740275"/>
          <p14:tracePt t="49564" x="2994025" y="4740275"/>
          <p14:tracePt t="49581" x="2984500" y="4740275"/>
          <p14:tracePt t="49598" x="2974975" y="4740275"/>
          <p14:tracePt t="49615" x="2959100" y="4740275"/>
          <p14:tracePt t="49630" x="2943225" y="4743450"/>
          <p14:tracePt t="49647" x="2927350" y="4759325"/>
          <p14:tracePt t="49664" x="2914650" y="4768850"/>
          <p14:tracePt t="49680" x="2898775" y="4778375"/>
          <p14:tracePt t="49698" x="2889250" y="4784725"/>
          <p14:tracePt t="49715" x="2873375" y="4794250"/>
          <p14:tracePt t="49732" x="2867025" y="4797425"/>
          <p14:tracePt t="49747" x="2867025" y="4810125"/>
          <p14:tracePt t="49764" x="2867025" y="4819650"/>
          <p14:tracePt t="49780" x="2867025" y="4822825"/>
          <p14:tracePt t="49798" x="2867025" y="4832350"/>
          <p14:tracePt t="49814" x="2879725" y="4838700"/>
          <p14:tracePt t="49830" x="2895600" y="4848225"/>
          <p14:tracePt t="49847" x="2940050" y="4848225"/>
          <p14:tracePt t="49864" x="3016250" y="4848225"/>
          <p14:tracePt t="49880" x="3076575" y="4848225"/>
          <p14:tracePt t="49898" x="3155950" y="4848225"/>
          <p14:tracePt t="49914" x="3216275" y="4848225"/>
          <p14:tracePt t="49930" x="3276600" y="4845050"/>
          <p14:tracePt t="49948" x="3355975" y="4832350"/>
          <p14:tracePt t="49964" x="3400425" y="4819650"/>
          <p14:tracePt t="49980" x="3438525" y="4806950"/>
          <p14:tracePt t="49998" x="3473450" y="4781550"/>
          <p14:tracePt t="50014" x="3495675" y="4772025"/>
          <p14:tracePt t="50031" x="3511550" y="4762500"/>
          <p14:tracePt t="50048" x="3533775" y="4746625"/>
          <p14:tracePt t="50064" x="3549650" y="4730750"/>
          <p14:tracePt t="50081" x="3559175" y="4721225"/>
          <p14:tracePt t="50098" x="3575050" y="4721225"/>
          <p14:tracePt t="50114" x="3578225" y="4721225"/>
          <p14:tracePt t="50198" x="3584575" y="4721225"/>
          <p14:tracePt t="50205" x="3594100" y="4721225"/>
          <p14:tracePt t="50214" x="3597275" y="4721225"/>
          <p14:tracePt t="50230" x="3609975" y="4721225"/>
          <p14:tracePt t="50525" x="3587750" y="4721225"/>
          <p14:tracePt t="50532" x="3568700" y="4714875"/>
          <p14:tracePt t="50547" x="3524250" y="4679950"/>
          <p14:tracePt t="50564" x="3476625" y="4610100"/>
          <p14:tracePt t="50580" x="3448050" y="4562475"/>
          <p14:tracePt t="50598" x="3429000" y="4498975"/>
          <p14:tracePt t="50614" x="3409950" y="4451350"/>
          <p14:tracePt t="50647" x="3387725" y="4387850"/>
          <p14:tracePt t="50681" x="3381375" y="4324350"/>
          <p14:tracePt t="50697" x="3381375" y="4302125"/>
          <p14:tracePt t="50714" x="3381375" y="4273550"/>
          <p14:tracePt t="50731" x="3381375" y="4232275"/>
          <p14:tracePt t="50747" x="3381375" y="4197350"/>
          <p14:tracePt t="50765" x="3381375" y="4175125"/>
          <p14:tracePt t="50781" x="3381375" y="4121150"/>
          <p14:tracePt t="50797" x="3381375" y="4089400"/>
          <p14:tracePt t="50814" x="3381375" y="4054475"/>
          <p14:tracePt t="50830" x="3375025" y="4013200"/>
          <p14:tracePt t="50847" x="3368675" y="3990975"/>
          <p14:tracePt t="50864" x="3365500" y="3965575"/>
          <p14:tracePt t="50881" x="3352800" y="3952875"/>
          <p14:tracePt t="50897" x="3352800" y="3946525"/>
          <p14:tracePt t="50930" x="3352800" y="3943350"/>
          <p14:tracePt t="50995" x="3349625" y="3943350"/>
          <p14:tracePt t="51002" x="3343275" y="3943350"/>
          <p14:tracePt t="51014" x="3340100" y="3943350"/>
          <p14:tracePt t="51030" x="3324225" y="3943350"/>
          <p14:tracePt t="51047" x="3314700" y="3943350"/>
          <p14:tracePt t="51064" x="3298825" y="3943350"/>
          <p14:tracePt t="51080" x="3279775" y="3943350"/>
          <p14:tracePt t="51097" x="3248025" y="3949700"/>
          <p14:tracePt t="51115" x="3222625" y="3949700"/>
          <p14:tracePt t="51130" x="3213100" y="3949700"/>
          <p14:tracePt t="51148" x="3197225" y="3949700"/>
          <p14:tracePt t="51164" x="3181350" y="3949700"/>
          <p14:tracePt t="51180" x="3155950" y="3949700"/>
          <p14:tracePt t="51197" x="3127375" y="3949700"/>
          <p14:tracePt t="51215" x="3092450" y="3940175"/>
          <p14:tracePt t="51231" x="3060700" y="3930650"/>
          <p14:tracePt t="51247" x="3038475" y="3911600"/>
          <p14:tracePt t="51264" x="2997200" y="3911600"/>
          <p14:tracePt t="51281" x="2987675" y="3905250"/>
          <p14:tracePt t="51297" x="2978150" y="3905250"/>
          <p14:tracePt t="51315" x="2959100" y="3905250"/>
          <p14:tracePt t="51330" x="2949575" y="3905250"/>
          <p14:tracePt t="51543" x="2955925" y="3908425"/>
          <p14:tracePt t="51549" x="2962275" y="3921125"/>
          <p14:tracePt t="51557" x="2965450" y="3924300"/>
          <p14:tracePt t="51564" x="2978150" y="3930650"/>
          <p14:tracePt t="51580" x="3000375" y="3943350"/>
          <p14:tracePt t="51597" x="3032125" y="3962400"/>
          <p14:tracePt t="51614" x="3073400" y="3984625"/>
          <p14:tracePt t="51630" x="3082925" y="3994150"/>
          <p14:tracePt t="51648" x="3098800" y="4006850"/>
          <p14:tracePt t="51650" x="3105150" y="4010025"/>
          <p14:tracePt t="51665" x="3127375" y="4022725"/>
          <p14:tracePt t="51680" x="3149600" y="4038600"/>
          <p14:tracePt t="51697" x="3175000" y="4051300"/>
          <p14:tracePt t="51714" x="3238500" y="4064000"/>
          <p14:tracePt t="51731" x="3282950" y="4070350"/>
          <p14:tracePt t="51747" x="3317875" y="4070350"/>
          <p14:tracePt t="51764" x="3352800" y="4076700"/>
          <p14:tracePt t="51780" x="3397250" y="4076700"/>
          <p14:tracePt t="51797" x="3425825" y="4076700"/>
          <p14:tracePt t="51814" x="3489325" y="4076700"/>
          <p14:tracePt t="51831" x="3533775" y="4073525"/>
          <p14:tracePt t="51849" x="3581400" y="4054475"/>
          <p14:tracePt t="51864" x="3606800" y="4041775"/>
          <p14:tracePt t="51881" x="3629025" y="4025900"/>
          <p14:tracePt t="51898" x="3644900" y="4025900"/>
          <p14:tracePt t="51914" x="3654425" y="4019550"/>
          <p14:tracePt t="51930" x="3670300" y="4016375"/>
          <p14:tracePt t="51948" x="3673475" y="4016375"/>
          <p14:tracePt t="52041" x="3667125" y="4016375"/>
          <p14:tracePt t="52048" x="3657600" y="4022725"/>
          <p14:tracePt t="52055" x="3651250" y="4029075"/>
          <p14:tracePt t="52063" x="3644900" y="4038600"/>
          <p14:tracePt t="52080" x="3622675" y="4051300"/>
          <p14:tracePt t="52097" x="3571875" y="4073525"/>
          <p14:tracePt t="52114" x="3508375" y="4102100"/>
          <p14:tracePt t="52130" x="3413125" y="4117975"/>
          <p14:tracePt t="52147" x="3216275" y="4127500"/>
          <p14:tracePt t="52164" x="3124200" y="4127500"/>
          <p14:tracePt t="52180" x="3038475" y="4124325"/>
          <p14:tracePt t="52198" x="2927350" y="4092575"/>
          <p14:tracePt t="52214" x="2867025" y="4070350"/>
          <p14:tracePt t="52230" x="2832100" y="4057650"/>
          <p14:tracePt t="52247" x="2803525" y="4041775"/>
          <p14:tracePt t="52264" x="2790825" y="4025900"/>
          <p14:tracePt t="52280" x="2774950" y="4016375"/>
          <p14:tracePt t="52297" x="2765425" y="4016375"/>
          <p14:tracePt t="52510" x="2774950" y="4019550"/>
          <p14:tracePt t="52517" x="2784475" y="4025900"/>
          <p14:tracePt t="52530" x="2797175" y="4035425"/>
          <p14:tracePt t="52547" x="2838450" y="4035425"/>
          <p14:tracePt t="52564" x="2882900" y="4035425"/>
          <p14:tracePt t="52581" x="2959100" y="4035425"/>
          <p14:tracePt t="52597" x="3016250" y="4025900"/>
          <p14:tracePt t="52615" x="3051175" y="4019550"/>
          <p14:tracePt t="52632" x="3101975" y="4006850"/>
          <p14:tracePt t="52647" x="3117850" y="4003675"/>
          <p14:tracePt t="52664" x="3130550" y="4003675"/>
          <p14:tracePt t="52681" x="3143250" y="4003675"/>
          <p14:tracePt t="53252" x="3146425" y="3997325"/>
          <p14:tracePt t="53258" x="3152775" y="3990975"/>
          <p14:tracePt t="53266" x="3155950" y="3987800"/>
          <p14:tracePt t="53528" x="3257550" y="4006850"/>
          <p14:tracePt t="53535" x="3482975" y="4048125"/>
          <p14:tracePt t="53547" x="3689350" y="4098925"/>
          <p14:tracePt t="53564" x="4511675" y="4270375"/>
          <p14:tracePt t="53585" x="5219700" y="4419600"/>
          <p14:tracePt t="53603" x="5594350" y="4530725"/>
          <p14:tracePt t="53622" x="5905500" y="4648200"/>
          <p14:tracePt t="53648" x="6175375" y="4772025"/>
          <p14:tracePt t="53681" x="6273800" y="4845050"/>
          <p14:tracePt t="53698" x="6289675" y="4864100"/>
          <p14:tracePt t="53714" x="6289675" y="4873625"/>
          <p14:tracePt t="53730" x="6289675" y="4883150"/>
          <p14:tracePt t="53747" x="6283325" y="4892675"/>
          <p14:tracePt t="53764" x="6261100" y="4914900"/>
          <p14:tracePt t="53780" x="6251575" y="4924425"/>
          <p14:tracePt t="53798" x="6229350" y="4940300"/>
          <p14:tracePt t="53814" x="6200775" y="4953000"/>
          <p14:tracePt t="53831" x="6178550" y="4968875"/>
          <p14:tracePt t="53847" x="6105525" y="4987925"/>
          <p14:tracePt t="53863" x="6022975" y="4987925"/>
          <p14:tracePt t="53880" x="5908675" y="4984750"/>
          <p14:tracePt t="53898" x="5772150" y="4953000"/>
          <p14:tracePt t="53914" x="5708650" y="4930775"/>
          <p14:tracePt t="53930" x="5638800" y="4902200"/>
          <p14:tracePt t="53947" x="5530850" y="4822825"/>
          <p14:tracePt t="53964" x="5486400" y="4772025"/>
          <p14:tracePt t="53981" x="5435600" y="4721225"/>
          <p14:tracePt t="53997" x="5384800" y="4673600"/>
          <p14:tracePt t="54013" x="5359400" y="4657725"/>
          <p14:tracePt t="54030" x="5349875" y="4648200"/>
          <p14:tracePt t="54048" x="5330825" y="4632325"/>
          <p14:tracePt t="54063" x="5321300" y="4622800"/>
          <p14:tracePt t="54080" x="5308600" y="4606925"/>
          <p14:tracePt t="54097" x="5299075" y="4597400"/>
          <p14:tracePt t="54114" x="5299075" y="4591050"/>
          <p14:tracePt t="54130" x="5283200" y="4587875"/>
          <p14:tracePt t="54147" x="5273675" y="4578350"/>
          <p14:tracePt t="54163" x="5264150" y="4568825"/>
          <p14:tracePt t="54180" x="5254625" y="4552950"/>
          <p14:tracePt t="54182" x="5251450" y="4546600"/>
          <p14:tracePt t="54197" x="5232400" y="4524375"/>
          <p14:tracePt t="54214" x="5219700" y="4486275"/>
          <p14:tracePt t="54230" x="5207000" y="4454525"/>
          <p14:tracePt t="54247" x="5191125" y="4419600"/>
          <p14:tracePt t="54264" x="5175250" y="4410075"/>
          <p14:tracePt t="54280" x="5165725" y="4400550"/>
          <p14:tracePt t="54297" x="5149850" y="4381500"/>
          <p14:tracePt t="54314" x="5146675" y="4375150"/>
          <p14:tracePt t="54525" x="5146675" y="4378325"/>
          <p14:tracePt t="54532" x="5153025" y="4394200"/>
          <p14:tracePt t="54547" x="5172075" y="4416425"/>
          <p14:tracePt t="54563" x="5194300" y="4429125"/>
          <p14:tracePt t="54580" x="5216525" y="4451350"/>
          <p14:tracePt t="54597" x="5245100" y="4460875"/>
          <p14:tracePt t="54614" x="5260975" y="4470400"/>
          <p14:tracePt t="54631" x="5302250" y="4483100"/>
          <p14:tracePt t="54648" x="5330825" y="4483100"/>
          <p14:tracePt t="54664" x="5368925" y="4483100"/>
          <p14:tracePt t="54680" x="5416550" y="4483100"/>
          <p14:tracePt t="54697" x="5445125" y="4483100"/>
          <p14:tracePt t="54714" x="5473700" y="4483100"/>
          <p14:tracePt t="54730" x="5508625" y="4489450"/>
          <p14:tracePt t="54747" x="5537200" y="4502150"/>
          <p14:tracePt t="54764" x="5559425" y="4502150"/>
          <p14:tracePt t="54780" x="5600700" y="4502150"/>
          <p14:tracePt t="54797" x="5622925" y="4502150"/>
          <p14:tracePt t="54814" x="5651500" y="4502150"/>
          <p14:tracePt t="54831" x="5683250" y="4502150"/>
          <p14:tracePt t="54847" x="5715000" y="4502150"/>
          <p14:tracePt t="54864" x="5737225" y="4508500"/>
          <p14:tracePt t="54880" x="5784850" y="4514850"/>
          <p14:tracePt t="54897" x="5807075" y="4521200"/>
          <p14:tracePt t="54914" x="5835650" y="4521200"/>
          <p14:tracePt t="54930" x="5870575" y="4521200"/>
          <p14:tracePt t="54948" x="5886450" y="4521200"/>
          <p14:tracePt t="54964" x="5895975" y="4521200"/>
          <p14:tracePt t="54981" x="5908675" y="4521200"/>
          <p14:tracePt t="54997" x="5918200" y="4521200"/>
          <p14:tracePt t="55014" x="5934075" y="4521200"/>
          <p14:tracePt t="55030" x="5949950" y="4518025"/>
          <p14:tracePt t="55047" x="5959475" y="4508500"/>
          <p14:tracePt t="55064" x="5969000" y="4492625"/>
          <p14:tracePt t="55080" x="5991225" y="4483100"/>
          <p14:tracePt t="55097" x="5994400" y="4473575"/>
          <p14:tracePt t="55115" x="6003925" y="4457700"/>
          <p14:tracePt t="55131" x="6010275" y="4441825"/>
          <p14:tracePt t="55147" x="6013450" y="4432300"/>
          <p14:tracePt t="55164" x="6013450" y="4419600"/>
          <p14:tracePt t="55499" x="6007100" y="4425950"/>
          <p14:tracePt t="55507" x="6003925" y="4429125"/>
          <p14:tracePt t="55514" x="5997575" y="4435475"/>
          <p14:tracePt t="55530" x="5975350" y="4445000"/>
          <p14:tracePt t="55563" x="5902325" y="4479925"/>
          <p14:tracePt t="55597" x="5813425" y="4479925"/>
          <p14:tracePt t="55614" x="5753100" y="4479925"/>
          <p14:tracePt t="55630" x="5708650" y="4479925"/>
          <p14:tracePt t="55647" x="5680075" y="4479925"/>
          <p14:tracePt t="55663" x="5632450" y="4479925"/>
          <p14:tracePt t="55680" x="5588000" y="4479925"/>
          <p14:tracePt t="55698" x="5530850" y="4479925"/>
          <p14:tracePt t="55714" x="5502275" y="4473575"/>
          <p14:tracePt t="55730" x="5461000" y="4454525"/>
          <p14:tracePt t="55747" x="5438775" y="4441825"/>
          <p14:tracePt t="55763" x="5397500" y="4429125"/>
          <p14:tracePt t="55780" x="5375275" y="4429125"/>
          <p14:tracePt t="55798" x="5334000" y="4416425"/>
          <p14:tracePt t="55813" x="5318125" y="4416425"/>
          <p14:tracePt t="55830" x="5302250" y="4416425"/>
          <p14:tracePt t="55847" x="5289550" y="4416425"/>
          <p14:tracePt t="55863" x="5276850" y="4416425"/>
          <p14:tracePt t="55880" x="5267325" y="4416425"/>
          <p14:tracePt t="55897" x="5248275" y="4416425"/>
          <p14:tracePt t="55913" x="5238750" y="4416425"/>
          <p14:tracePt t="55930" x="5229225" y="4416425"/>
          <p14:tracePt t="55947" x="5213350" y="4416425"/>
          <p14:tracePt t="55963" x="5200650" y="4416425"/>
          <p14:tracePt t="55980" x="5187950" y="4419600"/>
          <p14:tracePt t="55997" x="5175250" y="4422775"/>
          <p14:tracePt t="56013" x="5165725" y="4429125"/>
          <p14:tracePt t="56030" x="5149850" y="4429125"/>
          <p14:tracePt t="56047" x="5140325" y="4429125"/>
          <p14:tracePt t="56064" x="5133975" y="4429125"/>
          <p14:tracePt t="56097" x="5130800" y="4429125"/>
          <p14:tracePt t="56147" x="5124450" y="4429125"/>
          <p14:tracePt t="56168" x="5124450" y="4425950"/>
          <p14:tracePt t="56175" x="5124450" y="4422775"/>
          <p14:tracePt t="56182" x="5124450" y="4416425"/>
          <p14:tracePt t="56197" x="5124450" y="4400550"/>
          <p14:tracePt t="56230" x="5121275" y="4400550"/>
          <p14:tracePt t="56332" x="5121275" y="4410075"/>
          <p14:tracePt t="56338" x="5121275" y="4413250"/>
          <p14:tracePt t="56347" x="5121275" y="4419600"/>
          <p14:tracePt t="56364" x="5121275" y="4422775"/>
          <p14:tracePt t="56380" x="5121275" y="4432300"/>
          <p14:tracePt t="56397" x="5127625" y="4448175"/>
          <p14:tracePt t="56414" x="5137150" y="4464050"/>
          <p14:tracePt t="56432" x="5153025" y="4479925"/>
          <p14:tracePt t="56447" x="5168900" y="4489450"/>
          <p14:tracePt t="56464" x="5178425" y="4498975"/>
          <p14:tracePt t="56480" x="5191125" y="4514850"/>
          <p14:tracePt t="56497" x="5200650" y="4518025"/>
          <p14:tracePt t="56513" x="5216525" y="4518025"/>
          <p14:tracePt t="56530" x="5238750" y="4518025"/>
          <p14:tracePt t="56547" x="5267325" y="4518025"/>
          <p14:tracePt t="56563" x="5289550" y="4518025"/>
          <p14:tracePt t="56580" x="5337175" y="4518025"/>
          <p14:tracePt t="56596" x="5372100" y="4518025"/>
          <p14:tracePt t="56613" x="5416550" y="4518025"/>
          <p14:tracePt t="56630" x="5470525" y="4518025"/>
          <p14:tracePt t="56646" x="5508625" y="4518025"/>
          <p14:tracePt t="56664" x="5530850" y="4518025"/>
          <p14:tracePt t="56680" x="5568950" y="4518025"/>
          <p14:tracePt t="56697" x="5584825" y="4518025"/>
          <p14:tracePt t="56714" x="5594350" y="4518025"/>
          <p14:tracePt t="56731" x="5616575" y="4518025"/>
          <p14:tracePt t="56748" x="5626100" y="4518025"/>
          <p14:tracePt t="56764" x="5638800" y="4518025"/>
          <p14:tracePt t="56781" x="5673725" y="4518025"/>
          <p14:tracePt t="56797" x="5695950" y="4514850"/>
          <p14:tracePt t="56813" x="5711825" y="4511675"/>
          <p14:tracePt t="56829" x="5753100" y="4498975"/>
          <p14:tracePt t="56847" x="5762625" y="4498975"/>
          <p14:tracePt t="56863" x="5778500" y="4498975"/>
          <p14:tracePt t="56880" x="5781675" y="4498975"/>
          <p14:tracePt t="56951" x="5768975" y="4498975"/>
          <p14:tracePt t="56958" x="5765800" y="4498975"/>
          <p14:tracePt t="56966" x="5759450" y="4498975"/>
          <p14:tracePt t="57001" x="5756275" y="4498975"/>
          <p14:tracePt t="57065" x="5749925" y="4498975"/>
          <p14:tracePt t="57072" x="5746750" y="4498975"/>
          <p14:tracePt t="57079" x="5740400" y="4498975"/>
          <p14:tracePt t="57097" x="5730875" y="4498975"/>
          <p14:tracePt t="57114" x="5711825" y="4498975"/>
          <p14:tracePt t="57130" x="5702300" y="4498975"/>
          <p14:tracePt t="57147" x="5692775" y="4498975"/>
          <p14:tracePt t="57164" x="5692775" y="4483100"/>
          <p14:tracePt t="57180" x="5692775" y="4473575"/>
          <p14:tracePt t="57197" x="5692775" y="4464050"/>
          <p14:tracePt t="57214" x="5692775" y="4448175"/>
          <p14:tracePt t="57449" x="5705475" y="4448175"/>
          <p14:tracePt t="57456" x="5724525" y="4448175"/>
          <p14:tracePt t="57463" x="5737225" y="4448175"/>
          <p14:tracePt t="57480" x="5765800" y="4448175"/>
          <p14:tracePt t="57497" x="5788025" y="4448175"/>
          <p14:tracePt t="57514" x="5807075" y="4448175"/>
          <p14:tracePt t="57530" x="5822950" y="4448175"/>
          <p14:tracePt t="57547" x="5832475" y="4448175"/>
          <p14:tracePt t="57564" x="5848350" y="4448175"/>
          <p14:tracePt t="57581" x="5857875" y="4448175"/>
          <p14:tracePt t="57597" x="5873750" y="4448175"/>
          <p14:tracePt t="57613" x="5876925" y="4448175"/>
          <p14:tracePt t="57630" x="5876925" y="4438650"/>
          <p14:tracePt t="57699" x="5883275" y="4438650"/>
          <p14:tracePt t="57707" x="5886450" y="4438650"/>
          <p14:tracePt t="57714" x="5892800" y="4438650"/>
          <p14:tracePt t="57828" x="5895975" y="4438650"/>
          <p14:tracePt t="57841" x="5902325" y="4438650"/>
          <p14:tracePt t="57847" x="5905500" y="4435475"/>
          <p14:tracePt t="57863" x="5921375" y="4429125"/>
          <p14:tracePt t="57880" x="5930900" y="4422775"/>
          <p14:tracePt t="57897" x="5946775" y="4422775"/>
          <p14:tracePt t="57913" x="5946775" y="4419600"/>
          <p14:tracePt t="57930" x="5946775" y="4410075"/>
          <p14:tracePt t="57946" x="5946775" y="4391025"/>
          <p14:tracePt t="57963" x="5946775" y="4378325"/>
          <p14:tracePt t="57980" x="5949950" y="4365625"/>
          <p14:tracePt t="57996" x="5949950" y="4324350"/>
          <p14:tracePt t="58013" x="5949950" y="4314825"/>
          <p14:tracePt t="58030" x="5949950" y="4305300"/>
          <p14:tracePt t="58046" x="5949950" y="4298950"/>
          <p14:tracePt t="58146" x="5949950" y="4302125"/>
          <p14:tracePt t="58153" x="5949950" y="4305300"/>
          <p14:tracePt t="58163" x="5949950" y="4311650"/>
          <p14:tracePt t="58180" x="5940425" y="4321175"/>
          <p14:tracePt t="58197" x="5924550" y="4340225"/>
          <p14:tracePt t="58213" x="5908675" y="4352925"/>
          <p14:tracePt t="58230" x="5899150" y="4362450"/>
          <p14:tracePt t="58247" x="5870575" y="4378325"/>
          <p14:tracePt t="58263" x="5842000" y="4397375"/>
          <p14:tracePt t="58280" x="5816600" y="4406900"/>
          <p14:tracePt t="58297" x="5762625" y="4406900"/>
          <p14:tracePt t="58314" x="5724525" y="4406900"/>
          <p14:tracePt t="58332" x="5692775" y="4413250"/>
          <p14:tracePt t="58347" x="5670550" y="4413250"/>
          <p14:tracePt t="58364" x="5661025" y="4413250"/>
          <p14:tracePt t="58381" x="5645150" y="4413250"/>
          <p14:tracePt t="58396" x="5635625" y="4413250"/>
          <p14:tracePt t="58413" x="5619750" y="4413250"/>
          <p14:tracePt t="58723" x="5616575" y="4413250"/>
          <p14:tracePt t="58730" x="5610225" y="4413250"/>
          <p14:tracePt t="58737" x="5607050" y="4413250"/>
          <p14:tracePt t="58746" x="5600700" y="4413250"/>
          <p14:tracePt t="58763" x="5584825" y="4413250"/>
          <p14:tracePt t="58766" x="5581650" y="4413250"/>
          <p14:tracePt t="58780" x="5559425" y="4413250"/>
          <p14:tracePt t="58814" x="5508625" y="4413250"/>
          <p14:tracePt t="58846" x="5445125" y="4413250"/>
          <p14:tracePt t="58863" x="5429250" y="4413250"/>
          <p14:tracePt t="58880" x="5410200" y="4413250"/>
          <p14:tracePt t="58896" x="5400675" y="4413250"/>
          <p14:tracePt t="58913" x="5391150" y="4413250"/>
          <p14:tracePt t="58930" x="5372100" y="4413250"/>
          <p14:tracePt t="58947" x="5365750" y="4413250"/>
          <p14:tracePt t="58964" x="5362575" y="4413250"/>
          <p14:tracePt t="59221" x="5343525" y="4413250"/>
          <p14:tracePt t="59229" x="5334000" y="4413250"/>
          <p14:tracePt t="59235" x="5321300" y="4413250"/>
          <p14:tracePt t="59246" x="5305425" y="4413250"/>
          <p14:tracePt t="59263" x="5276850" y="4413250"/>
          <p14:tracePt t="59279" x="5267325" y="4413250"/>
          <p14:tracePt t="59297" x="5251450" y="4413250"/>
          <p14:tracePt t="59313" x="5238750" y="4413250"/>
          <p14:tracePt t="59329" x="5229225" y="4413250"/>
          <p14:tracePt t="59346" x="5219700" y="4413250"/>
          <p14:tracePt t="59364" x="5197475" y="4406900"/>
          <p14:tracePt t="59380" x="5194300" y="4406900"/>
          <p14:tracePt t="59420" x="5194300" y="4400550"/>
          <p14:tracePt t="59435" x="5194300" y="4397375"/>
          <p14:tracePt t="59728" x="5219700" y="4400550"/>
          <p14:tracePt t="59735" x="5248275" y="4406900"/>
          <p14:tracePt t="59747" x="5334000" y="4429125"/>
          <p14:tracePt t="59768" x="5454650" y="4445000"/>
          <p14:tracePt t="59781" x="5480050" y="4445000"/>
          <p14:tracePt t="59813" x="5578475" y="4445000"/>
          <p14:tracePt t="59847" x="5648325" y="4445000"/>
          <p14:tracePt t="59862" x="5657850" y="4445000"/>
          <p14:tracePt t="59880" x="5667375" y="4445000"/>
          <p14:tracePt t="59897" x="5692775" y="4445000"/>
          <p14:tracePt t="59913" x="5702300" y="4432300"/>
          <p14:tracePt t="59930" x="5718175" y="4416425"/>
          <p14:tracePt t="59947" x="5746750" y="4406900"/>
          <p14:tracePt t="59963" x="5756275" y="4406900"/>
          <p14:tracePt t="59980" x="5765800" y="4406900"/>
          <p14:tracePt t="59996" x="5775325" y="4406900"/>
          <p14:tracePt t="60039" x="5784850" y="4406900"/>
          <p14:tracePt t="60118" x="5791200" y="4406900"/>
          <p14:tracePt t="60125" x="5794375" y="4406900"/>
          <p14:tracePt t="60139" x="5800725" y="4406900"/>
          <p14:tracePt t="60153" x="5803900" y="4406900"/>
          <p14:tracePt t="60167" x="5810250" y="4406900"/>
          <p14:tracePt t="60275" x="5807075" y="4410075"/>
          <p14:tracePt t="60281" x="5803900" y="4410075"/>
          <p14:tracePt t="60297" x="5794375" y="4413250"/>
          <p14:tracePt t="60313" x="5778500" y="4429125"/>
          <p14:tracePt t="60330" x="5762625" y="4429125"/>
          <p14:tracePt t="60347" x="5746750" y="4435475"/>
          <p14:tracePt t="60363" x="5718175" y="4435475"/>
          <p14:tracePt t="60380" x="5686425" y="4435475"/>
          <p14:tracePt t="60396" x="5676900" y="4435475"/>
          <p14:tracePt t="60413" x="5661025" y="4435475"/>
          <p14:tracePt t="60431" x="5645150" y="4435475"/>
          <p14:tracePt t="60447" x="5635625" y="4435475"/>
          <p14:tracePt t="60463" x="5626100" y="4435475"/>
          <p14:tracePt t="60480" x="5610225" y="4435475"/>
          <p14:tracePt t="60824" x="5572125" y="4435475"/>
          <p14:tracePt t="60829" x="5527675" y="4435475"/>
          <p14:tracePt t="60846" x="5445125" y="4435475"/>
          <p14:tracePt t="60863" x="5353050" y="4435475"/>
          <p14:tracePt t="60880" x="5213350" y="4435475"/>
          <p14:tracePt t="60913" x="5086350" y="4422775"/>
          <p14:tracePt t="60946" x="5019675" y="4422775"/>
          <p14:tracePt t="60963" x="5003800" y="4422775"/>
          <p14:tracePt t="60980" x="4981575" y="4419600"/>
          <p14:tracePt t="60996" x="4965700" y="4413250"/>
          <p14:tracePt t="61014" x="4953000" y="4410075"/>
          <p14:tracePt t="61030" x="4943475" y="4400550"/>
          <p14:tracePt t="61046" x="4930775" y="4400550"/>
          <p14:tracePt t="61063" x="4911725" y="4400550"/>
          <p14:tracePt t="61081" x="4902200" y="4400550"/>
          <p14:tracePt t="61122" x="4902200" y="4394200"/>
          <p14:tracePt t="61228" x="4905375" y="4394200"/>
          <p14:tracePt t="61235" x="4908550" y="4397375"/>
          <p14:tracePt t="61246" x="4914900" y="4400550"/>
          <p14:tracePt t="61263" x="4940300" y="4416425"/>
          <p14:tracePt t="61280" x="4965700" y="4429125"/>
          <p14:tracePt t="61296" x="5003800" y="4441825"/>
          <p14:tracePt t="61313" x="5067300" y="4460875"/>
          <p14:tracePt t="61330" x="5111750" y="4473575"/>
          <p14:tracePt t="61347" x="5156200" y="4486275"/>
          <p14:tracePt t="61364" x="5219700" y="4505325"/>
          <p14:tracePt t="61379" x="5273675" y="4518025"/>
          <p14:tracePt t="61396" x="5346700" y="4524375"/>
          <p14:tracePt t="61413" x="5454650" y="4533900"/>
          <p14:tracePt t="61429" x="5524500" y="4533900"/>
          <p14:tracePt t="61446" x="5584825" y="4533900"/>
          <p14:tracePt t="61463" x="5692775" y="4533900"/>
          <p14:tracePt t="61479" x="5775325" y="4527550"/>
          <p14:tracePt t="61496" x="5848350" y="4527550"/>
          <p14:tracePt t="61513" x="5915025" y="4527550"/>
          <p14:tracePt t="61530" x="5953125" y="4527550"/>
          <p14:tracePt t="61547" x="5994400" y="4527550"/>
          <p14:tracePt t="61563" x="6022975" y="4514850"/>
          <p14:tracePt t="61579" x="6038850" y="4505325"/>
          <p14:tracePt t="61596" x="6051550" y="4492625"/>
          <p14:tracePt t="61612" x="6070600" y="4483100"/>
          <p14:tracePt t="61629" x="6080125" y="4473575"/>
          <p14:tracePt t="61647" x="6086475" y="4457700"/>
          <p14:tracePt t="61662" x="6086475" y="4454525"/>
          <p14:tracePt t="61761" x="6086475" y="4448175"/>
          <p14:tracePt t="61769" x="6086475" y="4445000"/>
          <p14:tracePt t="61780" x="6086475" y="4438650"/>
          <p14:tracePt t="61797" x="6086475" y="4429125"/>
          <p14:tracePt t="61813" x="6086475" y="4419600"/>
          <p14:tracePt t="61830" x="6086475" y="4403725"/>
          <p14:tracePt t="61846" x="6086475" y="4391025"/>
          <p14:tracePt t="61863" x="6086475" y="4384675"/>
          <p14:tracePt t="61882" x="6086475" y="4381500"/>
          <p14:tracePt t="61947" x="6083300" y="4381500"/>
          <p14:tracePt t="61953" x="6080125" y="4381500"/>
          <p14:tracePt t="61963" x="6073775" y="4381500"/>
          <p14:tracePt t="61980" x="6064250" y="4387850"/>
          <p14:tracePt t="61996" x="6000750" y="4406900"/>
          <p14:tracePt t="62013" x="5902325" y="4448175"/>
          <p14:tracePt t="62030" x="5807075" y="4464050"/>
          <p14:tracePt t="62047" x="5664200" y="4470400"/>
          <p14:tracePt t="62063" x="5537200" y="4464050"/>
          <p14:tracePt t="62080" x="5429250" y="4448175"/>
          <p14:tracePt t="62097" x="5327650" y="4410075"/>
          <p14:tracePt t="62113" x="5280025" y="4384675"/>
          <p14:tracePt t="62129" x="5238750" y="4343400"/>
          <p14:tracePt t="62147" x="5194300" y="4292600"/>
          <p14:tracePt t="62163" x="5175250" y="4254500"/>
          <p14:tracePt t="62179" x="5165725" y="4238625"/>
          <p14:tracePt t="62197" x="5143500" y="4216400"/>
          <p14:tracePt t="62214" x="5133975" y="4206875"/>
          <p14:tracePt t="62231" x="5133975" y="4200525"/>
          <p14:tracePt t="62262" x="5133975" y="4197350"/>
          <p14:tracePt t="62280" x="5127625" y="4197350"/>
          <p14:tracePt t="62501" x="5172075" y="4197350"/>
          <p14:tracePt t="62509" x="5219700" y="4197350"/>
          <p14:tracePt t="62515" x="5276850" y="4197350"/>
          <p14:tracePt t="62529" x="5359400" y="4197350"/>
          <p14:tracePt t="62563" x="5511800" y="4200525"/>
          <p14:tracePt t="62596" x="5622925" y="4206875"/>
          <p14:tracePt t="62613" x="5638800" y="4206875"/>
          <p14:tracePt t="62630" x="5657850" y="4206875"/>
          <p14:tracePt t="62646" x="5667375" y="4206875"/>
          <p14:tracePt t="62663" x="5680075" y="4206875"/>
          <p14:tracePt t="62679" x="5692775" y="4206875"/>
          <p14:tracePt t="62696" x="5708650" y="4200525"/>
          <p14:tracePt t="62713" x="5718175" y="4194175"/>
          <p14:tracePt t="62730" x="5734050" y="4194175"/>
          <p14:tracePt t="63007" x="5699125" y="4187825"/>
          <p14:tracePt t="63015" x="5673725" y="4187825"/>
          <p14:tracePt t="63020" x="5629275" y="4181475"/>
          <p14:tracePt t="63029" x="5600700" y="4181475"/>
          <p14:tracePt t="63046" x="5530850" y="4159250"/>
          <p14:tracePt t="63063" x="5457825" y="4152900"/>
          <p14:tracePt t="63096" x="5397500" y="4137025"/>
          <p14:tracePt t="63130" x="5356225" y="4130675"/>
          <p14:tracePt t="63147" x="5340350" y="4130675"/>
          <p14:tracePt t="63163" x="5324475" y="4130675"/>
          <p14:tracePt t="63179" x="5314950" y="4130675"/>
          <p14:tracePt t="63214" x="5311775" y="4130675"/>
          <p14:tracePt t="63235" x="5311775" y="4127500"/>
          <p14:tracePt t="63349" x="5311775" y="4121150"/>
          <p14:tracePt t="63584" x="5343525" y="4121150"/>
          <p14:tracePt t="63592" x="5391150" y="4121150"/>
          <p14:tracePt t="63598" x="5438775" y="4121150"/>
          <p14:tracePt t="63613" x="5521325" y="4121150"/>
          <p14:tracePt t="63647" x="5600700" y="4121150"/>
          <p14:tracePt t="63679" x="5616575" y="4121150"/>
          <p14:tracePt t="63697" x="5616575" y="4102100"/>
          <p14:tracePt t="63713" x="5616575" y="4092575"/>
          <p14:tracePt t="63729" x="5616575" y="4086225"/>
          <p14:tracePt t="63768" x="5616575" y="4089400"/>
          <p14:tracePt t="64053" x="5581650" y="4013200"/>
          <p14:tracePt t="64060" x="5534025" y="3905250"/>
          <p14:tracePt t="64067" x="5492750" y="3771900"/>
          <p14:tracePt t="64079" x="5461000" y="3632200"/>
          <p14:tracePt t="64096" x="5407025" y="3257550"/>
          <p14:tracePt t="64113" x="5397500" y="3051175"/>
          <p14:tracePt t="64130" x="5397500" y="2800350"/>
          <p14:tracePt t="64146" x="5403850" y="2641600"/>
          <p14:tracePt t="64165" x="5422900" y="2520950"/>
          <p14:tracePt t="64180" x="5454650" y="2378075"/>
          <p14:tracePt t="64196" x="5476875" y="2289175"/>
          <p14:tracePt t="64213" x="5499100" y="2212975"/>
          <p14:tracePt t="64230" x="5543550" y="2117725"/>
          <p14:tracePt t="64246" x="5559425" y="2054225"/>
          <p14:tracePt t="64262" x="5572125" y="1990725"/>
          <p14:tracePt t="64280" x="5578475" y="1927225"/>
          <p14:tracePt t="64296" x="5578475" y="1892300"/>
          <p14:tracePt t="64312" x="5578475" y="1870075"/>
          <p14:tracePt t="64330" x="5578475" y="1828800"/>
          <p14:tracePt t="64346" x="5578475" y="1806575"/>
          <p14:tracePt t="64363" x="5578475" y="1778000"/>
          <p14:tracePt t="64379" x="5578475" y="1730375"/>
          <p14:tracePt t="64396" x="5578475" y="1685925"/>
          <p14:tracePt t="64412" x="5578475" y="1635125"/>
          <p14:tracePt t="64429" x="5575300" y="1527175"/>
          <p14:tracePt t="64446" x="5575300" y="1454150"/>
          <p14:tracePt t="64463" x="5575300" y="1393825"/>
          <p14:tracePt t="64479" x="5575300" y="1333500"/>
          <p14:tracePt t="64496" x="5575300" y="1289050"/>
          <p14:tracePt t="64513" x="5568950" y="1225550"/>
          <p14:tracePt t="64530" x="5546725" y="1143000"/>
          <p14:tracePt t="64546" x="5540375" y="1098550"/>
          <p14:tracePt t="64563" x="5527675" y="1060450"/>
          <p14:tracePt t="64579" x="5508625" y="1025525"/>
          <p14:tracePt t="64596" x="5505450" y="1016000"/>
          <p14:tracePt t="64613" x="5505450" y="1006475"/>
          <p14:tracePt t="64629" x="5505450" y="990600"/>
          <p14:tracePt t="64663" x="5499100" y="990600"/>
          <p14:tracePt t="64679" x="5486400" y="990600"/>
          <p14:tracePt t="64696" x="5470525" y="990600"/>
          <p14:tracePt t="64712" x="5426075" y="990600"/>
          <p14:tracePt t="64730" x="5295900" y="977900"/>
          <p14:tracePt t="64747" x="5213350" y="977900"/>
          <p14:tracePt t="64763" x="5162550" y="977900"/>
          <p14:tracePt t="64779" x="5124450" y="977900"/>
          <p14:tracePt t="64796" x="5099050" y="977900"/>
          <p14:tracePt t="64813" x="5086350" y="977900"/>
          <p14:tracePt t="64830" x="5076825" y="977900"/>
          <p14:tracePt t="64846" x="5060950" y="977900"/>
          <p14:tracePt t="64863" x="5054600" y="977900"/>
          <p14:tracePt t="64971" x="5057775" y="984250"/>
          <p14:tracePt t="64978" x="5067300" y="993775"/>
          <p14:tracePt t="64985" x="5073650" y="1000125"/>
          <p14:tracePt t="64996" x="5083175" y="1003300"/>
          <p14:tracePt t="65013" x="5140325" y="1022350"/>
          <p14:tracePt t="65029" x="5194300" y="1044575"/>
          <p14:tracePt t="65046" x="5251450" y="1073150"/>
          <p14:tracePt t="65062" x="5353050" y="1101725"/>
          <p14:tracePt t="65080" x="5410200" y="1130300"/>
          <p14:tracePt t="65097" x="5448300" y="1143000"/>
          <p14:tracePt t="65113" x="5499100" y="1162050"/>
          <p14:tracePt t="65129" x="5508625" y="1165225"/>
          <p14:tracePt t="65146" x="5518150" y="1165225"/>
          <p14:tracePt t="65162" x="5534025" y="1165225"/>
          <p14:tracePt t="65179" x="5546725" y="1165225"/>
          <p14:tracePt t="65196" x="5568950" y="1165225"/>
          <p14:tracePt t="65213" x="5603875" y="1165225"/>
          <p14:tracePt t="65229" x="5632450" y="1165225"/>
          <p14:tracePt t="65246" x="5641975" y="1165225"/>
          <p14:tracePt t="65263" x="5657850" y="1165225"/>
          <p14:tracePt t="65385" x="5654675" y="1165225"/>
          <p14:tracePt t="65392" x="5651500" y="1165225"/>
          <p14:tracePt t="65398" x="5645150" y="1165225"/>
          <p14:tracePt t="65413" x="5629275" y="1165225"/>
          <p14:tracePt t="65430" x="5578475" y="1162050"/>
          <p14:tracePt t="65446" x="5492750" y="1162050"/>
          <p14:tracePt t="65463" x="5454650" y="1149350"/>
          <p14:tracePt t="65480" x="5410200" y="1143000"/>
          <p14:tracePt t="65497" x="5362575" y="1130300"/>
          <p14:tracePt t="65513" x="5337175" y="1114425"/>
          <p14:tracePt t="65530" x="5308600" y="1101725"/>
          <p14:tracePt t="65546" x="5286375" y="1095375"/>
          <p14:tracePt t="65562" x="5276850" y="1085850"/>
          <p14:tracePt t="65579" x="5260975" y="1079500"/>
          <p14:tracePt t="65596" x="5245100" y="1076325"/>
          <p14:tracePt t="65612" x="5241925" y="1076325"/>
          <p14:tracePt t="65811" x="5254625" y="1082675"/>
          <p14:tracePt t="65817" x="5267325" y="1089025"/>
          <p14:tracePt t="65829" x="5280025" y="1095375"/>
          <p14:tracePt t="65846" x="5334000" y="1114425"/>
          <p14:tracePt t="65863" x="5365750" y="1120775"/>
          <p14:tracePt t="65880" x="5394325" y="1120775"/>
          <p14:tracePt t="65896" x="5441950" y="1127125"/>
          <p14:tracePt t="65913" x="5464175" y="1127125"/>
          <p14:tracePt t="65931" x="5505450" y="1127125"/>
          <p14:tracePt t="65946" x="5527675" y="1127125"/>
          <p14:tracePt t="65963" x="5556250" y="1127125"/>
          <p14:tracePt t="65980" x="5597525" y="1127125"/>
          <p14:tracePt t="65996" x="5619750" y="1127125"/>
          <p14:tracePt t="66012" x="5629275" y="1127125"/>
          <p14:tracePt t="66029" x="5638800" y="1127125"/>
          <p14:tracePt t="66046" x="5648325" y="1127125"/>
          <p14:tracePt t="67383" x="5597525" y="1114425"/>
          <p14:tracePt t="67390" x="5527675" y="1095375"/>
          <p14:tracePt t="67397" x="5454650" y="1089025"/>
          <p14:tracePt t="67412" x="5292725" y="1041400"/>
          <p14:tracePt t="67429" x="5159375" y="990600"/>
          <p14:tracePt t="67447" x="4981575" y="882650"/>
          <p14:tracePt t="67479" x="4724400" y="739775"/>
          <p14:tracePt t="67513" x="4486275" y="657225"/>
          <p14:tracePt t="67530" x="4400550" y="644525"/>
          <p14:tracePt t="67547" x="4308475" y="615950"/>
          <p14:tracePt t="67563" x="4264025" y="603250"/>
          <p14:tracePt t="67579" x="4225925" y="590550"/>
          <p14:tracePt t="67596" x="4191000" y="577850"/>
          <p14:tracePt t="67612" x="4168775" y="571500"/>
          <p14:tracePt t="67629" x="4152900" y="568325"/>
          <p14:tracePt t="67646" x="4127500" y="568325"/>
          <p14:tracePt t="67662" x="4095750" y="555625"/>
          <p14:tracePt t="67679" x="4073525" y="549275"/>
          <p14:tracePt t="67696" x="4032250" y="536575"/>
          <p14:tracePt t="67712" x="4010025" y="536575"/>
          <p14:tracePt t="67729" x="3987800" y="536575"/>
          <p14:tracePt t="67746" x="3971925" y="536575"/>
          <p14:tracePt t="67763" x="3962400" y="536575"/>
          <p14:tracePt t="67779" x="3952875" y="539750"/>
          <p14:tracePt t="67796" x="3943350" y="558800"/>
          <p14:tracePt t="67812" x="3943350" y="568325"/>
          <p14:tracePt t="67829" x="3943350" y="584200"/>
          <p14:tracePt t="67845" x="3937000" y="641350"/>
          <p14:tracePt t="67862" x="3930650" y="692150"/>
          <p14:tracePt t="67879" x="3930650" y="752475"/>
          <p14:tracePt t="67895" x="3930650" y="831850"/>
          <p14:tracePt t="67912" x="3930650" y="882650"/>
          <p14:tracePt t="67929" x="3930650" y="952500"/>
          <p14:tracePt t="67930" x="3930650" y="987425"/>
          <p14:tracePt t="67946" x="3930650" y="1047750"/>
          <p14:tracePt t="67962" x="3924300" y="1117600"/>
          <p14:tracePt t="67980" x="3917950" y="1190625"/>
          <p14:tracePt t="67996" x="3908425" y="1235075"/>
          <p14:tracePt t="68012" x="3908425" y="1279525"/>
          <p14:tracePt t="68029" x="3895725" y="1358900"/>
          <p14:tracePt t="68046" x="3895725" y="1409700"/>
          <p14:tracePt t="68062" x="3895725" y="1447800"/>
          <p14:tracePt t="68080" x="3895725" y="1508125"/>
          <p14:tracePt t="68096" x="3895725" y="1552575"/>
          <p14:tracePt t="68112" x="3895725" y="1590675"/>
          <p14:tracePt t="68129" x="3895725" y="1651000"/>
          <p14:tracePt t="68146" x="3895725" y="1689100"/>
          <p14:tracePt t="68162" x="3895725" y="1733550"/>
          <p14:tracePt t="68179" x="3911600" y="1790700"/>
          <p14:tracePt t="68195" x="3924300" y="1828800"/>
          <p14:tracePt t="68212" x="3937000" y="1863725"/>
          <p14:tracePt t="68229" x="3968750" y="1930400"/>
          <p14:tracePt t="68245" x="3997325" y="1984375"/>
          <p14:tracePt t="68263" x="4035425" y="2054225"/>
          <p14:tracePt t="68279" x="4076700" y="2139950"/>
          <p14:tracePt t="68295" x="4111625" y="2178050"/>
          <p14:tracePt t="68312" x="4137025" y="2225675"/>
          <p14:tracePt t="68329" x="4197350" y="2292350"/>
          <p14:tracePt t="68345" x="4244975" y="2327275"/>
          <p14:tracePt t="68363" x="4283075" y="2352675"/>
          <p14:tracePt t="68379" x="4343400" y="2378075"/>
          <p14:tracePt t="68396" x="4371975" y="2390775"/>
          <p14:tracePt t="68412" x="4394200" y="2397125"/>
          <p14:tracePt t="68429" x="4435475" y="2397125"/>
          <p14:tracePt t="68446" x="4457700" y="2393950"/>
          <p14:tracePt t="68462" x="4495800" y="2374900"/>
          <p14:tracePt t="68479" x="4562475" y="2355850"/>
          <p14:tracePt t="68495" x="4591050" y="2343150"/>
          <p14:tracePt t="68512" x="4622800" y="2333625"/>
          <p14:tracePt t="68529" x="4645025" y="2295525"/>
          <p14:tracePt t="68545" x="4673600" y="2251075"/>
          <p14:tracePt t="68562" x="4686300" y="2212975"/>
          <p14:tracePt t="68579" x="4705350" y="2124075"/>
          <p14:tracePt t="68595" x="4718050" y="2085975"/>
          <p14:tracePt t="68612" x="4737100" y="2041525"/>
          <p14:tracePt t="68629" x="4749800" y="1968500"/>
          <p14:tracePt t="68645" x="4756150" y="1908175"/>
          <p14:tracePt t="68662" x="4756150" y="1847850"/>
          <p14:tracePt t="68679" x="4756150" y="1762125"/>
          <p14:tracePt t="68695" x="4756150" y="1701800"/>
          <p14:tracePt t="68712" x="4756150" y="1631950"/>
          <p14:tracePt t="68729" x="4756150" y="1504950"/>
          <p14:tracePt t="68746" x="4756150" y="1431925"/>
          <p14:tracePt t="68763" x="4756150" y="1355725"/>
          <p14:tracePt t="68779" x="4756150" y="1320800"/>
          <p14:tracePt t="68795" x="4756150" y="1276350"/>
          <p14:tracePt t="68813" x="4756150" y="1196975"/>
          <p14:tracePt t="68829" x="4756150" y="1136650"/>
          <p14:tracePt t="68846" x="4752975" y="1076325"/>
          <p14:tracePt t="68863" x="4740275" y="1000125"/>
          <p14:tracePt t="68879" x="4727575" y="962025"/>
          <p14:tracePt t="68896" x="4727575" y="917575"/>
          <p14:tracePt t="68912" x="4727575" y="854075"/>
          <p14:tracePt t="68928" x="4727575" y="831850"/>
          <p14:tracePt t="68946" x="4721225" y="803275"/>
          <p14:tracePt t="68963" x="4705350" y="762000"/>
          <p14:tracePt t="68978" x="4692650" y="730250"/>
          <p14:tracePt t="68996" x="4679950" y="708025"/>
          <p14:tracePt t="69012" x="4654550" y="663575"/>
          <p14:tracePt t="69028" x="4645025" y="641350"/>
          <p14:tracePt t="69045" x="4632325" y="625475"/>
          <p14:tracePt t="69062" x="4619625" y="609600"/>
          <p14:tracePt t="69079" x="4603750" y="600075"/>
          <p14:tracePt t="69095" x="4594225" y="590550"/>
          <p14:tracePt t="69112" x="4578350" y="571500"/>
          <p14:tracePt t="69129" x="4568825" y="558800"/>
          <p14:tracePt t="69146" x="4552950" y="555625"/>
          <p14:tracePt t="69162" x="4537075" y="546100"/>
          <p14:tracePt t="69179" x="4524375" y="539750"/>
          <p14:tracePt t="69195" x="4492625" y="533400"/>
          <p14:tracePt t="69212" x="4460875" y="533400"/>
          <p14:tracePt t="69229" x="4432300" y="533400"/>
          <p14:tracePt t="69246" x="4410075" y="533400"/>
          <p14:tracePt t="69262" x="4368800" y="533400"/>
          <p14:tracePt t="69279" x="4346575" y="536575"/>
          <p14:tracePt t="69295" x="4314825" y="549275"/>
          <p14:tracePt t="69312" x="4273550" y="565150"/>
          <p14:tracePt t="69329" x="4251325" y="577850"/>
          <p14:tracePt t="69346" x="4206875" y="603250"/>
          <p14:tracePt t="69362" x="4184650" y="612775"/>
          <p14:tracePt t="69379" x="4159250" y="625475"/>
          <p14:tracePt t="69396" x="4117975" y="657225"/>
          <p14:tracePt t="69412" x="4086225" y="682625"/>
          <p14:tracePt t="69429" x="4060825" y="695325"/>
          <p14:tracePt t="69446" x="4044950" y="730250"/>
          <p14:tracePt t="69462" x="4025900" y="752475"/>
          <p14:tracePt t="69479" x="4016375" y="784225"/>
          <p14:tracePt t="69496" x="3997325" y="819150"/>
          <p14:tracePt t="69512" x="3984625" y="847725"/>
          <p14:tracePt t="69529" x="3968750" y="873125"/>
          <p14:tracePt t="69546" x="3949700" y="904875"/>
          <p14:tracePt t="69562" x="3949700" y="927100"/>
          <p14:tracePt t="69579" x="3949700" y="955675"/>
          <p14:tracePt t="69595" x="3949700" y="1012825"/>
          <p14:tracePt t="69612" x="3949700" y="1057275"/>
          <p14:tracePt t="69629" x="3949700" y="1092200"/>
          <p14:tracePt t="69645" x="3949700" y="1155700"/>
          <p14:tracePt t="69662" x="3949700" y="1184275"/>
          <p14:tracePt t="69679" x="3949700" y="1212850"/>
          <p14:tracePt t="69695" x="3949700" y="1276350"/>
          <p14:tracePt t="69712" x="3952875" y="1320800"/>
          <p14:tracePt t="69728" x="3968750" y="1371600"/>
          <p14:tracePt t="69746" x="3994150" y="1438275"/>
          <p14:tracePt t="69762" x="4000500" y="1473200"/>
          <p14:tracePt t="69778" x="4006850" y="1511300"/>
          <p14:tracePt t="69795" x="4025900" y="1574800"/>
          <p14:tracePt t="69812" x="4044950" y="1612900"/>
          <p14:tracePt t="69829" x="4057650" y="1657350"/>
          <p14:tracePt t="69845" x="4076700" y="1746250"/>
          <p14:tracePt t="69862" x="4095750" y="1793875"/>
          <p14:tracePt t="69879" x="4124325" y="1838325"/>
          <p14:tracePt t="69895" x="4156075" y="1911350"/>
          <p14:tracePt t="69912" x="4181475" y="1949450"/>
          <p14:tracePt t="69929" x="4206875" y="2016125"/>
          <p14:tracePt t="69946" x="4229100" y="2060575"/>
          <p14:tracePt t="69962" x="4251325" y="2092325"/>
          <p14:tracePt t="69980" x="4289425" y="2130425"/>
          <p14:tracePt t="69996" x="4321175" y="2162175"/>
          <p14:tracePt t="70012" x="4346575" y="2184400"/>
          <p14:tracePt t="70029" x="4387850" y="2216150"/>
          <p14:tracePt t="70045" x="4403725" y="2225675"/>
          <p14:tracePt t="70063" x="4413250" y="2235200"/>
          <p14:tracePt t="70080" x="4438650" y="2241550"/>
          <p14:tracePt t="70095" x="4451350" y="2241550"/>
          <p14:tracePt t="70112" x="4460875" y="2241550"/>
          <p14:tracePt t="70129" x="4479925" y="2241550"/>
          <p14:tracePt t="70145" x="4495800" y="2241550"/>
          <p14:tracePt t="70162" x="4511675" y="2241550"/>
          <p14:tracePt t="70179" x="4543425" y="2228850"/>
          <p14:tracePt t="70195" x="4565650" y="2216150"/>
          <p14:tracePt t="70212" x="4591050" y="2197100"/>
          <p14:tracePt t="70229" x="4613275" y="2171700"/>
          <p14:tracePt t="70245" x="4625975" y="2139950"/>
          <p14:tracePt t="70262" x="4645025" y="2117725"/>
          <p14:tracePt t="70279" x="4664075" y="2051050"/>
          <p14:tracePt t="70295" x="4676775" y="2006600"/>
          <p14:tracePt t="70312" x="4695825" y="1952625"/>
          <p14:tracePt t="70328" x="4733925" y="1860550"/>
          <p14:tracePt t="70345" x="4746625" y="1793875"/>
          <p14:tracePt t="70362" x="4759325" y="1730375"/>
          <p14:tracePt t="70379" x="4787900" y="1657350"/>
          <p14:tracePt t="70395" x="4794250" y="1622425"/>
          <p14:tracePt t="70412" x="4794250" y="1568450"/>
          <p14:tracePt t="70428" x="4794250" y="1485900"/>
          <p14:tracePt t="70446" x="4806950" y="1422400"/>
          <p14:tracePt t="70462" x="4806950" y="1377950"/>
          <p14:tracePt t="70479" x="4806950" y="1317625"/>
          <p14:tracePt t="70495" x="4813300" y="1285875"/>
          <p14:tracePt t="70512" x="4819650" y="1241425"/>
          <p14:tracePt t="70528" x="4819650" y="1155700"/>
          <p14:tracePt t="70545" x="4819650" y="1095375"/>
          <p14:tracePt t="70562" x="4819650" y="1054100"/>
          <p14:tracePt t="70579" x="4819650" y="996950"/>
          <p14:tracePt t="70595" x="4819650" y="974725"/>
          <p14:tracePt t="70612" x="4819650" y="952500"/>
          <p14:tracePt t="70629" x="4816475" y="898525"/>
          <p14:tracePt t="70645" x="4810125" y="860425"/>
          <p14:tracePt t="70663" x="4797425" y="796925"/>
          <p14:tracePt t="70678" x="4791075" y="762000"/>
          <p14:tracePt t="70695" x="4775200" y="723900"/>
          <p14:tracePt t="70712" x="4756150" y="685800"/>
          <p14:tracePt t="70728" x="4743450" y="657225"/>
          <p14:tracePt t="70745" x="4733925" y="641350"/>
          <p14:tracePt t="70762" x="4705350" y="606425"/>
          <p14:tracePt t="70778" x="4689475" y="596900"/>
          <p14:tracePt t="70795" x="4660900" y="584200"/>
          <p14:tracePt t="70812" x="4622800" y="558800"/>
          <p14:tracePt t="70829" x="4594225" y="542925"/>
          <p14:tracePt t="70845" x="4556125" y="530225"/>
          <p14:tracePt t="70862" x="4483100" y="508000"/>
          <p14:tracePt t="70878" x="4429125" y="495300"/>
          <p14:tracePt t="70895" x="4384675" y="495300"/>
          <p14:tracePt t="70912" x="4343400" y="495300"/>
          <p14:tracePt t="70929" x="4321175" y="498475"/>
          <p14:tracePt t="70946" x="4298950" y="511175"/>
          <p14:tracePt t="70963" x="4254500" y="533400"/>
          <p14:tracePt t="70979" x="4229100" y="565150"/>
          <p14:tracePt t="70995" x="4200525" y="584200"/>
          <p14:tracePt t="71012" x="4168775" y="615950"/>
          <p14:tracePt t="71028" x="4152900" y="625475"/>
          <p14:tracePt t="71045" x="4143375" y="635000"/>
          <p14:tracePt t="71062" x="4127500" y="650875"/>
          <p14:tracePt t="71079" x="4117975" y="666750"/>
          <p14:tracePt t="71095" x="4117975" y="669925"/>
          <p14:tracePt t="71128" x="4117975" y="676275"/>
          <p14:tracePt t="71145" x="4117975" y="679450"/>
          <p14:tracePt t="71162" x="4117975" y="695325"/>
          <p14:tracePt t="71179" x="4117975" y="723900"/>
          <p14:tracePt t="71195" x="4117975" y="768350"/>
          <p14:tracePt t="71212" x="4121150" y="863600"/>
          <p14:tracePt t="71229" x="4130675" y="946150"/>
          <p14:tracePt t="71246" x="4137025" y="1085850"/>
          <p14:tracePt t="71262" x="4137025" y="1146175"/>
          <p14:tracePt t="71279" x="4137025" y="1196975"/>
          <p14:tracePt t="71297" x="4143375" y="1260475"/>
          <p14:tracePt t="71312" x="4156075" y="1304925"/>
          <p14:tracePt t="71330" x="4171950" y="1362075"/>
          <p14:tracePt t="71345" x="4184650" y="1425575"/>
          <p14:tracePt t="71362" x="4184650" y="1460500"/>
          <p14:tracePt t="71378" x="4184650" y="1482725"/>
          <p14:tracePt t="71396" x="4184650" y="1498600"/>
          <p14:tracePt t="71412" x="4184650" y="1514475"/>
          <p14:tracePt t="71429" x="4184650" y="1524000"/>
          <p14:tracePt t="71446" x="4194175" y="1527175"/>
          <p14:tracePt t="71462" x="4203700" y="1527175"/>
          <p14:tracePt t="71479" x="4206875" y="1520825"/>
          <p14:tracePt t="71495" x="4222750" y="1495425"/>
          <p14:tracePt t="71511" x="4241800" y="1470025"/>
          <p14:tracePt t="71530" x="4248150" y="1447800"/>
          <p14:tracePt t="71546" x="4248150" y="1419225"/>
          <p14:tracePt t="71563" x="4248150" y="1406525"/>
          <p14:tracePt t="71580" x="4248150" y="1377950"/>
          <p14:tracePt t="71595" x="4248150" y="1352550"/>
          <p14:tracePt t="71612" x="4248150" y="1323975"/>
          <p14:tracePt t="71628" x="4248150" y="1285875"/>
          <p14:tracePt t="71645" x="4260850" y="1222375"/>
          <p14:tracePt t="71662" x="4260850" y="1171575"/>
          <p14:tracePt t="71679" x="4260850" y="1127125"/>
          <p14:tracePt t="71695" x="4260850" y="1079500"/>
          <p14:tracePt t="71712" x="4260850" y="1057275"/>
          <p14:tracePt t="71729" x="4260850" y="1035050"/>
          <p14:tracePt t="71745" x="4260850" y="1009650"/>
          <p14:tracePt t="71762" x="4260850" y="987425"/>
          <p14:tracePt t="71779" x="4260850" y="971550"/>
          <p14:tracePt t="71795" x="4260850" y="946150"/>
          <p14:tracePt t="71812" x="4260850" y="923925"/>
          <p14:tracePt t="71829" x="4260850" y="904875"/>
          <p14:tracePt t="71845" x="4260850" y="882650"/>
          <p14:tracePt t="71863" x="4260850" y="873125"/>
          <p14:tracePt t="71880" x="4260850" y="860425"/>
          <p14:tracePt t="71994" x="4260850" y="866775"/>
          <p14:tracePt t="72001" x="4260850" y="869950"/>
          <p14:tracePt t="72012" x="4260850" y="876300"/>
          <p14:tracePt t="72029" x="4260850" y="901700"/>
          <p14:tracePt t="72045" x="4260850" y="923925"/>
          <p14:tracePt t="72062" x="4267200" y="952500"/>
          <p14:tracePt t="72079" x="4279900" y="987425"/>
          <p14:tracePt t="72095" x="4292600" y="1031875"/>
          <p14:tracePt t="72111" x="4305300" y="1069975"/>
          <p14:tracePt t="72129" x="4324350" y="1133475"/>
          <p14:tracePt t="72145" x="4330700" y="1171575"/>
          <p14:tracePt t="72162" x="4330700" y="1209675"/>
          <p14:tracePt t="72178" x="4330700" y="1247775"/>
          <p14:tracePt t="72195" x="4330700" y="1276350"/>
          <p14:tracePt t="72212" x="4330700" y="1308100"/>
          <p14:tracePt t="72228" x="4330700" y="1362075"/>
          <p14:tracePt t="72245" x="4330700" y="1384300"/>
          <p14:tracePt t="72262" x="4330700" y="1406525"/>
          <p14:tracePt t="72278" x="4330700" y="1441450"/>
          <p14:tracePt t="72295" x="4330700" y="1450975"/>
          <p14:tracePt t="72312" x="4330700" y="1460500"/>
          <p14:tracePt t="72328" x="4330700" y="1479550"/>
          <p14:tracePt t="72345" x="4330700" y="1485900"/>
          <p14:tracePt t="72386" x="4330700" y="1482725"/>
          <p14:tracePt t="72395" x="4330700" y="1476375"/>
          <p14:tracePt t="72411" x="4330700" y="1457325"/>
          <p14:tracePt t="72429" x="4330700" y="1416050"/>
          <p14:tracePt t="72445" x="4330700" y="1381125"/>
          <p14:tracePt t="72462" x="4330700" y="1343025"/>
          <p14:tracePt t="72480" x="4330700" y="1279525"/>
          <p14:tracePt t="72496" x="4321175" y="1244600"/>
          <p14:tracePt t="72513" x="4314825" y="1181100"/>
          <p14:tracePt t="72529" x="4314825" y="1143000"/>
          <p14:tracePt t="72546" x="4314825" y="1120775"/>
          <p14:tracePt t="72562" x="4314825" y="1095375"/>
          <p14:tracePt t="72578" x="4314825" y="1085850"/>
          <p14:tracePt t="72595" x="4314825" y="1069975"/>
          <p14:tracePt t="72613" x="4314825" y="1050925"/>
          <p14:tracePt t="72629" x="4314825" y="1041400"/>
          <p14:tracePt t="72646" x="4314825" y="1025525"/>
          <p14:tracePt t="72662" x="4314825" y="1003300"/>
          <p14:tracePt t="72678" x="4314825" y="993775"/>
          <p14:tracePt t="72695" x="4314825" y="984250"/>
          <p14:tracePt t="72799" x="4314825" y="987425"/>
          <p14:tracePt t="72805" x="4308475" y="990600"/>
          <p14:tracePt t="72814" x="4308475" y="996950"/>
          <p14:tracePt t="72829" x="4308475" y="1006475"/>
          <p14:tracePt t="72846" x="4308475" y="1022350"/>
          <p14:tracePt t="72863" x="4308475" y="1054100"/>
          <p14:tracePt t="72879" x="4308475" y="1092200"/>
          <p14:tracePt t="72896" x="4308475" y="1133475"/>
          <p14:tracePt t="72912" x="4308475" y="1190625"/>
          <p14:tracePt t="72928" x="4308475" y="1212850"/>
          <p14:tracePt t="72945" x="4308475" y="1241425"/>
          <p14:tracePt t="72962" x="4308475" y="1273175"/>
          <p14:tracePt t="72978" x="4308475" y="1301750"/>
          <p14:tracePt t="72995" x="4308475" y="1323975"/>
          <p14:tracePt t="73013" x="4308475" y="1339850"/>
          <p14:tracePt t="73030" x="4308475" y="1355725"/>
          <p14:tracePt t="73046" x="4308475" y="1365250"/>
          <p14:tracePt t="73062" x="4308475" y="1374775"/>
          <p14:tracePt t="73118" x="4308475" y="1371600"/>
          <p14:tracePt t="73125" x="4308475" y="1368425"/>
          <p14:tracePt t="73132" x="4308475" y="1362075"/>
          <p14:tracePt t="73144" x="4308475" y="1358900"/>
          <p14:tracePt t="73162" x="4308475" y="1336675"/>
          <p14:tracePt t="73178" x="4308475" y="1333500"/>
          <p14:tracePt t="73254" x="4308475" y="1339850"/>
          <p14:tracePt t="73260" x="4308475" y="1349375"/>
          <p14:tracePt t="73268" x="4308475" y="1355725"/>
          <p14:tracePt t="73278" x="4308475" y="1365250"/>
          <p14:tracePt t="73295" x="4308475" y="1412875"/>
          <p14:tracePt t="73312" x="4308475" y="1441450"/>
          <p14:tracePt t="73328" x="4308475" y="1470025"/>
          <p14:tracePt t="73346" x="4308475" y="1504950"/>
          <p14:tracePt t="73362" x="4308475" y="1533525"/>
          <p14:tracePt t="73379" x="4308475" y="1555750"/>
          <p14:tracePt t="73395" x="4308475" y="1597025"/>
          <p14:tracePt t="73411" x="4308475" y="1606550"/>
          <p14:tracePt t="73428" x="4308475" y="1616075"/>
          <p14:tracePt t="73445" x="4308475" y="1635125"/>
          <p14:tracePt t="73462" x="4308475" y="1644650"/>
          <p14:tracePt t="73478" x="4308475" y="1651000"/>
          <p14:tracePt t="73545" x="4308475" y="1647825"/>
          <p14:tracePt t="73553" x="4308475" y="1644650"/>
          <p14:tracePt t="73561" x="4308475" y="1638300"/>
          <p14:tracePt t="73578" x="4308475" y="1622425"/>
          <p14:tracePt t="73595" x="4292600" y="1600200"/>
          <p14:tracePt t="73612" x="4283075" y="1584325"/>
          <p14:tracePt t="73628" x="4270375" y="1568450"/>
          <p14:tracePt t="73645" x="4257675" y="1555750"/>
          <p14:tracePt t="73662" x="4241800" y="1555750"/>
          <p14:tracePt t="73680" x="4232275" y="1555750"/>
          <p14:tracePt t="73722" x="4225925" y="1555750"/>
          <p14:tracePt t="73729" x="4222750" y="1555750"/>
          <p14:tracePt t="73745" x="4213225" y="1555750"/>
          <p14:tracePt t="73761" x="4203700" y="1555750"/>
          <p14:tracePt t="73778" x="4187825" y="1562100"/>
          <p14:tracePt t="73795" x="4171950" y="1581150"/>
          <p14:tracePt t="73812" x="4162425" y="1590675"/>
          <p14:tracePt t="73830" x="4162425" y="1597025"/>
          <p14:tracePt t="73845" x="4162425" y="1600200"/>
          <p14:tracePt t="73908" x="4162425" y="1606550"/>
          <p14:tracePt t="73930" x="4168775" y="1606550"/>
          <p14:tracePt t="73936" x="4171950" y="1606550"/>
          <p14:tracePt t="73945" x="4184650" y="1606550"/>
          <p14:tracePt t="73962" x="4213225" y="1606550"/>
          <p14:tracePt t="73979" x="4267200" y="1606550"/>
          <p14:tracePt t="73995" x="4305300" y="1606550"/>
          <p14:tracePt t="74012" x="4333875" y="1606550"/>
          <p14:tracePt t="74015" x="4343400" y="1606550"/>
          <p14:tracePt t="74029" x="4359275" y="1606550"/>
          <p14:tracePt t="74045" x="4391025" y="1606550"/>
          <p14:tracePt t="74062" x="4413250" y="1597025"/>
          <p14:tracePt t="74078" x="4454525" y="1590675"/>
          <p14:tracePt t="74095" x="4476750" y="1590675"/>
          <p14:tracePt t="74112" x="4505325" y="1581150"/>
          <p14:tracePt t="74128" x="4527550" y="1581150"/>
          <p14:tracePt t="74145" x="4537075" y="1581150"/>
          <p14:tracePt t="74391" x="4530725" y="1581150"/>
          <p14:tracePt t="74399" x="4524375" y="1581150"/>
          <p14:tracePt t="74412" x="4514850" y="1581150"/>
          <p14:tracePt t="74428" x="4505325" y="1581150"/>
          <p14:tracePt t="74445" x="4489450" y="1581150"/>
          <p14:tracePt t="74462" x="4479925" y="1581150"/>
          <p14:tracePt t="74478" x="4476750" y="1581150"/>
          <p14:tracePt t="74868" x="4470400" y="1581150"/>
          <p14:tracePt t="74876" x="4464050" y="1568450"/>
          <p14:tracePt t="74883" x="4460875" y="1565275"/>
          <p14:tracePt t="74896" x="4454525" y="1558925"/>
          <p14:tracePt t="74911" x="4413250" y="1530350"/>
          <p14:tracePt t="74928" x="4400550" y="1482725"/>
          <p14:tracePt t="74962" x="4362450" y="1403350"/>
          <p14:tracePt t="74995" x="4352925" y="1349375"/>
          <p14:tracePt t="75012" x="4352925" y="1311275"/>
          <p14:tracePt t="75028" x="4352925" y="1289050"/>
          <p14:tracePt t="75045" x="4352925" y="1250950"/>
          <p14:tracePt t="75047" x="4352925" y="1231900"/>
          <p14:tracePt t="75061" x="4352925" y="1203325"/>
          <p14:tracePt t="75079" x="4352925" y="1174750"/>
          <p14:tracePt t="75096" x="4352925" y="1133475"/>
          <p14:tracePt t="75113" x="4352925" y="1111250"/>
          <p14:tracePt t="75129" x="4352925" y="1092200"/>
          <p14:tracePt t="75146" x="4346575" y="1069975"/>
          <p14:tracePt t="75162" x="4343400" y="1054100"/>
          <p14:tracePt t="75179" x="4343400" y="1038225"/>
          <p14:tracePt t="75196" x="4337050" y="1006475"/>
          <p14:tracePt t="75212" x="4337050" y="977900"/>
          <p14:tracePt t="75228" x="4337050" y="946150"/>
          <p14:tracePt t="75245" x="4337050" y="908050"/>
          <p14:tracePt t="75262" x="4324350" y="876300"/>
          <p14:tracePt t="75278" x="4318000" y="854075"/>
          <p14:tracePt t="75295" x="4308475" y="831850"/>
          <p14:tracePt t="75312" x="4302125" y="803275"/>
          <p14:tracePt t="75328" x="4295775" y="781050"/>
          <p14:tracePt t="75345" x="4292600" y="762000"/>
          <p14:tracePt t="75361" x="4292600" y="752475"/>
          <p14:tracePt t="75378" x="4292600" y="742950"/>
          <p14:tracePt t="75395" x="4292600" y="733425"/>
          <p14:tracePt t="75601" x="4292600" y="752475"/>
          <p14:tracePt t="75608" x="4292600" y="771525"/>
          <p14:tracePt t="75616" x="4292600" y="787400"/>
          <p14:tracePt t="75628" x="4292600" y="800100"/>
          <p14:tracePt t="75645" x="4292600" y="841375"/>
          <p14:tracePt t="75661" x="4292600" y="869950"/>
          <p14:tracePt t="75680" x="4292600" y="908050"/>
          <p14:tracePt t="75696" x="4292600" y="946150"/>
          <p14:tracePt t="75712" x="4292600" y="981075"/>
          <p14:tracePt t="75728" x="4292600" y="1019175"/>
          <p14:tracePt t="75744" x="4292600" y="1073150"/>
          <p14:tracePt t="75761" x="4292600" y="1111250"/>
          <p14:tracePt t="75779" x="4292600" y="1143000"/>
          <p14:tracePt t="75795" x="4292600" y="1171575"/>
          <p14:tracePt t="75811" x="4292600" y="1181100"/>
          <p14:tracePt t="75829" x="4292600" y="1196975"/>
          <p14:tracePt t="75845" x="4292600" y="1212850"/>
          <p14:tracePt t="75861" x="4292600" y="1228725"/>
          <p14:tracePt t="75879" x="4292600" y="1260475"/>
          <p14:tracePt t="75894" x="4292600" y="1276350"/>
          <p14:tracePt t="75911" x="4292600" y="1298575"/>
          <p14:tracePt t="75928" x="4292600" y="1339850"/>
          <p14:tracePt t="75945" x="4292600" y="1362075"/>
          <p14:tracePt t="75962" x="4292600" y="1384300"/>
          <p14:tracePt t="75978" x="4292600" y="1397000"/>
          <p14:tracePt t="75995" x="4292600" y="1409700"/>
          <p14:tracePt t="76012" x="4292600" y="1419225"/>
          <p14:tracePt t="76029" x="4292600" y="1438275"/>
          <p14:tracePt t="76045" x="4292600" y="1441450"/>
          <p14:tracePt t="76092" x="4292600" y="1431925"/>
          <p14:tracePt t="76100" x="4292600" y="1412875"/>
          <p14:tracePt t="76111" x="4292600" y="1400175"/>
          <p14:tracePt t="76129" x="4298950" y="1352550"/>
          <p14:tracePt t="76145" x="4298950" y="1330325"/>
          <p14:tracePt t="76162" x="4298950" y="1308100"/>
          <p14:tracePt t="76178" x="4298950" y="1270000"/>
          <p14:tracePt t="76195" x="4298950" y="1238250"/>
          <p14:tracePt t="76211" x="4298950" y="1216025"/>
          <p14:tracePt t="76228" x="4298950" y="1196975"/>
          <p14:tracePt t="76245" x="4298950" y="1181100"/>
          <p14:tracePt t="76261" x="4298950" y="1171575"/>
          <p14:tracePt t="76720" x="4318000" y="1200150"/>
          <p14:tracePt t="76726" x="4352925" y="1250950"/>
          <p14:tracePt t="76734" x="4416425" y="1317625"/>
          <p14:tracePt t="76745" x="4505325" y="1403350"/>
          <p14:tracePt t="76761" x="4791075" y="1619250"/>
          <p14:tracePt t="76796" x="5289550" y="2041525"/>
          <p14:tracePt t="76830" x="5622925" y="2295525"/>
          <p14:tracePt t="76847" x="5791200" y="2438400"/>
          <p14:tracePt t="76863" x="5861050" y="2492375"/>
          <p14:tracePt t="76878" x="5908675" y="2527300"/>
          <p14:tracePt t="76895" x="5940425" y="2540000"/>
          <p14:tracePt t="76911" x="5965825" y="2555875"/>
          <p14:tracePt t="76928" x="5978525" y="2571750"/>
          <p14:tracePt t="76946" x="5978525" y="2578100"/>
          <p14:tracePt t="76989" x="5981700" y="2578100"/>
          <p14:tracePt t="76996" x="5988050" y="2574925"/>
          <p14:tracePt t="77012" x="5997575" y="2559050"/>
          <p14:tracePt t="77029" x="6038850" y="2533650"/>
          <p14:tracePt t="77046" x="6134100" y="2482850"/>
          <p14:tracePt t="77061" x="6213475" y="2451100"/>
          <p14:tracePt t="77078" x="6324600" y="2397125"/>
          <p14:tracePt t="77095" x="6537325" y="2346325"/>
          <p14:tracePt t="77111" x="6657975" y="2301875"/>
          <p14:tracePt t="77128" x="6800850" y="2266950"/>
          <p14:tracePt t="77145" x="6972300" y="2206625"/>
          <p14:tracePt t="77161" x="7038975" y="2178050"/>
          <p14:tracePt t="77178" x="7070725" y="2146300"/>
          <p14:tracePt t="77196" x="7102475" y="2085975"/>
          <p14:tracePt t="77212" x="7102475" y="2063750"/>
          <p14:tracePt t="77228" x="7092950" y="2028825"/>
          <p14:tracePt t="77245" x="7067550" y="1990725"/>
          <p14:tracePt t="77261" x="7045325" y="1958975"/>
          <p14:tracePt t="77278" x="7013575" y="1943100"/>
          <p14:tracePt t="77295" x="6988175" y="1892300"/>
          <p14:tracePt t="77312" x="6969125" y="1866900"/>
          <p14:tracePt t="77328" x="6959600" y="1838325"/>
          <p14:tracePt t="77345" x="6943725" y="1816100"/>
          <p14:tracePt t="77361" x="6934200" y="1806575"/>
          <p14:tracePt t="77378" x="6934200" y="1790700"/>
          <p14:tracePt t="77394" x="6918325" y="1774825"/>
          <p14:tracePt t="77411" x="6911975" y="1758950"/>
          <p14:tracePt t="77429" x="6908800" y="1743075"/>
          <p14:tracePt t="77445" x="6892925" y="1717675"/>
          <p14:tracePt t="77461" x="6886575" y="1708150"/>
          <p14:tracePt t="77479" x="6883400" y="1698625"/>
          <p14:tracePt t="77495" x="6861175" y="1676400"/>
          <p14:tracePt t="77511" x="6851650" y="1666875"/>
          <p14:tracePt t="77528" x="6842125" y="1657350"/>
          <p14:tracePt t="77545" x="6807200" y="1641475"/>
          <p14:tracePt t="77562" x="6784975" y="1622425"/>
          <p14:tracePt t="77578" x="6753225" y="1612900"/>
          <p14:tracePt t="77595" x="6718300" y="1593850"/>
          <p14:tracePt t="77611" x="6708775" y="1584325"/>
          <p14:tracePt t="77628" x="6692900" y="1577975"/>
          <p14:tracePt t="77646" x="6670675" y="1577975"/>
          <p14:tracePt t="77662" x="6642100" y="1577975"/>
          <p14:tracePt t="77679" x="6616700" y="1577975"/>
          <p14:tracePt t="77695" x="6594475" y="1577975"/>
          <p14:tracePt t="77711" x="6565900" y="1577975"/>
          <p14:tracePt t="77729" x="6524625" y="1577975"/>
          <p14:tracePt t="77745" x="6502400" y="1587500"/>
          <p14:tracePt t="77762" x="6477000" y="1600200"/>
          <p14:tracePt t="77779" x="6435725" y="1616075"/>
          <p14:tracePt t="77795" x="6426200" y="1625600"/>
          <p14:tracePt t="77811" x="6410325" y="1644650"/>
          <p14:tracePt t="77828" x="6394450" y="1647825"/>
          <p14:tracePt t="77844" x="6384925" y="1647825"/>
          <p14:tracePt t="77862" x="6378575" y="1647825"/>
          <p14:tracePt t="77878" x="6375400" y="1647825"/>
          <p14:tracePt t="77964" x="6375400" y="1654175"/>
          <p14:tracePt t="77971" x="6375400" y="1657350"/>
          <p14:tracePt t="77978" x="6375400" y="1663700"/>
          <p14:tracePt t="77995" x="6381750" y="1679575"/>
          <p14:tracePt t="78011" x="6413500" y="1717675"/>
          <p14:tracePt t="78028" x="6540500" y="1825625"/>
          <p14:tracePt t="78045" x="6667500" y="1927225"/>
          <p14:tracePt t="78061" x="6861175" y="2060575"/>
          <p14:tracePt t="78078" x="7118350" y="2270125"/>
          <p14:tracePt t="78095" x="7302500" y="2406650"/>
          <p14:tracePt t="78112" x="7432675" y="2546350"/>
          <p14:tracePt t="78128" x="7600950" y="2768600"/>
          <p14:tracePt t="78144" x="7693025" y="2917825"/>
          <p14:tracePt t="78163" x="7791450" y="3111500"/>
          <p14:tracePt t="78177" x="7839075" y="3213100"/>
          <p14:tracePt t="78194" x="7870825" y="3302000"/>
          <p14:tracePt t="78211" x="7912100" y="3390900"/>
          <p14:tracePt t="78228" x="7953375" y="3527425"/>
          <p14:tracePt t="78244" x="7969250" y="3603625"/>
          <p14:tracePt t="78262" x="8004175" y="3676650"/>
          <p14:tracePt t="78278" x="8020050" y="3708400"/>
          <p14:tracePt t="78294" x="8061325" y="3733800"/>
          <p14:tracePt t="78312" x="8137525" y="3784600"/>
          <p14:tracePt t="78328" x="8204200" y="3813175"/>
          <p14:tracePt t="78345" x="8274050" y="3851275"/>
          <p14:tracePt t="78362" x="8362950" y="3870325"/>
          <p14:tracePt t="78378" x="8429625" y="3892550"/>
          <p14:tracePt t="78395" x="8496300" y="3930650"/>
          <p14:tracePt t="78411" x="8582025" y="3975100"/>
          <p14:tracePt t="78428" x="8607425" y="3990975"/>
          <p14:tracePt t="78445" x="8629650" y="4003675"/>
          <p14:tracePt t="78461" x="8639175" y="4019550"/>
          <p14:tracePt t="78477" x="8639175" y="4032250"/>
          <p14:tracePt t="78495" x="8639175" y="4064000"/>
          <p14:tracePt t="78511" x="8639175" y="4111625"/>
          <p14:tracePt t="78527" x="8639175" y="4140200"/>
          <p14:tracePt t="78544" x="8639175" y="4168775"/>
          <p14:tracePt t="78561" x="8639175" y="4194175"/>
          <p14:tracePt t="78578" x="8639175" y="4206875"/>
          <p14:tracePt t="78594" x="8639175" y="4219575"/>
          <p14:tracePt t="78611" x="8639175" y="4235450"/>
          <p14:tracePt t="78628" x="8639175" y="4238625"/>
          <p14:tracePt t="78732" x="8632825" y="4238625"/>
          <p14:tracePt t="78739" x="8629650" y="4238625"/>
          <p14:tracePt t="79479" x="8566150" y="4216400"/>
          <p14:tracePt t="79487" x="8470900" y="4168775"/>
          <p14:tracePt t="79494" x="8385175" y="4121150"/>
          <p14:tracePt t="79511" x="8216900" y="4006850"/>
          <p14:tracePt t="79529" x="7918450" y="3800475"/>
          <p14:tracePt t="79562" x="7597775" y="3524250"/>
          <p14:tracePt t="79597" x="7277100" y="3213100"/>
          <p14:tracePt t="79614" x="7159625" y="3086100"/>
          <p14:tracePt t="79633" x="7102475" y="3016250"/>
          <p14:tracePt t="79644" x="7083425" y="2971800"/>
          <p14:tracePt t="79661" x="7073900" y="2946400"/>
          <p14:tracePt t="79678" x="7073900" y="2921000"/>
          <p14:tracePt t="79694" x="7073900" y="2911475"/>
          <p14:tracePt t="79785" x="7067550" y="2905125"/>
          <p14:tracePt t="79793" x="7064375" y="2901950"/>
          <p14:tracePt t="79799" x="7051675" y="2895600"/>
          <p14:tracePt t="79811" x="7048500" y="2892425"/>
          <p14:tracePt t="79828" x="7004050" y="2860675"/>
          <p14:tracePt t="79844" x="6956425" y="2825750"/>
          <p14:tracePt t="79861" x="6883400" y="2752725"/>
          <p14:tracePt t="79878" x="6794500" y="2622550"/>
          <p14:tracePt t="79895" x="6737350" y="2549525"/>
          <p14:tracePt t="79911" x="6699250" y="2482850"/>
          <p14:tracePt t="79928" x="6654800" y="2365375"/>
          <p14:tracePt t="79944" x="6645275" y="2270125"/>
          <p14:tracePt t="79961" x="6645275" y="2200275"/>
          <p14:tracePt t="79978" x="6645275" y="2127250"/>
          <p14:tracePt t="79994" x="6645275" y="2098675"/>
          <p14:tracePt t="80011" x="6645275" y="2082800"/>
          <p14:tracePt t="80028" x="6645275" y="2057400"/>
          <p14:tracePt t="80044" x="6645275" y="2047875"/>
          <p14:tracePt t="80061" x="6645275" y="2038350"/>
          <p14:tracePt t="80078" x="6645275" y="2032000"/>
          <p14:tracePt t="80554" x="6664325" y="2032000"/>
          <p14:tracePt t="80561" x="6683375" y="2032000"/>
          <p14:tracePt t="80568" x="6692900" y="2032000"/>
          <p14:tracePt t="80595" x="6727825" y="2032000"/>
          <p14:tracePt t="80597" x="6734175" y="2035175"/>
          <p14:tracePt t="80628" x="6734175" y="2054225"/>
          <p14:tracePt t="80644" x="6734175" y="2063750"/>
          <p14:tracePt t="80661" x="6734175" y="2073275"/>
          <p14:tracePt t="80678" x="6734175" y="2082800"/>
          <p14:tracePt t="80694" x="6724650" y="2098675"/>
          <p14:tracePt t="80711" x="6705600" y="2114550"/>
          <p14:tracePt t="80728" x="6696075" y="2124075"/>
          <p14:tracePt t="80744" x="6686550" y="2133600"/>
          <p14:tracePt t="80761" x="6670675" y="2146300"/>
          <p14:tracePt t="80777" x="6654800" y="2146300"/>
          <p14:tracePt t="80794" x="6645275" y="2146300"/>
          <p14:tracePt t="80810" x="6642100" y="2146300"/>
          <p14:tracePt t="80828" x="6642100" y="2133600"/>
          <p14:tracePt t="80845" x="6642100" y="2111375"/>
          <p14:tracePt t="80860" x="6642100" y="2070100"/>
          <p14:tracePt t="80879" x="6642100" y="2016125"/>
          <p14:tracePt t="80896" x="6642100" y="1939925"/>
          <p14:tracePt t="80911" x="6642100" y="1901825"/>
          <p14:tracePt t="80928" x="6642100" y="1873250"/>
          <p14:tracePt t="80945" x="6642100" y="1851025"/>
          <p14:tracePt t="80961" x="6642100" y="1841500"/>
          <p14:tracePt t="80978" x="6642100" y="1831975"/>
          <p14:tracePt t="81400" x="6623050" y="1831975"/>
          <p14:tracePt t="81408" x="6616700" y="1831975"/>
          <p14:tracePt t="81415" x="6607175" y="1831975"/>
          <p14:tracePt t="81428" x="6594475" y="1825625"/>
          <p14:tracePt t="81444" x="6575425" y="1809750"/>
          <p14:tracePt t="81461" x="6565900" y="1793875"/>
          <p14:tracePt t="81494" x="6559550" y="1701800"/>
          <p14:tracePt t="81528" x="6559550" y="1574800"/>
          <p14:tracePt t="81544" x="6559550" y="1530350"/>
          <p14:tracePt t="81561" x="6559550" y="1508125"/>
          <p14:tracePt t="81579" x="6559550" y="1466850"/>
          <p14:tracePt t="81594" x="6562725" y="1438275"/>
          <p14:tracePt t="81611" x="6575425" y="1393825"/>
          <p14:tracePt t="81628" x="6600825" y="1320800"/>
          <p14:tracePt t="81644" x="6613525" y="1276350"/>
          <p14:tracePt t="81661" x="6626225" y="1244600"/>
          <p14:tracePt t="81678" x="6626225" y="1216025"/>
          <p14:tracePt t="81694" x="6626225" y="1206500"/>
          <p14:tracePt t="81711" x="6626225" y="1196975"/>
          <p14:tracePt t="81792" x="6623050" y="1196975"/>
          <p14:tracePt t="81799" x="6619875" y="1196975"/>
          <p14:tracePt t="81810" x="6613525" y="1196975"/>
          <p14:tracePt t="81828" x="6600825" y="1203325"/>
          <p14:tracePt t="81844" x="6584950" y="1212850"/>
          <p14:tracePt t="81860" x="6575425" y="1222375"/>
          <p14:tracePt t="81877" x="6556375" y="1263650"/>
          <p14:tracePt t="81894" x="6543675" y="1295400"/>
          <p14:tracePt t="81911" x="6527800" y="1317625"/>
          <p14:tracePt t="81928" x="6508750" y="1374775"/>
          <p14:tracePt t="81944" x="6486525" y="1422400"/>
          <p14:tracePt t="81960" x="6454775" y="1470025"/>
          <p14:tracePt t="81977" x="6432550" y="1571625"/>
          <p14:tracePt t="81994" x="6419850" y="1616075"/>
          <p14:tracePt t="82013" x="6400800" y="1679575"/>
          <p14:tracePt t="82028" x="6400800" y="1708150"/>
          <p14:tracePt t="82044" x="6400800" y="1746250"/>
          <p14:tracePt t="82061" x="6400800" y="1781175"/>
          <p14:tracePt t="82078" x="6400800" y="1844675"/>
          <p14:tracePt t="82094" x="6410325" y="1889125"/>
          <p14:tracePt t="82110" x="6423025" y="1933575"/>
          <p14:tracePt t="82112" x="6429375" y="1946275"/>
          <p14:tracePt t="82128" x="6429375" y="1968500"/>
          <p14:tracePt t="82145" x="6429375" y="1997075"/>
          <p14:tracePt t="82162" x="6438900" y="2019300"/>
          <p14:tracePt t="82178" x="6448425" y="2028825"/>
          <p14:tracePt t="82195" x="6464300" y="2044700"/>
          <p14:tracePt t="82212" x="6477000" y="2057400"/>
          <p14:tracePt t="82228" x="6489700" y="2066925"/>
          <p14:tracePt t="82244" x="6499225" y="2076450"/>
          <p14:tracePt t="82261" x="6502400" y="2082800"/>
          <p14:tracePt t="82277" x="6511925" y="2082800"/>
          <p14:tracePt t="82333" x="6505575" y="2082800"/>
          <p14:tracePt t="82349" x="6499225" y="2079625"/>
          <p14:tracePt t="82355" x="6496050" y="2076450"/>
          <p14:tracePt t="82362" x="6489700" y="2070100"/>
          <p14:tracePt t="82378" x="6486525" y="2057400"/>
          <p14:tracePt t="82394" x="6480175" y="2025650"/>
          <p14:tracePt t="82410" x="6473825" y="1962150"/>
          <p14:tracePt t="82427" x="6467475" y="1927225"/>
          <p14:tracePt t="82444" x="6448425" y="1879600"/>
          <p14:tracePt t="82460" x="6435725" y="1825625"/>
          <p14:tracePt t="82477" x="6423025" y="1800225"/>
          <p14:tracePt t="82495" x="6410325" y="1762125"/>
          <p14:tracePt t="82511" x="6403975" y="1720850"/>
          <p14:tracePt t="82528" x="6400800" y="1692275"/>
          <p14:tracePt t="82544" x="6384925" y="1647825"/>
          <p14:tracePt t="82560" x="6384925" y="1590675"/>
          <p14:tracePt t="82577" x="6384925" y="1568450"/>
          <p14:tracePt t="82594" x="6384925" y="1533525"/>
          <p14:tracePt t="82611" x="6384925" y="1501775"/>
          <p14:tracePt t="82628" x="6384925" y="1476375"/>
          <p14:tracePt t="82644" x="6384925" y="1460500"/>
          <p14:tracePt t="82660" x="6394450" y="1422400"/>
          <p14:tracePt t="82678" x="6403975" y="1403350"/>
          <p14:tracePt t="82694" x="6416675" y="1374775"/>
          <p14:tracePt t="82711" x="6442075" y="1339850"/>
          <p14:tracePt t="82728" x="6457950" y="1314450"/>
          <p14:tracePt t="82745" x="6473825" y="1298575"/>
          <p14:tracePt t="82760" x="6477000" y="1289050"/>
          <p14:tracePt t="82777" x="6477000" y="1279525"/>
          <p14:tracePt t="82794" x="6477000" y="1276350"/>
          <p14:tracePt t="82867" x="6477000" y="1282700"/>
          <p14:tracePt t="82874" x="6477000" y="1285875"/>
          <p14:tracePt t="82880" x="6477000" y="1292225"/>
          <p14:tracePt t="82895" x="6467475" y="1301750"/>
          <p14:tracePt t="82911" x="6457950" y="1311275"/>
          <p14:tracePt t="82928" x="6442075" y="1327150"/>
          <p14:tracePt t="82944" x="6429375" y="1362075"/>
          <p14:tracePt t="82960" x="6423025" y="1390650"/>
          <p14:tracePt t="82977" x="6423025" y="1412875"/>
          <p14:tracePt t="82994" x="6416675" y="1460500"/>
          <p14:tracePt t="83011" x="6416675" y="1514475"/>
          <p14:tracePt t="83027" x="6416675" y="1565275"/>
          <p14:tracePt t="83044" x="6419850" y="1641475"/>
          <p14:tracePt t="83061" x="6432550" y="1679575"/>
          <p14:tracePt t="83078" x="6438900" y="1711325"/>
          <p14:tracePt t="83094" x="6464300" y="1746250"/>
          <p14:tracePt t="83110" x="6477000" y="1768475"/>
          <p14:tracePt t="83128" x="6486525" y="1806575"/>
          <p14:tracePt t="83144" x="6505575" y="1863725"/>
          <p14:tracePt t="83160" x="6524625" y="1889125"/>
          <p14:tracePt t="83177" x="6537325" y="1911350"/>
          <p14:tracePt t="83194" x="6553200" y="1952625"/>
          <p14:tracePt t="83210" x="6562725" y="1962150"/>
          <p14:tracePt t="83227" x="6562725" y="1971675"/>
          <p14:tracePt t="83244" x="6562725" y="1993900"/>
          <p14:tracePt t="83260" x="6562725" y="2003425"/>
          <p14:tracePt t="83279" x="6562725" y="20066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3571876"/>
            <a:ext cx="4040188" cy="639762"/>
          </a:xfrm>
        </p:spPr>
        <p:txBody>
          <a:bodyPr/>
          <a:lstStyle/>
          <a:p>
            <a:r>
              <a:rPr lang="fr-FR" dirty="0" smtClean="0"/>
              <a:t>        Réceptacle plan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86314" y="6218238"/>
            <a:ext cx="4041775" cy="639762"/>
          </a:xfrm>
        </p:spPr>
        <p:txBody>
          <a:bodyPr/>
          <a:lstStyle/>
          <a:p>
            <a:r>
              <a:rPr lang="fr-FR" dirty="0" smtClean="0"/>
              <a:t>    Réceptacle concave</a:t>
            </a:r>
            <a:endParaRPr lang="fr-FR" dirty="0"/>
          </a:p>
        </p:txBody>
      </p:sp>
      <p:pic>
        <p:nvPicPr>
          <p:cNvPr id="7" name="Espace réservé du contenu 3" descr="image0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453" r="7570"/>
          <a:stretch>
            <a:fillRect/>
          </a:stretch>
        </p:blipFill>
        <p:spPr>
          <a:xfrm>
            <a:off x="0" y="0"/>
            <a:ext cx="4071966" cy="3593911"/>
          </a:xfrm>
        </p:spPr>
      </p:pic>
      <p:pic>
        <p:nvPicPr>
          <p:cNvPr id="71682" name="Picture 2" descr="Image associÃ©e"/>
          <p:cNvPicPr>
            <a:picLocks noChangeAspect="1" noChangeArrowheads="1"/>
          </p:cNvPicPr>
          <p:nvPr/>
        </p:nvPicPr>
        <p:blipFill>
          <a:blip r:embed="rId4"/>
          <a:srcRect l="26563" t="14287" r="24916" b="15584"/>
          <a:stretch>
            <a:fillRect/>
          </a:stretch>
        </p:blipFill>
        <p:spPr bwMode="auto">
          <a:xfrm>
            <a:off x="4714876" y="1928802"/>
            <a:ext cx="4071934" cy="4311433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4822"/>
    </mc:Choice>
    <mc:Fallback>
      <p:transition spd="slow" advTm="44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3011" x="6511925" y="2003425"/>
          <p14:tracePt t="3018" x="6397625" y="1993900"/>
          <p14:tracePt t="3025" x="6283325" y="1974850"/>
          <p14:tracePt t="3037" x="6181725" y="1965325"/>
          <p14:tracePt t="3054" x="5743575" y="1933575"/>
          <p14:tracePt t="3089" x="4940300" y="1889125"/>
          <p14:tracePt t="3126" x="4267200" y="1946275"/>
          <p14:tracePt t="3139" x="4070350" y="1981200"/>
          <p14:tracePt t="3154" x="3905250" y="2038350"/>
          <p14:tracePt t="3171" x="3771900" y="2101850"/>
          <p14:tracePt t="3187" x="3670300" y="2149475"/>
          <p14:tracePt t="3204" x="3571875" y="2212975"/>
          <p14:tracePt t="3220" x="3562350" y="2225675"/>
          <p14:tracePt t="3503" x="3498850" y="2219325"/>
          <p14:tracePt t="3510" x="3406775" y="2219325"/>
          <p14:tracePt t="3520" x="3314700" y="2219325"/>
          <p14:tracePt t="3537" x="3048000" y="2273300"/>
          <p14:tracePt t="3553" x="2819400" y="2343150"/>
          <p14:tracePt t="3570" x="2632075" y="2397125"/>
          <p14:tracePt t="3588" x="2371725" y="2489200"/>
          <p14:tracePt t="3603" x="2216150" y="2546350"/>
          <p14:tracePt t="3620" x="2117725" y="2578100"/>
          <p14:tracePt t="3637" x="1978025" y="2635250"/>
          <p14:tracePt t="3654" x="1892300" y="2657475"/>
          <p14:tracePt t="3670" x="1816100" y="2689225"/>
          <p14:tracePt t="3687" x="1720850" y="2727325"/>
          <p14:tracePt t="3704" x="1676400" y="2752725"/>
          <p14:tracePt t="3720" x="1651000" y="2765425"/>
          <p14:tracePt t="3737" x="1593850" y="2790825"/>
          <p14:tracePt t="3754" x="1549400" y="2809875"/>
          <p14:tracePt t="3770" x="1501775" y="2822575"/>
          <p14:tracePt t="3787" x="1431925" y="2835275"/>
          <p14:tracePt t="3804" x="1387475" y="2835275"/>
          <p14:tracePt t="3820" x="1336675" y="2835275"/>
          <p14:tracePt t="3837" x="1244600" y="2835275"/>
          <p14:tracePt t="3854" x="1190625" y="2835275"/>
          <p14:tracePt t="3870" x="1133475" y="2835275"/>
          <p14:tracePt t="3887" x="1069975" y="2825750"/>
          <p14:tracePt t="3904" x="1031875" y="2819400"/>
          <p14:tracePt t="3920" x="1009650" y="2819400"/>
          <p14:tracePt t="3937" x="968375" y="2819400"/>
          <p14:tracePt t="3954" x="946150" y="2819400"/>
          <p14:tracePt t="3970" x="930275" y="2819400"/>
          <p14:tracePt t="3987" x="917575" y="2819400"/>
          <p14:tracePt t="4003" x="908050" y="2819400"/>
          <p14:tracePt t="4021" x="885825" y="2819400"/>
          <p14:tracePt t="4465" x="873125" y="2806700"/>
          <p14:tracePt t="4471" x="863600" y="2794000"/>
          <p14:tracePt t="4487" x="854075" y="2784475"/>
          <p14:tracePt t="4504" x="841375" y="2774950"/>
          <p14:tracePt t="4521" x="822325" y="2774950"/>
          <p14:tracePt t="4555" x="825500" y="2774950"/>
          <p14:tracePt t="4587" x="850900" y="2774950"/>
          <p14:tracePt t="4620" x="904875" y="2774950"/>
          <p14:tracePt t="4637" x="927100" y="2774950"/>
          <p14:tracePt t="4654" x="955675" y="2774950"/>
          <p14:tracePt t="4671" x="981075" y="2774950"/>
          <p14:tracePt t="4688" x="996950" y="2774950"/>
          <p14:tracePt t="4704" x="1016000" y="2774950"/>
          <p14:tracePt t="4720" x="1025525" y="2774950"/>
          <p14:tracePt t="4737" x="1041400" y="2774950"/>
          <p14:tracePt t="4754" x="1063625" y="2774950"/>
          <p14:tracePt t="4770" x="1073150" y="2774950"/>
          <p14:tracePt t="4787" x="1095375" y="2774950"/>
          <p14:tracePt t="4804" x="1114425" y="2774950"/>
          <p14:tracePt t="4821" x="1123950" y="2774950"/>
          <p14:tracePt t="4837" x="1133475" y="2774950"/>
          <p14:tracePt t="4854" x="1158875" y="2771775"/>
          <p14:tracePt t="4870" x="1171575" y="2771775"/>
          <p14:tracePt t="4887" x="1181100" y="2759075"/>
          <p14:tracePt t="4904" x="1206500" y="2759075"/>
          <p14:tracePt t="4920" x="1222375" y="2755900"/>
          <p14:tracePt t="4937" x="1238250" y="2755900"/>
          <p14:tracePt t="4954" x="1263650" y="2749550"/>
          <p14:tracePt t="4970" x="1279525" y="2740025"/>
          <p14:tracePt t="4987" x="1301750" y="2733675"/>
          <p14:tracePt t="5003" x="1327150" y="2727325"/>
          <p14:tracePt t="5020" x="1358900" y="2720975"/>
          <p14:tracePt t="5037" x="1381125" y="2720975"/>
          <p14:tracePt t="5053" x="1422400" y="2701925"/>
          <p14:tracePt t="5070" x="1457325" y="2695575"/>
          <p14:tracePt t="5087" x="1489075" y="2695575"/>
          <p14:tracePt t="5104" x="1520825" y="2692400"/>
          <p14:tracePt t="5120" x="1549400" y="2692400"/>
          <p14:tracePt t="5137" x="1571625" y="2692400"/>
          <p14:tracePt t="5153" x="1612900" y="2692400"/>
          <p14:tracePt t="5170" x="1635125" y="2686050"/>
          <p14:tracePt t="5187" x="1663700" y="2686050"/>
          <p14:tracePt t="5203" x="1692275" y="2686050"/>
          <p14:tracePt t="5220" x="1708150" y="2686050"/>
          <p14:tracePt t="5237" x="1720850" y="2686050"/>
          <p14:tracePt t="5253" x="1743075" y="2686050"/>
          <p14:tracePt t="5270" x="1765300" y="2686050"/>
          <p14:tracePt t="5287" x="1778000" y="2686050"/>
          <p14:tracePt t="5304" x="1812925" y="2686050"/>
          <p14:tracePt t="5320" x="1828800" y="2686050"/>
          <p14:tracePt t="5338" x="1847850" y="2686050"/>
          <p14:tracePt t="5354" x="1870075" y="2686050"/>
          <p14:tracePt t="5370" x="1892300" y="2686050"/>
          <p14:tracePt t="5388" x="1927225" y="2689225"/>
          <p14:tracePt t="5404" x="1949450" y="2692400"/>
          <p14:tracePt t="5420" x="1987550" y="2698750"/>
          <p14:tracePt t="5437" x="2044700" y="2724150"/>
          <p14:tracePt t="5453" x="2073275" y="2736850"/>
          <p14:tracePt t="5470" x="2105025" y="2749550"/>
          <p14:tracePt t="5488" x="2133600" y="2771775"/>
          <p14:tracePt t="5503" x="2165350" y="2784475"/>
          <p14:tracePt t="5520" x="2174875" y="2790825"/>
          <p14:tracePt t="5537" x="2193925" y="2806700"/>
          <p14:tracePt t="5553" x="2216150" y="2809875"/>
          <p14:tracePt t="5570" x="2238375" y="2816225"/>
          <p14:tracePt t="5587" x="2282825" y="2835275"/>
          <p14:tracePt t="5603" x="2305050" y="2841625"/>
          <p14:tracePt t="5620" x="2333625" y="2847975"/>
          <p14:tracePt t="5637" x="2368550" y="2863850"/>
          <p14:tracePt t="5653" x="2400300" y="2882900"/>
          <p14:tracePt t="5670" x="2425700" y="2895600"/>
          <p14:tracePt t="5687" x="2457450" y="2905125"/>
          <p14:tracePt t="5704" x="2482850" y="2917825"/>
          <p14:tracePt t="5720" x="2505075" y="2924175"/>
          <p14:tracePt t="5736" x="2552700" y="2943225"/>
          <p14:tracePt t="5754" x="2597150" y="2943225"/>
          <p14:tracePt t="5770" x="2641600" y="2949575"/>
          <p14:tracePt t="5787" x="2689225" y="2949575"/>
          <p14:tracePt t="5803" x="2727325" y="2955925"/>
          <p14:tracePt t="5820" x="2762250" y="2955925"/>
          <p14:tracePt t="5837" x="2825750" y="2962275"/>
          <p14:tracePt t="5853" x="2870200" y="2974975"/>
          <p14:tracePt t="5870" x="2930525" y="2974975"/>
          <p14:tracePt t="5887" x="3028950" y="2981325"/>
          <p14:tracePt t="5903" x="3073400" y="2987675"/>
          <p14:tracePt t="5920" x="3117850" y="2987675"/>
          <p14:tracePt t="5937" x="3155950" y="2987675"/>
          <p14:tracePt t="5953" x="3171825" y="2987675"/>
          <p14:tracePt t="5971" x="3187700" y="2987675"/>
          <p14:tracePt t="5987" x="3203575" y="2987675"/>
          <p14:tracePt t="6004" x="3213100" y="2987675"/>
          <p14:tracePt t="6020" x="3222625" y="2987675"/>
          <p14:tracePt t="6100" x="3219450" y="2987675"/>
          <p14:tracePt t="6107" x="3216275" y="2987675"/>
          <p14:tracePt t="6121" x="3206750" y="2987675"/>
          <p14:tracePt t="6137" x="3190875" y="2987675"/>
          <p14:tracePt t="6153" x="3175000" y="2987675"/>
          <p14:tracePt t="6171" x="3111500" y="2971800"/>
          <p14:tracePt t="6186" x="3035300" y="2955925"/>
          <p14:tracePt t="6203" x="2949575" y="2940050"/>
          <p14:tracePt t="6220" x="2806700" y="2908300"/>
          <p14:tracePt t="6237" x="2686050" y="2892425"/>
          <p14:tracePt t="6253" x="2568575" y="2876550"/>
          <p14:tracePt t="6270" x="2438400" y="2860675"/>
          <p14:tracePt t="6286" x="2308225" y="2841625"/>
          <p14:tracePt t="6303" x="2190750" y="2835275"/>
          <p14:tracePt t="6320" x="2047875" y="2809875"/>
          <p14:tracePt t="6336" x="1952625" y="2803525"/>
          <p14:tracePt t="6354" x="1835150" y="2784475"/>
          <p14:tracePt t="6371" x="1714500" y="2771775"/>
          <p14:tracePt t="6387" x="1651000" y="2762250"/>
          <p14:tracePt t="6403" x="1587500" y="2749550"/>
          <p14:tracePt t="6420" x="1498600" y="2727325"/>
          <p14:tracePt t="6437" x="1435100" y="2714625"/>
          <p14:tracePt t="6453" x="1368425" y="2692400"/>
          <p14:tracePt t="6470" x="1304925" y="2679700"/>
          <p14:tracePt t="6487" x="1282700" y="2673350"/>
          <p14:tracePt t="6503" x="1244600" y="2660650"/>
          <p14:tracePt t="6520" x="1196975" y="2647950"/>
          <p14:tracePt t="6537" x="1165225" y="2635250"/>
          <p14:tracePt t="6553" x="1120775" y="2628900"/>
          <p14:tracePt t="6570" x="1066800" y="2628900"/>
          <p14:tracePt t="6586" x="1044575" y="2628900"/>
          <p14:tracePt t="6604" x="1003300" y="2628900"/>
          <p14:tracePt t="6620" x="984250" y="2628900"/>
          <p14:tracePt t="6637" x="952500" y="2628900"/>
          <p14:tracePt t="6654" x="930275" y="2628900"/>
          <p14:tracePt t="6671" x="892175" y="2628900"/>
          <p14:tracePt t="6687" x="869950" y="2628900"/>
          <p14:tracePt t="6705" x="847725" y="2628900"/>
          <p14:tracePt t="6720" x="838200" y="2628900"/>
          <p14:tracePt t="6737" x="828675" y="2628900"/>
          <p14:tracePt t="6754" x="809625" y="2628900"/>
          <p14:tracePt t="6770" x="800100" y="2628900"/>
          <p14:tracePt t="6787" x="800100" y="2632075"/>
          <p14:tracePt t="6804" x="800100" y="2651125"/>
          <p14:tracePt t="6820" x="800100" y="2657475"/>
          <p14:tracePt t="6837" x="800100" y="2667000"/>
          <p14:tracePt t="6853" x="800100" y="2676525"/>
          <p14:tracePt t="6887" x="815975" y="2692400"/>
          <p14:tracePt t="6903" x="831850" y="2708275"/>
          <p14:tracePt t="6920" x="847725" y="2711450"/>
          <p14:tracePt t="6937" x="876300" y="2724150"/>
          <p14:tracePt t="6953" x="933450" y="2736850"/>
          <p14:tracePt t="6970" x="971550" y="2736850"/>
          <p14:tracePt t="6987" x="1012825" y="2736850"/>
          <p14:tracePt t="7003" x="1076325" y="2736850"/>
          <p14:tracePt t="7020" x="1120775" y="2736850"/>
          <p14:tracePt t="7036" x="1149350" y="2736850"/>
          <p14:tracePt t="7053" x="1212850" y="2727325"/>
          <p14:tracePt t="7070" x="1257300" y="2727325"/>
          <p14:tracePt t="7087" x="1292225" y="2727325"/>
          <p14:tracePt t="7103" x="1355725" y="2720975"/>
          <p14:tracePt t="7121" x="1400175" y="2714625"/>
          <p14:tracePt t="7138" x="1444625" y="2714625"/>
          <p14:tracePt t="7154" x="1508125" y="2701925"/>
          <p14:tracePt t="7170" x="1546225" y="2695575"/>
          <p14:tracePt t="7188" x="1609725" y="2676525"/>
          <p14:tracePt t="7203" x="1654175" y="2676525"/>
          <p14:tracePt t="7220" x="1698625" y="2670175"/>
          <p14:tracePt t="7236" x="1733550" y="2670175"/>
          <p14:tracePt t="7253" x="1790700" y="2673350"/>
          <p14:tracePt t="7270" x="1835150" y="2692400"/>
          <p14:tracePt t="7287" x="1901825" y="2711450"/>
          <p14:tracePt t="7303" x="1952625" y="2724150"/>
          <p14:tracePt t="7320" x="1990725" y="2736850"/>
          <p14:tracePt t="7338" x="2054225" y="2755900"/>
          <p14:tracePt t="7354" x="2098675" y="2768600"/>
          <p14:tracePt t="7370" x="2124075" y="2781300"/>
          <p14:tracePt t="7387" x="2165350" y="2803525"/>
          <p14:tracePt t="7403" x="2190750" y="2816225"/>
          <p14:tracePt t="7420" x="2225675" y="2828925"/>
          <p14:tracePt t="7438" x="2282825" y="2841625"/>
          <p14:tracePt t="7454" x="2327275" y="2854325"/>
          <p14:tracePt t="7471" x="2365375" y="2867025"/>
          <p14:tracePt t="7487" x="2406650" y="2873375"/>
          <p14:tracePt t="7503" x="2422525" y="2873375"/>
          <p14:tracePt t="7520" x="2432050" y="2873375"/>
          <p14:tracePt t="7537" x="2451100" y="2873375"/>
          <p14:tracePt t="7554" x="2457450" y="2873375"/>
          <p14:tracePt t="7595" x="2454275" y="2873375"/>
          <p14:tracePt t="7604" x="2451100" y="2873375"/>
          <p14:tracePt t="7620" x="2435225" y="2873375"/>
          <p14:tracePt t="7636" x="2387600" y="2857500"/>
          <p14:tracePt t="7653" x="2324100" y="2844800"/>
          <p14:tracePt t="7670" x="2260600" y="2828925"/>
          <p14:tracePt t="7686" x="2117725" y="2813050"/>
          <p14:tracePt t="7703" x="2003425" y="2813050"/>
          <p14:tracePt t="7722" x="1898650" y="2813050"/>
          <p14:tracePt t="7737" x="1727200" y="2813050"/>
          <p14:tracePt t="7753" x="1609725" y="2813050"/>
          <p14:tracePt t="7769" x="1508125" y="2813050"/>
          <p14:tracePt t="7787" x="1377950" y="2813050"/>
          <p14:tracePt t="7803" x="1295400" y="2813050"/>
          <p14:tracePt t="7820" x="1216025" y="2813050"/>
          <p14:tracePt t="7837" x="1108075" y="2806700"/>
          <p14:tracePt t="7854" x="1063625" y="2806700"/>
          <p14:tracePt t="7870" x="1006475" y="2784475"/>
          <p14:tracePt t="7887" x="942975" y="2765425"/>
          <p14:tracePt t="7903" x="908050" y="2759075"/>
          <p14:tracePt t="7921" x="879475" y="2752725"/>
          <p14:tracePt t="7937" x="863600" y="2752725"/>
          <p14:tracePt t="7953" x="854075" y="2752725"/>
          <p14:tracePt t="7971" x="838200" y="2743200"/>
          <p14:tracePt t="7987" x="838200" y="2733675"/>
          <p14:tracePt t="8003" x="838200" y="2730500"/>
          <p14:tracePt t="8021" x="838200" y="2714625"/>
          <p14:tracePt t="8037" x="841375" y="2714625"/>
          <p14:tracePt t="8053" x="850900" y="2705100"/>
          <p14:tracePt t="8070" x="869950" y="2695575"/>
          <p14:tracePt t="8086" x="889000" y="2682875"/>
          <p14:tracePt t="8103" x="898525" y="2682875"/>
          <p14:tracePt t="8120" x="923925" y="2673350"/>
          <p14:tracePt t="8136" x="939800" y="2667000"/>
          <p14:tracePt t="8153" x="949325" y="2657475"/>
          <p14:tracePt t="8170" x="965200" y="2647950"/>
          <p14:tracePt t="8187" x="987425" y="2641600"/>
          <p14:tracePt t="8203" x="996950" y="2632075"/>
          <p14:tracePt t="8206" x="1006475" y="2632075"/>
          <p14:tracePt t="8220" x="1028700" y="2625725"/>
          <p14:tracePt t="8237" x="1050925" y="2625725"/>
          <p14:tracePt t="8253" x="1073150" y="2625725"/>
          <p14:tracePt t="8269" x="1108075" y="2625725"/>
          <p14:tracePt t="8286" x="1130300" y="2625725"/>
          <p14:tracePt t="8303" x="1152525" y="2625725"/>
          <p14:tracePt t="8319" x="1171575" y="2625725"/>
          <p14:tracePt t="8337" x="1193800" y="2625725"/>
          <p14:tracePt t="8353" x="1203325" y="2625725"/>
          <p14:tracePt t="8370" x="1222375" y="2625725"/>
          <p14:tracePt t="8387" x="1231900" y="2622550"/>
          <p14:tracePt t="8404" x="1247775" y="2622550"/>
          <p14:tracePt t="8419" x="1276350" y="2616200"/>
          <p14:tracePt t="8437" x="1292225" y="2609850"/>
          <p14:tracePt t="8453" x="1320800" y="2609850"/>
          <p14:tracePt t="8470" x="1358900" y="2609850"/>
          <p14:tracePt t="8486" x="1381125" y="2609850"/>
          <p14:tracePt t="8503" x="1406525" y="2603500"/>
          <p14:tracePt t="8519" x="1438275" y="2593975"/>
          <p14:tracePt t="8537" x="1447800" y="2587625"/>
          <p14:tracePt t="8554" x="1476375" y="2574925"/>
          <p14:tracePt t="8570" x="1492250" y="2571750"/>
          <p14:tracePt t="8586" x="1508125" y="2565400"/>
          <p14:tracePt t="8604" x="1539875" y="2562225"/>
          <p14:tracePt t="8620" x="1555750" y="2549525"/>
          <p14:tracePt t="8636" x="1565275" y="2549525"/>
          <p14:tracePt t="8654" x="1597025" y="2543175"/>
          <p14:tracePt t="8670" x="1612900" y="2540000"/>
          <p14:tracePt t="8686" x="1628775" y="2533650"/>
          <p14:tracePt t="8704" x="1651000" y="2520950"/>
          <p14:tracePt t="8721" x="1660525" y="2517775"/>
          <p14:tracePt t="8737" x="1670050" y="2511425"/>
          <p14:tracePt t="8753" x="1689100" y="2498725"/>
          <p14:tracePt t="8769" x="1698625" y="2489200"/>
          <p14:tracePt t="8786" x="1711325" y="2473325"/>
          <p14:tracePt t="8803" x="1724025" y="2457450"/>
          <p14:tracePt t="8820" x="1739900" y="2451100"/>
          <p14:tracePt t="8837" x="1755775" y="2451100"/>
          <p14:tracePt t="8853" x="1768475" y="2451100"/>
          <p14:tracePt t="8870" x="1797050" y="2447925"/>
          <p14:tracePt t="8886" x="1812925" y="2447925"/>
          <p14:tracePt t="8903" x="1854200" y="2447925"/>
          <p14:tracePt t="8919" x="1876425" y="2441575"/>
          <p14:tracePt t="8937" x="1905000" y="2441575"/>
          <p14:tracePt t="8953" x="1939925" y="2441575"/>
          <p14:tracePt t="8969" x="1952625" y="2441575"/>
          <p14:tracePt t="8986" x="1968500" y="2441575"/>
          <p14:tracePt t="9004" x="1990725" y="2441575"/>
          <p14:tracePt t="9020" x="2003425" y="2441575"/>
          <p14:tracePt t="9037" x="2019300" y="2441575"/>
          <p14:tracePt t="9053" x="2041525" y="2451100"/>
          <p14:tracePt t="9070" x="2070100" y="2463800"/>
          <p14:tracePt t="9086" x="2092325" y="2482850"/>
          <p14:tracePt t="9103" x="2133600" y="2498725"/>
          <p14:tracePt t="9119" x="2149475" y="2505075"/>
          <p14:tracePt t="9137" x="2171700" y="2514600"/>
          <p14:tracePt t="9153" x="2190750" y="2524125"/>
          <p14:tracePt t="9170" x="2203450" y="2536825"/>
          <p14:tracePt t="9188" x="2222500" y="2546350"/>
          <p14:tracePt t="9204" x="2232025" y="2552700"/>
          <p14:tracePt t="9219" x="2241550" y="2562225"/>
          <p14:tracePt t="9236" x="2254250" y="2565400"/>
          <p14:tracePt t="9253" x="2263775" y="2574925"/>
          <p14:tracePt t="9270" x="2279650" y="2587625"/>
          <p14:tracePt t="9287" x="2292350" y="2593975"/>
          <p14:tracePt t="9303" x="2301875" y="2603500"/>
          <p14:tracePt t="9320" x="2311400" y="2606675"/>
          <p14:tracePt t="9337" x="2333625" y="2616200"/>
          <p14:tracePt t="9353" x="2343150" y="2622550"/>
          <p14:tracePt t="9370" x="2352675" y="2628900"/>
          <p14:tracePt t="9387" x="2387600" y="2651125"/>
          <p14:tracePt t="9403" x="2413000" y="2660650"/>
          <p14:tracePt t="9420" x="2441575" y="2673350"/>
          <p14:tracePt t="9437" x="2479675" y="2698750"/>
          <p14:tracePt t="9453" x="2514600" y="2711450"/>
          <p14:tracePt t="9470" x="2546350" y="2730500"/>
          <p14:tracePt t="9487" x="2590800" y="2752725"/>
          <p14:tracePt t="9503" x="2622550" y="2778125"/>
          <p14:tracePt t="9520" x="2651125" y="2803525"/>
          <p14:tracePt t="9536" x="2717800" y="2844800"/>
          <p14:tracePt t="9554" x="2765425" y="2857500"/>
          <p14:tracePt t="9569" x="2787650" y="2867025"/>
          <p14:tracePt t="9587" x="2832100" y="2892425"/>
          <p14:tracePt t="9603" x="2847975" y="2901950"/>
          <p14:tracePt t="9620" x="2857500" y="2914650"/>
          <p14:tracePt t="9636" x="2876550" y="2933700"/>
          <p14:tracePt t="9654" x="2889250" y="2943225"/>
          <p14:tracePt t="9670" x="2898775" y="2952750"/>
          <p14:tracePt t="9686" x="2917825" y="2987675"/>
          <p14:tracePt t="9703" x="2927350" y="2997200"/>
          <p14:tracePt t="9720" x="2940050" y="3006725"/>
          <p14:tracePt t="9736" x="2943225" y="3019425"/>
          <p14:tracePt t="9754" x="2943225" y="3035300"/>
          <p14:tracePt t="9807" x="2943225" y="3041650"/>
          <p14:tracePt t="9814" x="2943225" y="3044825"/>
          <p14:tracePt t="9821" x="2943225" y="3051175"/>
          <p14:tracePt t="10305" x="2870200" y="3051175"/>
          <p14:tracePt t="10313" x="2755900" y="3051175"/>
          <p14:tracePt t="10321" x="2641600" y="3044825"/>
          <p14:tracePt t="10337" x="2435225" y="3044825"/>
          <p14:tracePt t="10353" x="2209800" y="3044825"/>
          <p14:tracePt t="10370" x="1936750" y="3044825"/>
          <p14:tracePt t="10403" x="1625600" y="3057525"/>
          <p14:tracePt t="10438" x="1450975" y="3095625"/>
          <p14:tracePt t="10453" x="1425575" y="3105150"/>
          <p14:tracePt t="10470" x="1403350" y="3124200"/>
          <p14:tracePt t="10486" x="1390650" y="3124200"/>
          <p14:tracePt t="10503" x="1384300" y="3124200"/>
          <p14:tracePt t="10769" x="1346200" y="3121025"/>
          <p14:tracePt t="10775" x="1276350" y="3101975"/>
          <p14:tracePt t="10786" x="1193800" y="3082925"/>
          <p14:tracePt t="10803" x="968375" y="3028950"/>
          <p14:tracePt t="10820" x="841375" y="3013075"/>
          <p14:tracePt t="10836" x="742950" y="2997200"/>
          <p14:tracePt t="10869" x="533400" y="2933700"/>
          <p14:tracePt t="10903" x="450850" y="2901950"/>
          <p14:tracePt t="10920" x="422275" y="2882900"/>
          <p14:tracePt t="10936" x="412750" y="2873375"/>
          <p14:tracePt t="10953" x="396875" y="2854325"/>
          <p14:tracePt t="10971" x="384175" y="2828925"/>
          <p14:tracePt t="10987" x="368300" y="2806700"/>
          <p14:tracePt t="11004" x="349250" y="2771775"/>
          <p14:tracePt t="11020" x="349250" y="2762250"/>
          <p14:tracePt t="11036" x="346075" y="2752725"/>
          <p14:tracePt t="11053" x="336550" y="2736850"/>
          <p14:tracePt t="11070" x="327025" y="2720975"/>
          <p14:tracePt t="11086" x="307975" y="2711450"/>
          <p14:tracePt t="11103" x="295275" y="2695575"/>
          <p14:tracePt t="11120" x="285750" y="2686050"/>
          <p14:tracePt t="11136" x="273050" y="2670175"/>
          <p14:tracePt t="11153" x="254000" y="2660650"/>
          <p14:tracePt t="11170" x="244475" y="2660650"/>
          <p14:tracePt t="11187" x="228600" y="2651125"/>
          <p14:tracePt t="11203" x="212725" y="2651125"/>
          <p14:tracePt t="11219" x="203200" y="2651125"/>
          <p14:tracePt t="11244" x="203200" y="2647950"/>
          <p14:tracePt t="11287" x="206375" y="2647950"/>
          <p14:tracePt t="11295" x="209550" y="2647950"/>
          <p14:tracePt t="11302" x="222250" y="2647950"/>
          <p14:tracePt t="11380" x="225425" y="2647950"/>
          <p14:tracePt t="11509" x="231775" y="2654300"/>
          <p14:tracePt t="11516" x="234950" y="2657475"/>
          <p14:tracePt t="11524" x="241300" y="2663825"/>
          <p14:tracePt t="11537" x="250825" y="2679700"/>
          <p14:tracePt t="11554" x="263525" y="2701925"/>
          <p14:tracePt t="11570" x="273050" y="2717800"/>
          <p14:tracePt t="11586" x="285750" y="2746375"/>
          <p14:tracePt t="11603" x="288925" y="2759075"/>
          <p14:tracePt t="11620" x="295275" y="2768600"/>
          <p14:tracePt t="11636" x="304800" y="2781300"/>
          <p14:tracePt t="11653" x="314325" y="2797175"/>
          <p14:tracePt t="11670" x="330200" y="2803525"/>
          <p14:tracePt t="11686" x="346075" y="2803525"/>
          <p14:tracePt t="11720" x="349250" y="2803525"/>
          <p14:tracePt t="11758" x="355600" y="2800350"/>
          <p14:tracePt t="11765" x="358775" y="2797175"/>
          <p14:tracePt t="11772" x="365125" y="2778125"/>
          <p14:tracePt t="11786" x="365125" y="2759075"/>
          <p14:tracePt t="11803" x="365125" y="2736850"/>
          <p14:tracePt t="11820" x="365125" y="2689225"/>
          <p14:tracePt t="11836" x="365125" y="2667000"/>
          <p14:tracePt t="11853" x="365125" y="2651125"/>
          <p14:tracePt t="11871" x="365125" y="2635250"/>
          <p14:tracePt t="11887" x="365125" y="2625725"/>
          <p14:tracePt t="11903" x="365125" y="2609850"/>
          <p14:tracePt t="11920" x="358775" y="2606675"/>
          <p14:tracePt t="11936" x="349250" y="2606675"/>
          <p14:tracePt t="11953" x="346075" y="2606675"/>
          <p14:tracePt t="11970" x="333375" y="2606675"/>
          <p14:tracePt t="14085" x="330200" y="2593975"/>
          <p14:tracePt t="14092" x="330200" y="2590800"/>
          <p14:tracePt t="14103" x="323850" y="2584450"/>
          <p14:tracePt t="14119" x="320675" y="2571750"/>
          <p14:tracePt t="14137" x="320675" y="2555875"/>
          <p14:tracePt t="14153" x="314325" y="2546350"/>
          <p14:tracePt t="14171" x="314325" y="2524125"/>
          <p14:tracePt t="14203" x="304800" y="2501900"/>
          <p14:tracePt t="14236" x="276225" y="2476500"/>
          <p14:tracePt t="14252" x="263525" y="2466975"/>
          <p14:tracePt t="14254" x="260350" y="2454275"/>
          <p14:tracePt t="14271" x="250825" y="2444750"/>
          <p14:tracePt t="14287" x="234950" y="2441575"/>
          <p14:tracePt t="14303" x="225425" y="2441575"/>
          <p14:tracePt t="14319" x="219075" y="2435225"/>
          <p14:tracePt t="14383" x="215900" y="2435225"/>
          <p14:tracePt t="14405" x="209550" y="2435225"/>
          <p14:tracePt t="14412" x="206375" y="2435225"/>
          <p14:tracePt t="14426" x="200025" y="2435225"/>
          <p14:tracePt t="14439" x="196850" y="2435225"/>
          <p14:tracePt t="14453" x="184150" y="2435225"/>
          <p14:tracePt t="14469" x="180975" y="2435225"/>
          <p14:tracePt t="14486" x="174625" y="2432050"/>
          <p14:tracePt t="14503" x="171450" y="2416175"/>
          <p14:tracePt t="14519" x="165100" y="2400300"/>
          <p14:tracePt t="14536" x="165100" y="2390775"/>
          <p14:tracePt t="14553" x="165100" y="2381250"/>
          <p14:tracePt t="14756" x="168275" y="2387600"/>
          <p14:tracePt t="14762" x="174625" y="2400300"/>
          <p14:tracePt t="14769" x="177800" y="2413000"/>
          <p14:tracePt t="14786" x="184150" y="2428875"/>
          <p14:tracePt t="14802" x="184150" y="2441575"/>
          <p14:tracePt t="14819" x="184150" y="2451100"/>
          <p14:tracePt t="14836" x="184150" y="2460625"/>
          <p14:tracePt t="14853" x="184150" y="2466975"/>
          <p14:tracePt t="14895" x="184150" y="2463800"/>
          <p14:tracePt t="14902" x="184150" y="2460625"/>
          <p14:tracePt t="14919" x="184150" y="2438400"/>
          <p14:tracePt t="14936" x="184150" y="2393950"/>
          <p14:tracePt t="14953" x="168275" y="2324100"/>
          <p14:tracePt t="14969" x="161925" y="2298700"/>
          <p14:tracePt t="14986" x="161925" y="2282825"/>
          <p14:tracePt t="15003" x="161925" y="2273300"/>
          <p14:tracePt t="15322" x="161925" y="2282825"/>
          <p14:tracePt t="16099" x="161925" y="2286000"/>
          <p14:tracePt t="16105" x="161925" y="2292350"/>
          <p14:tracePt t="16119" x="161925" y="2301875"/>
          <p14:tracePt t="16347" x="161925" y="2295525"/>
          <p14:tracePt t="18652" x="180975" y="2257425"/>
          <p14:tracePt t="18660" x="206375" y="2197100"/>
          <p14:tracePt t="18668" x="241300" y="2143125"/>
          <p14:tracePt t="18686" x="295275" y="2022475"/>
          <p14:tracePt t="18718" x="415925" y="1809750"/>
          <p14:tracePt t="18752" x="488950" y="1695450"/>
          <p14:tracePt t="18769" x="514350" y="1666875"/>
          <p14:tracePt t="18786" x="527050" y="1641475"/>
          <p14:tracePt t="18802" x="549275" y="1606550"/>
          <p14:tracePt t="18819" x="561975" y="1590675"/>
          <p14:tracePt t="18835" x="571500" y="1568450"/>
          <p14:tracePt t="18852" x="577850" y="1539875"/>
          <p14:tracePt t="18869" x="577850" y="1527175"/>
          <p14:tracePt t="18886" x="577850" y="1511300"/>
          <p14:tracePt t="18902" x="577850" y="1470025"/>
          <p14:tracePt t="18919" x="577850" y="1441450"/>
          <p14:tracePt t="18936" x="577850" y="1419225"/>
          <p14:tracePt t="18952" x="577850" y="1365250"/>
          <p14:tracePt t="18969" x="577850" y="1320800"/>
          <p14:tracePt t="18985" x="577850" y="1285875"/>
          <p14:tracePt t="19002" x="577850" y="1244600"/>
          <p14:tracePt t="19018" x="577850" y="1228725"/>
          <p14:tracePt t="19035" x="577850" y="1219200"/>
          <p14:tracePt t="19051" x="577850" y="1200150"/>
          <p14:tracePt t="19068" x="577850" y="1187450"/>
          <p14:tracePt t="19085" x="577850" y="1177925"/>
          <p14:tracePt t="19102" x="577850" y="1168400"/>
          <p14:tracePt t="19171" x="577850" y="1165225"/>
          <p14:tracePt t="19685" x="600075" y="1158875"/>
          <p14:tracePt t="19691" x="628650" y="1146175"/>
          <p14:tracePt t="19702" x="679450" y="1127125"/>
          <p14:tracePt t="19719" x="774700" y="1076325"/>
          <p14:tracePt t="19736" x="841375" y="1047750"/>
          <p14:tracePt t="19768" x="952500" y="1003300"/>
          <p14:tracePt t="19802" x="1047750" y="977900"/>
          <p14:tracePt t="19819" x="1089025" y="971550"/>
          <p14:tracePt t="19835" x="1127125" y="965200"/>
          <p14:tracePt t="19852" x="1146175" y="965200"/>
          <p14:tracePt t="19869" x="1190625" y="952500"/>
          <p14:tracePt t="19885" x="1200150" y="949325"/>
          <p14:tracePt t="19902" x="1209675" y="949325"/>
          <p14:tracePt t="19920" x="1219200" y="949325"/>
          <p14:tracePt t="19936" x="1222375" y="949325"/>
          <p14:tracePt t="21137" x="1301750" y="958850"/>
          <p14:tracePt t="21144" x="1406525" y="987425"/>
          <p14:tracePt t="21153" x="1520825" y="1016000"/>
          <p14:tracePt t="21170" x="1822450" y="1104900"/>
          <p14:tracePt t="21186" x="2136775" y="1209675"/>
          <p14:tracePt t="21207" x="2406650" y="1285875"/>
          <p14:tracePt t="21226" x="2514600" y="1317625"/>
          <p14:tracePt t="21251" x="2667000" y="1365250"/>
          <p14:tracePt t="21286" x="2740025" y="1365250"/>
          <p14:tracePt t="21302" x="2755900" y="1365250"/>
          <p14:tracePt t="21350" x="2743200" y="1365250"/>
          <p14:tracePt t="21357" x="2740025" y="1365250"/>
          <p14:tracePt t="21368" x="2733675" y="1365250"/>
          <p14:tracePt t="21385" x="2714625" y="1349375"/>
          <p14:tracePt t="21402" x="2682875" y="1323975"/>
          <p14:tracePt t="21419" x="2657475" y="1292225"/>
          <p14:tracePt t="21435" x="2625725" y="1225550"/>
          <p14:tracePt t="21451" x="2613025" y="1165225"/>
          <p14:tracePt t="21468" x="2603500" y="1111250"/>
          <p14:tracePt t="21485" x="2603500" y="1047750"/>
          <p14:tracePt t="21502" x="2603500" y="987425"/>
          <p14:tracePt t="21519" x="2603500" y="927100"/>
          <p14:tracePt t="21535" x="2603500" y="831850"/>
          <p14:tracePt t="21552" x="2603500" y="771525"/>
          <p14:tracePt t="21569" x="2603500" y="727075"/>
          <p14:tracePt t="21585" x="2603500" y="666750"/>
          <p14:tracePt t="21602" x="2590800" y="619125"/>
          <p14:tracePt t="21619" x="2578100" y="584200"/>
          <p14:tracePt t="21635" x="2552700" y="533400"/>
          <p14:tracePt t="21652" x="2543175" y="508000"/>
          <p14:tracePt t="21669" x="2530475" y="479425"/>
          <p14:tracePt t="21685" x="2514600" y="457200"/>
          <p14:tracePt t="21702" x="2498725" y="441325"/>
          <p14:tracePt t="21718" x="2473325" y="428625"/>
          <p14:tracePt t="21736" x="2447925" y="412750"/>
          <p14:tracePt t="21753" x="2438400" y="403225"/>
          <p14:tracePt t="21770" x="2413000" y="403225"/>
          <p14:tracePt t="21785" x="2390775" y="400050"/>
          <p14:tracePt t="21802" x="2368550" y="400050"/>
          <p14:tracePt t="21819" x="2333625" y="387350"/>
          <p14:tracePt t="21835" x="2311400" y="387350"/>
          <p14:tracePt t="21851" x="2282825" y="387350"/>
          <p14:tracePt t="21869" x="2247900" y="374650"/>
          <p14:tracePt t="21885" x="2219325" y="368300"/>
          <p14:tracePt t="21902" x="2197100" y="368300"/>
          <p14:tracePt t="21919" x="2155825" y="368300"/>
          <p14:tracePt t="21935" x="2136775" y="368300"/>
          <p14:tracePt t="21952" x="2114550" y="368300"/>
          <p14:tracePt t="21969" x="2079625" y="368300"/>
          <p14:tracePt t="21985" x="2051050" y="368300"/>
          <p14:tracePt t="22002" x="2035175" y="377825"/>
          <p14:tracePt t="22019" x="2012950" y="393700"/>
          <p14:tracePt t="22035" x="1997075" y="403225"/>
          <p14:tracePt t="22052" x="1981200" y="412750"/>
          <p14:tracePt t="22068" x="1949450" y="428625"/>
          <p14:tracePt t="22085" x="1924050" y="447675"/>
          <p14:tracePt t="22102" x="1901825" y="454025"/>
          <p14:tracePt t="22119" x="1873250" y="469900"/>
          <p14:tracePt t="22136" x="1863725" y="479425"/>
          <p14:tracePt t="22152" x="1854200" y="488950"/>
          <p14:tracePt t="22169" x="1825625" y="511175"/>
          <p14:tracePt t="22186" x="1809750" y="520700"/>
          <p14:tracePt t="22201" x="1787525" y="533400"/>
          <p14:tracePt t="22218" x="1749425" y="571500"/>
          <p14:tracePt t="22235" x="1717675" y="596900"/>
          <p14:tracePt t="22252" x="1695450" y="625475"/>
          <p14:tracePt t="22269" x="1651000" y="669925"/>
          <p14:tracePt t="22285" x="1622425" y="727075"/>
          <p14:tracePt t="22302" x="1584325" y="787400"/>
          <p14:tracePt t="22318" x="1546225" y="850900"/>
          <p14:tracePt t="22335" x="1511300" y="898525"/>
          <p14:tracePt t="22351" x="1485900" y="936625"/>
          <p14:tracePt t="22354" x="1473200" y="965200"/>
          <p14:tracePt t="22369" x="1438275" y="1012825"/>
          <p14:tracePt t="22385" x="1416050" y="1079500"/>
          <p14:tracePt t="22401" x="1390650" y="1123950"/>
          <p14:tracePt t="22418" x="1365250" y="1190625"/>
          <p14:tracePt t="22435" x="1336675" y="1235075"/>
          <p14:tracePt t="22452" x="1295400" y="1320800"/>
          <p14:tracePt t="22468" x="1282700" y="1374775"/>
          <p14:tracePt t="22485" x="1257300" y="1412875"/>
          <p14:tracePt t="22502" x="1238250" y="1492250"/>
          <p14:tracePt t="22518" x="1225550" y="1530350"/>
          <p14:tracePt t="22535" x="1212850" y="1574800"/>
          <p14:tracePt t="22552" x="1187450" y="1638300"/>
          <p14:tracePt t="22568" x="1174750" y="1676400"/>
          <p14:tracePt t="22585" x="1162050" y="1720850"/>
          <p14:tracePt t="22602" x="1149350" y="1793875"/>
          <p14:tracePt t="22619" x="1143000" y="1838325"/>
          <p14:tracePt t="22635" x="1127125" y="1882775"/>
          <p14:tracePt t="22652" x="1120775" y="1933575"/>
          <p14:tracePt t="22668" x="1120775" y="1974850"/>
          <p14:tracePt t="22685" x="1114425" y="2022475"/>
          <p14:tracePt t="22702" x="1108075" y="2082800"/>
          <p14:tracePt t="22718" x="1108075" y="2120900"/>
          <p14:tracePt t="22735" x="1101725" y="2159000"/>
          <p14:tracePt t="22751" x="1101725" y="2197100"/>
          <p14:tracePt t="22768" x="1101725" y="2212975"/>
          <p14:tracePt t="22785" x="1101725" y="2222500"/>
          <p14:tracePt t="22802" x="1101725" y="2244725"/>
          <p14:tracePt t="22819" x="1101725" y="2254250"/>
          <p14:tracePt t="22835" x="1104900" y="2263775"/>
          <p14:tracePt t="22851" x="1130300" y="2279650"/>
          <p14:tracePt t="22868" x="1177925" y="2298700"/>
          <p14:tracePt t="22885" x="1244600" y="2327275"/>
          <p14:tracePt t="22901" x="1346200" y="2349500"/>
          <p14:tracePt t="22919" x="1441450" y="2374900"/>
          <p14:tracePt t="22935" x="1581150" y="2374900"/>
          <p14:tracePt t="22953" x="1787525" y="2374900"/>
          <p14:tracePt t="22969" x="1924050" y="2374900"/>
          <p14:tracePt t="22985" x="2076450" y="2359025"/>
          <p14:tracePt t="23002" x="2238375" y="2359025"/>
          <p14:tracePt t="23018" x="2362200" y="2359025"/>
          <p14:tracePt t="23036" x="2527300" y="2374900"/>
          <p14:tracePt t="23052" x="2609850" y="2381250"/>
          <p14:tracePt t="23069" x="2692400" y="2381250"/>
          <p14:tracePt t="23085" x="2835275" y="2387600"/>
          <p14:tracePt t="23102" x="2895600" y="2387600"/>
          <p14:tracePt t="23118" x="2936875" y="2387600"/>
          <p14:tracePt t="23136" x="2994025" y="2387600"/>
          <p14:tracePt t="23152" x="3022600" y="2387600"/>
          <p14:tracePt t="23169" x="3044825" y="2387600"/>
          <p14:tracePt t="23185" x="3076575" y="2387600"/>
          <p14:tracePt t="23202" x="3089275" y="2387600"/>
          <p14:tracePt t="23219" x="3098800" y="2387600"/>
          <p14:tracePt t="23235" x="3111500" y="2387600"/>
          <p14:tracePt t="23271" x="3121025" y="2387600"/>
          <p14:tracePt t="23471" x="3114675" y="2381250"/>
          <p14:tracePt t="23479" x="3101975" y="2374900"/>
          <p14:tracePt t="23487" x="3089275" y="2368550"/>
          <p14:tracePt t="23502" x="3060700" y="2349500"/>
          <p14:tracePt t="23518" x="3035300" y="2317750"/>
          <p14:tracePt t="23535" x="2981325" y="2266950"/>
          <p14:tracePt t="23552" x="2955925" y="2219325"/>
          <p14:tracePt t="23570" x="2927350" y="2136775"/>
          <p14:tracePt t="23586" x="2927350" y="2092325"/>
          <p14:tracePt t="23602" x="2927350" y="2051050"/>
          <p14:tracePt t="23619" x="2927350" y="1993900"/>
          <p14:tracePt t="23635" x="2930525" y="1971675"/>
          <p14:tracePt t="23651" x="2943225" y="1933575"/>
          <p14:tracePt t="23669" x="2955925" y="1898650"/>
          <p14:tracePt t="23685" x="2962275" y="1854200"/>
          <p14:tracePt t="23702" x="2968625" y="1809750"/>
          <p14:tracePt t="23719" x="2981325" y="1746250"/>
          <p14:tracePt t="23735" x="2994025" y="1708150"/>
          <p14:tracePt t="23752" x="3013075" y="1654175"/>
          <p14:tracePt t="23769" x="3035300" y="1571625"/>
          <p14:tracePt t="23785" x="3048000" y="1511300"/>
          <p14:tracePt t="23801" x="3060700" y="1466850"/>
          <p14:tracePt t="23819" x="3079750" y="1409700"/>
          <p14:tracePt t="23835" x="3079750" y="1381125"/>
          <p14:tracePt t="23852" x="3079750" y="1343025"/>
          <p14:tracePt t="23869" x="3079750" y="1282700"/>
          <p14:tracePt t="23885" x="3086100" y="1244600"/>
          <p14:tracePt t="23902" x="3092450" y="1200150"/>
          <p14:tracePt t="23919" x="3092450" y="1146175"/>
          <p14:tracePt t="23935" x="3092450" y="1114425"/>
          <p14:tracePt t="23951" x="3092450" y="1092200"/>
          <p14:tracePt t="23968" x="3092450" y="1044575"/>
          <p14:tracePt t="23985" x="3089275" y="1009650"/>
          <p14:tracePt t="24002" x="3076575" y="955675"/>
          <p14:tracePt t="24018" x="3048000" y="873125"/>
          <p14:tracePt t="24036" x="3035300" y="825500"/>
          <p14:tracePt t="24051" x="3022600" y="781050"/>
          <p14:tracePt t="24068" x="2978150" y="746125"/>
          <p14:tracePt t="24085" x="2952750" y="714375"/>
          <p14:tracePt t="24101" x="2924175" y="688975"/>
          <p14:tracePt t="24118" x="2886075" y="635000"/>
          <p14:tracePt t="24135" x="2860675" y="612775"/>
          <p14:tracePt t="24151" x="2847975" y="581025"/>
          <p14:tracePt t="24168" x="2809875" y="536575"/>
          <p14:tracePt t="24185" x="2784475" y="514350"/>
          <p14:tracePt t="24202" x="2762250" y="488950"/>
          <p14:tracePt t="24218" x="2711450" y="450850"/>
          <p14:tracePt t="24235" x="2679700" y="438150"/>
          <p14:tracePt t="24251" x="2657475" y="428625"/>
          <p14:tracePt t="24268" x="2628900" y="403225"/>
          <p14:tracePt t="24286" x="2619375" y="393700"/>
          <p14:tracePt t="24303" x="2603500" y="381000"/>
          <p14:tracePt t="24319" x="2593975" y="358775"/>
          <p14:tracePt t="24335" x="2574925" y="333375"/>
          <p14:tracePt t="24351" x="2562225" y="304800"/>
          <p14:tracePt t="24368" x="2549525" y="282575"/>
          <p14:tracePt t="24385" x="2549525" y="273050"/>
          <p14:tracePt t="24402" x="2549525" y="254000"/>
          <p14:tracePt t="24418" x="2549525" y="247650"/>
          <p14:tracePt t="24452" x="2549525" y="244475"/>
          <p14:tracePt t="24651" x="2571750" y="273050"/>
          <p14:tracePt t="24659" x="2603500" y="314325"/>
          <p14:tracePt t="24668" x="2628900" y="365125"/>
          <p14:tracePt t="24685" x="2689225" y="457200"/>
          <p14:tracePt t="24701" x="2749550" y="555625"/>
          <p14:tracePt t="24718" x="2787650" y="635000"/>
          <p14:tracePt t="24751" x="2876550" y="850900"/>
          <p14:tracePt t="24785" x="2933700" y="965200"/>
          <p14:tracePt t="24801" x="2959100" y="1038225"/>
          <p14:tracePt t="24819" x="2974975" y="1101725"/>
          <p14:tracePt t="24835" x="2981325" y="1146175"/>
          <p14:tracePt t="24853" x="2981325" y="1209675"/>
          <p14:tracePt t="24869" x="2981325" y="1250950"/>
          <p14:tracePt t="24873" x="2981325" y="1270000"/>
          <p14:tracePt t="24885" x="2981325" y="1295400"/>
          <p14:tracePt t="24902" x="2981325" y="1365250"/>
          <p14:tracePt t="24918" x="2981325" y="1419225"/>
          <p14:tracePt t="24936" x="2981325" y="1489075"/>
          <p14:tracePt t="24951" x="2981325" y="1524000"/>
          <p14:tracePt t="24969" x="2981325" y="1562100"/>
          <p14:tracePt t="24986" x="2981325" y="1600200"/>
          <p14:tracePt t="25002" x="2981325" y="1622425"/>
          <p14:tracePt t="25018" x="2981325" y="1644650"/>
          <p14:tracePt t="25035" x="2981325" y="1685925"/>
          <p14:tracePt t="25051" x="2981325" y="1714500"/>
          <p14:tracePt t="25068" x="2981325" y="1736725"/>
          <p14:tracePt t="25085" x="2984500" y="1778000"/>
          <p14:tracePt t="25102" x="2984500" y="1793875"/>
          <p14:tracePt t="25119" x="2984500" y="1809750"/>
          <p14:tracePt t="25135" x="2984500" y="1841500"/>
          <p14:tracePt t="25151" x="2984500" y="1854200"/>
          <p14:tracePt t="25168" x="2984500" y="1876425"/>
          <p14:tracePt t="25185" x="2984500" y="1901825"/>
          <p14:tracePt t="25201" x="2984500" y="1933575"/>
          <p14:tracePt t="25218" x="2984500" y="1955800"/>
          <p14:tracePt t="25235" x="2990850" y="1993900"/>
          <p14:tracePt t="25251" x="3003550" y="2019300"/>
          <p14:tracePt t="25268" x="3009900" y="2047875"/>
          <p14:tracePt t="25285" x="3009900" y="2082800"/>
          <p14:tracePt t="25301" x="3009900" y="2111375"/>
          <p14:tracePt t="25318" x="3009900" y="2133600"/>
          <p14:tracePt t="25335" x="3009900" y="2146300"/>
          <p14:tracePt t="25351" x="3009900" y="2162175"/>
          <p14:tracePt t="25368" x="3009900" y="2171700"/>
          <p14:tracePt t="25386" x="3009900" y="2187575"/>
          <p14:tracePt t="25435" x="3009900" y="2184400"/>
          <p14:tracePt t="25441" x="3009900" y="2181225"/>
          <p14:tracePt t="25452" x="3019425" y="2168525"/>
          <p14:tracePt t="25469" x="3032125" y="2139950"/>
          <p14:tracePt t="25485" x="3038475" y="2098675"/>
          <p14:tracePt t="25501" x="3044825" y="2066925"/>
          <p14:tracePt t="25518" x="3051175" y="2022475"/>
          <p14:tracePt t="25535" x="3051175" y="1974850"/>
          <p14:tracePt t="25552" x="3051175" y="1933575"/>
          <p14:tracePt t="25568" x="3051175" y="1889125"/>
          <p14:tracePt t="25585" x="3051175" y="1841500"/>
          <p14:tracePt t="25601" x="3051175" y="1825625"/>
          <p14:tracePt t="25619" x="3051175" y="1803400"/>
          <p14:tracePt t="25635" x="3051175" y="1790700"/>
          <p14:tracePt t="25651" x="3051175" y="1778000"/>
          <p14:tracePt t="25669" x="3051175" y="1765300"/>
          <p14:tracePt t="25684" x="3051175" y="1755775"/>
          <p14:tracePt t="25769" x="3044825" y="1755775"/>
          <p14:tracePt t="25783" x="3038475" y="1755775"/>
          <p14:tracePt t="25791" x="3035300" y="1755775"/>
          <p14:tracePt t="25804" x="3028950" y="1755775"/>
          <p14:tracePt t="25819" x="3019425" y="1768475"/>
          <p14:tracePt t="25834" x="3013075" y="1781175"/>
          <p14:tracePt t="25851" x="3013075" y="1812925"/>
          <p14:tracePt t="25869" x="3009900" y="1844675"/>
          <p14:tracePt t="25885" x="3009900" y="1873250"/>
          <p14:tracePt t="25901" x="3003550" y="1905000"/>
          <p14:tracePt t="25918" x="2990850" y="1946275"/>
          <p14:tracePt t="25935" x="2984500" y="1974850"/>
          <p14:tracePt t="25951" x="2978150" y="1997075"/>
          <p14:tracePt t="25968" x="2971800" y="2032000"/>
          <p14:tracePt t="25985" x="2971800" y="2041525"/>
          <p14:tracePt t="26002" x="2971800" y="2051050"/>
          <p14:tracePt t="26018" x="2971800" y="2066925"/>
          <p14:tracePt t="26035" x="2971800" y="2070100"/>
          <p14:tracePt t="26090" x="2971800" y="2082800"/>
          <p14:tracePt t="26369" x="2927350" y="2089150"/>
          <p14:tracePt t="26374" x="2879725" y="2095500"/>
          <p14:tracePt t="26385" x="2828925" y="2114550"/>
          <p14:tracePt t="26402" x="2660650" y="2171700"/>
          <p14:tracePt t="26418" x="2549525" y="2206625"/>
          <p14:tracePt t="26435" x="2473325" y="2228850"/>
          <p14:tracePt t="26468" x="2378075" y="2266950"/>
          <p14:tracePt t="26501" x="2339975" y="2289175"/>
          <p14:tracePt t="26518" x="2330450" y="2289175"/>
          <p14:tracePt t="26535" x="2320925" y="2289175"/>
          <p14:tracePt t="26551" x="2308225" y="2289175"/>
          <p14:tracePt t="26585" x="2298700" y="2289175"/>
          <p14:tracePt t="26616" x="2295525" y="2289175"/>
          <p14:tracePt t="26623" x="2289175" y="2289175"/>
          <p14:tracePt t="26635" x="2286000" y="2289175"/>
          <p14:tracePt t="26651" x="2270125" y="2289175"/>
          <p14:tracePt t="26668" x="2260600" y="2289175"/>
          <p14:tracePt t="26685" x="2244725" y="2289175"/>
          <p14:tracePt t="26701" x="2232025" y="2289175"/>
          <p14:tracePt t="26718" x="2219325" y="2289175"/>
          <p14:tracePt t="26735" x="2209800" y="2289175"/>
          <p14:tracePt t="26751" x="2190750" y="2289175"/>
          <p14:tracePt t="26768" x="2181225" y="2279650"/>
          <p14:tracePt t="26785" x="2181225" y="2263775"/>
          <p14:tracePt t="26801" x="2181225" y="2222500"/>
          <p14:tracePt t="26818" x="2181225" y="2193925"/>
          <p14:tracePt t="26835" x="2181225" y="2149475"/>
          <p14:tracePt t="26851" x="2181225" y="2095500"/>
          <p14:tracePt t="26868" x="2181225" y="2041525"/>
          <p14:tracePt t="26885" x="2184400" y="1997075"/>
          <p14:tracePt t="26887" x="2184400" y="1978025"/>
          <p14:tracePt t="26902" x="2184400" y="1936750"/>
          <p14:tracePt t="26918" x="2184400" y="1905000"/>
          <p14:tracePt t="26934" x="2184400" y="1876425"/>
          <p14:tracePt t="26952" x="2197100" y="1841500"/>
          <p14:tracePt t="26968" x="2203450" y="1797050"/>
          <p14:tracePt t="26985" x="2203450" y="1743075"/>
          <p14:tracePt t="27001" x="2216150" y="1698625"/>
          <p14:tracePt t="27019" x="2216150" y="1660525"/>
          <p14:tracePt t="27035" x="2206625" y="1597025"/>
          <p14:tracePt t="27052" x="2193925" y="1552575"/>
          <p14:tracePt t="27068" x="2193925" y="1524000"/>
          <p14:tracePt t="27085" x="2193925" y="1460500"/>
          <p14:tracePt t="27101" x="2193925" y="1416050"/>
          <p14:tracePt t="27118" x="2193925" y="1374775"/>
          <p14:tracePt t="27136" x="2193925" y="1311275"/>
          <p14:tracePt t="27152" x="2181225" y="1279525"/>
          <p14:tracePt t="27168" x="2181225" y="1250950"/>
          <p14:tracePt t="27185" x="2181225" y="1225550"/>
          <p14:tracePt t="27201" x="2181225" y="1203325"/>
          <p14:tracePt t="27218" x="2181225" y="1187450"/>
          <p14:tracePt t="27235" x="2181225" y="1149350"/>
          <p14:tracePt t="27251" x="2181225" y="1127125"/>
          <p14:tracePt t="27268" x="2181225" y="1082675"/>
          <p14:tracePt t="27284" x="2184400" y="1019175"/>
          <p14:tracePt t="27301" x="2184400" y="990600"/>
          <p14:tracePt t="27318" x="2184400" y="962025"/>
          <p14:tracePt t="27335" x="2184400" y="939800"/>
          <p14:tracePt t="27351" x="2184400" y="923925"/>
          <p14:tracePt t="27368" x="2190750" y="898525"/>
          <p14:tracePt t="27384" x="2190750" y="869950"/>
          <p14:tracePt t="27401" x="2190750" y="841375"/>
          <p14:tracePt t="27417" x="2193925" y="825500"/>
          <p14:tracePt t="27435" x="2212975" y="784225"/>
          <p14:tracePt t="27451" x="2225675" y="758825"/>
          <p14:tracePt t="27468" x="2232025" y="730250"/>
          <p14:tracePt t="27485" x="2232025" y="698500"/>
          <p14:tracePt t="27501" x="2238375" y="666750"/>
          <p14:tracePt t="27518" x="2238375" y="644525"/>
          <p14:tracePt t="27535" x="2238375" y="606425"/>
          <p14:tracePt t="27551" x="2238375" y="584200"/>
          <p14:tracePt t="27569" x="2238375" y="549275"/>
          <p14:tracePt t="27585" x="2247900" y="533400"/>
          <p14:tracePt t="27601" x="2260600" y="504825"/>
          <p14:tracePt t="27619" x="2282825" y="473075"/>
          <p14:tracePt t="27635" x="2282825" y="444500"/>
          <p14:tracePt t="27651" x="2289175" y="434975"/>
          <p14:tracePt t="27669" x="2289175" y="419100"/>
          <p14:tracePt t="27685" x="2289175" y="409575"/>
          <p14:tracePt t="27702" x="2289175" y="396875"/>
          <p14:tracePt t="27719" x="2289175" y="390525"/>
          <p14:tracePt t="27818" x="2289175" y="393700"/>
          <p14:tracePt t="27826" x="2289175" y="396875"/>
          <p14:tracePt t="27834" x="2289175" y="406400"/>
          <p14:tracePt t="27851" x="2289175" y="422275"/>
          <p14:tracePt t="27868" x="2289175" y="463550"/>
          <p14:tracePt t="27884" x="2289175" y="485775"/>
          <p14:tracePt t="27901" x="2289175" y="508000"/>
          <p14:tracePt t="27918" x="2279650" y="561975"/>
          <p14:tracePt t="27934" x="2273300" y="606425"/>
          <p14:tracePt t="27951" x="2260600" y="650875"/>
          <p14:tracePt t="27968" x="2254250" y="714375"/>
          <p14:tracePt t="27984" x="2254250" y="752475"/>
          <p14:tracePt t="28001" x="2247900" y="796925"/>
          <p14:tracePt t="28019" x="2228850" y="838200"/>
          <p14:tracePt t="28036" x="2222500" y="860425"/>
          <p14:tracePt t="28052" x="2209800" y="892175"/>
          <p14:tracePt t="28068" x="2197100" y="927100"/>
          <p14:tracePt t="28085" x="2193925" y="955675"/>
          <p14:tracePt t="28101" x="2187575" y="977900"/>
          <p14:tracePt t="28118" x="2174875" y="1012825"/>
          <p14:tracePt t="28135" x="2171700" y="1028700"/>
          <p14:tracePt t="28151" x="2162175" y="1044575"/>
          <p14:tracePt t="28168" x="2143125" y="1069975"/>
          <p14:tracePt t="28185" x="2143125" y="1085850"/>
          <p14:tracePt t="28202" x="2139950" y="1101725"/>
          <p14:tracePt t="28217" x="2139950" y="1127125"/>
          <p14:tracePt t="28234" x="2139950" y="1149350"/>
          <p14:tracePt t="28251" x="2139950" y="1181100"/>
          <p14:tracePt t="28268" x="2139950" y="1212850"/>
          <p14:tracePt t="28284" x="2139950" y="1257300"/>
          <p14:tracePt t="28302" x="2139950" y="1311275"/>
          <p14:tracePt t="28318" x="2133600" y="1333500"/>
          <p14:tracePt t="28335" x="2127250" y="1365250"/>
          <p14:tracePt t="28351" x="2114550" y="1400175"/>
          <p14:tracePt t="28368" x="2114550" y="1428750"/>
          <p14:tracePt t="28385" x="2108200" y="1450975"/>
          <p14:tracePt t="28387" x="2108200" y="1460500"/>
          <p14:tracePt t="28402" x="2108200" y="1492250"/>
          <p14:tracePt t="28418" x="2108200" y="1533525"/>
          <p14:tracePt t="28434" x="2108200" y="1565275"/>
          <p14:tracePt t="28451" x="2108200" y="1603375"/>
          <p14:tracePt t="28468" x="2108200" y="1625600"/>
          <p14:tracePt t="28485" x="2108200" y="1654175"/>
          <p14:tracePt t="28502" x="2105025" y="1689100"/>
          <p14:tracePt t="28518" x="2098675" y="1717675"/>
          <p14:tracePt t="28535" x="2085975" y="1743075"/>
          <p14:tracePt t="28551" x="2079625" y="1784350"/>
          <p14:tracePt t="28568" x="2079625" y="1806575"/>
          <p14:tracePt t="28584" x="2073275" y="1835150"/>
          <p14:tracePt t="28601" x="2066925" y="1870075"/>
          <p14:tracePt t="28618" x="2060575" y="1898650"/>
          <p14:tracePt t="28635" x="2057400" y="1914525"/>
          <p14:tracePt t="28651" x="2057400" y="1933575"/>
          <p14:tracePt t="28668" x="2051050" y="1943100"/>
          <p14:tracePt t="28685" x="2047875" y="1952625"/>
          <p14:tracePt t="28701" x="2032000" y="1968500"/>
          <p14:tracePt t="28718" x="2032000" y="1974850"/>
          <p14:tracePt t="28957" x="2019300" y="1965325"/>
          <p14:tracePt t="28964" x="2006600" y="1952625"/>
          <p14:tracePt t="28971" x="1997075" y="1943100"/>
          <p14:tracePt t="28985" x="1965325" y="1917700"/>
          <p14:tracePt t="29001" x="1949450" y="1901825"/>
          <p14:tracePt t="29018" x="1930400" y="1889125"/>
          <p14:tracePt t="29035" x="1898650" y="1863725"/>
          <p14:tracePt t="29051" x="1889125" y="1854200"/>
          <p14:tracePt t="29068" x="1879600" y="1841500"/>
          <p14:tracePt t="29085" x="1857375" y="1828800"/>
          <p14:tracePt t="29101" x="1847850" y="1822450"/>
          <p14:tracePt t="29118" x="1838325" y="1812925"/>
          <p14:tracePt t="29135" x="1825625" y="1797050"/>
          <p14:tracePt t="29151" x="1809750" y="1787525"/>
          <p14:tracePt t="29168" x="1800225" y="1778000"/>
          <p14:tracePt t="29184" x="1755775" y="1739900"/>
          <p14:tracePt t="29201" x="1743075" y="1717675"/>
          <p14:tracePt t="29218" x="1733550" y="1685925"/>
          <p14:tracePt t="29234" x="1714500" y="1628775"/>
          <p14:tracePt t="29251" x="1695450" y="1597025"/>
          <p14:tracePt t="29268" x="1695450" y="1562100"/>
          <p14:tracePt t="29284" x="1695450" y="1514475"/>
          <p14:tracePt t="29301" x="1695450" y="1485900"/>
          <p14:tracePt t="29318" x="1695450" y="1447800"/>
          <p14:tracePt t="29334" x="1704975" y="1406525"/>
          <p14:tracePt t="29351" x="1711325" y="1368425"/>
          <p14:tracePt t="29368" x="1711325" y="1339850"/>
          <p14:tracePt t="29384" x="1714500" y="1292225"/>
          <p14:tracePt t="29401" x="1714500" y="1263650"/>
          <p14:tracePt t="29419" x="1720850" y="1228725"/>
          <p14:tracePt t="29434" x="1720850" y="1200150"/>
          <p14:tracePt t="29451" x="1733550" y="1174750"/>
          <p14:tracePt t="29468" x="1733550" y="1133475"/>
          <p14:tracePt t="29485" x="1739900" y="1076325"/>
          <p14:tracePt t="29501" x="1739900" y="1041400"/>
          <p14:tracePt t="29518" x="1739900" y="1009650"/>
          <p14:tracePt t="29534" x="1746250" y="977900"/>
          <p14:tracePt t="29551" x="1765300" y="946150"/>
          <p14:tracePt t="29568" x="1771650" y="923925"/>
          <p14:tracePt t="29585" x="1771650" y="882650"/>
          <p14:tracePt t="29601" x="1774825" y="860425"/>
          <p14:tracePt t="29618" x="1774825" y="819150"/>
          <p14:tracePt t="29634" x="1774825" y="790575"/>
          <p14:tracePt t="29651" x="1774825" y="781050"/>
          <p14:tracePt t="29669" x="1784350" y="762000"/>
          <p14:tracePt t="29684" x="1797050" y="752475"/>
          <p14:tracePt t="29701" x="1800225" y="730250"/>
          <p14:tracePt t="29718" x="1800225" y="714375"/>
          <p14:tracePt t="29734" x="1800225" y="704850"/>
          <p14:tracePt t="29825" x="1800225" y="708025"/>
          <p14:tracePt t="29832" x="1800225" y="711200"/>
          <p14:tracePt t="29839" x="1800225" y="717550"/>
          <p14:tracePt t="29851" x="1800225" y="720725"/>
          <p14:tracePt t="29868" x="1800225" y="755650"/>
          <p14:tracePt t="29884" x="1797050" y="784225"/>
          <p14:tracePt t="29901" x="1784350" y="828675"/>
          <p14:tracePt t="29918" x="1762125" y="930275"/>
          <p14:tracePt t="29934" x="1739900" y="1019175"/>
          <p14:tracePt t="29951" x="1717675" y="1095375"/>
          <p14:tracePt t="29967" x="1698625" y="1168400"/>
          <p14:tracePt t="29984" x="1685925" y="1212850"/>
          <p14:tracePt t="30001" x="1666875" y="1244600"/>
          <p14:tracePt t="30018" x="1647825" y="1285875"/>
          <p14:tracePt t="30034" x="1635125" y="1323975"/>
          <p14:tracePt t="30051" x="1625600" y="1355725"/>
          <p14:tracePt t="30068" x="1600200" y="1406525"/>
          <p14:tracePt t="30085" x="1587500" y="1435100"/>
          <p14:tracePt t="30101" x="1574800" y="1460500"/>
          <p14:tracePt t="30118" x="1549400" y="1501775"/>
          <p14:tracePt t="30135" x="1546225" y="1511300"/>
          <p14:tracePt t="30151" x="1546225" y="1520825"/>
          <p14:tracePt t="30168" x="1546225" y="1536700"/>
          <p14:tracePt t="30185" x="1546225" y="1552575"/>
          <p14:tracePt t="30201" x="1546225" y="1562100"/>
          <p14:tracePt t="30218" x="1546225" y="1581150"/>
          <p14:tracePt t="30234" x="1546225" y="1609725"/>
          <p14:tracePt t="30252" x="1546225" y="1641475"/>
          <p14:tracePt t="30268" x="1546225" y="1670050"/>
          <p14:tracePt t="30284" x="1546225" y="1714500"/>
          <p14:tracePt t="30301" x="1546225" y="1762125"/>
          <p14:tracePt t="30318" x="1562100" y="1806575"/>
          <p14:tracePt t="30335" x="1574800" y="1844675"/>
          <p14:tracePt t="30351" x="1593850" y="1911350"/>
          <p14:tracePt t="30368" x="1606550" y="1933575"/>
          <p14:tracePt t="30386" x="1625600" y="1965325"/>
          <p14:tracePt t="30402" x="1641475" y="2000250"/>
          <p14:tracePt t="30418" x="1657350" y="2009775"/>
          <p14:tracePt t="30435" x="1670050" y="2025650"/>
          <p14:tracePt t="30451" x="1695450" y="2025650"/>
          <p14:tracePt t="30467" x="1711325" y="2025650"/>
          <p14:tracePt t="30484" x="1720850" y="2009775"/>
          <p14:tracePt t="30501" x="1749425" y="1965325"/>
          <p14:tracePt t="30517" x="1762125" y="1920875"/>
          <p14:tracePt t="30535" x="1774825" y="1860550"/>
          <p14:tracePt t="30551" x="1797050" y="1768475"/>
          <p14:tracePt t="30568" x="1797050" y="1717675"/>
          <p14:tracePt t="30584" x="1797050" y="1673225"/>
          <p14:tracePt t="30601" x="1797050" y="1638300"/>
          <p14:tracePt t="30618" x="1781175" y="1600200"/>
          <p14:tracePt t="30634" x="1774825" y="1562100"/>
          <p14:tracePt t="30651" x="1768475" y="1501775"/>
          <p14:tracePt t="30668" x="1762125" y="1463675"/>
          <p14:tracePt t="30684" x="1762125" y="1419225"/>
          <p14:tracePt t="30701" x="1749425" y="1349375"/>
          <p14:tracePt t="30718" x="1736725" y="1301750"/>
          <p14:tracePt t="30734" x="1717675" y="1279525"/>
          <p14:tracePt t="30751" x="1708150" y="1238250"/>
          <p14:tracePt t="30768" x="1695450" y="1212850"/>
          <p14:tracePt t="30784" x="1689100" y="1184275"/>
          <p14:tracePt t="30801" x="1676400" y="1136650"/>
          <p14:tracePt t="30818" x="1663700" y="1089025"/>
          <p14:tracePt t="30835" x="1663700" y="1035050"/>
          <p14:tracePt t="30851" x="1663700" y="1012825"/>
          <p14:tracePt t="30868" x="1663700" y="990600"/>
          <p14:tracePt t="30885" x="1663700" y="974725"/>
          <p14:tracePt t="30901" x="1663700" y="965200"/>
          <p14:tracePt t="30918" x="1663700" y="955675"/>
          <p14:tracePt t="30950" x="1663700" y="946150"/>
          <p14:tracePt t="31057" x="1663700" y="952500"/>
          <p14:tracePt t="31064" x="1663700" y="958850"/>
          <p14:tracePt t="31070" x="1663700" y="962025"/>
          <p14:tracePt t="31085" x="1663700" y="984250"/>
          <p14:tracePt t="31101" x="1663700" y="1028700"/>
          <p14:tracePt t="31117" x="1663700" y="1079500"/>
          <p14:tracePt t="31134" x="1663700" y="1149350"/>
          <p14:tracePt t="31151" x="1663700" y="1187450"/>
          <p14:tracePt t="31167" x="1663700" y="1247775"/>
          <p14:tracePt t="31184" x="1663700" y="1323975"/>
          <p14:tracePt t="31201" x="1663700" y="1374775"/>
          <p14:tracePt t="31218" x="1663700" y="1419225"/>
          <p14:tracePt t="31234" x="1663700" y="1466850"/>
          <p14:tracePt t="31251" x="1663700" y="1489075"/>
          <p14:tracePt t="31268" x="1663700" y="1511300"/>
          <p14:tracePt t="31284" x="1657350" y="1552575"/>
          <p14:tracePt t="31301" x="1657350" y="1581150"/>
          <p14:tracePt t="31318" x="1651000" y="1609725"/>
          <p14:tracePt t="31334" x="1651000" y="1666875"/>
          <p14:tracePt t="31351" x="1651000" y="1685925"/>
          <p14:tracePt t="31368" x="1651000" y="1717675"/>
          <p14:tracePt t="31384" x="1651000" y="1755775"/>
          <p14:tracePt t="31401" x="1651000" y="1778000"/>
          <p14:tracePt t="31419" x="1651000" y="1819275"/>
          <p14:tracePt t="31434" x="1641475" y="1828800"/>
          <p14:tracePt t="31450" x="1641475" y="1844675"/>
          <p14:tracePt t="31468" x="1635125" y="1863725"/>
          <p14:tracePt t="31484" x="1635125" y="1873250"/>
          <p14:tracePt t="31501" x="1635125" y="1882775"/>
          <p14:tracePt t="31517" x="1635125" y="1892300"/>
          <p14:tracePt t="31534" x="1635125" y="1898650"/>
          <p14:tracePt t="31576" x="1635125" y="1895475"/>
          <p14:tracePt t="31583" x="1635125" y="1892300"/>
          <p14:tracePt t="31590" x="1635125" y="1882775"/>
          <p14:tracePt t="31600" x="1635125" y="1870075"/>
          <p14:tracePt t="31618" x="1635125" y="1784350"/>
          <p14:tracePt t="31634" x="1635125" y="1733550"/>
          <p14:tracePt t="31651" x="1641475" y="1673225"/>
          <p14:tracePt t="31668" x="1641475" y="1577975"/>
          <p14:tracePt t="31684" x="1641475" y="1517650"/>
          <p14:tracePt t="31700" x="1641475" y="1466850"/>
          <p14:tracePt t="31718" x="1641475" y="1371600"/>
          <p14:tracePt t="31734" x="1641475" y="1327150"/>
          <p14:tracePt t="31750" x="1641475" y="1292225"/>
          <p14:tracePt t="31768" x="1641475" y="1250950"/>
          <p14:tracePt t="31784" x="1641475" y="1241425"/>
          <p14:tracePt t="31801" x="1641475" y="1231900"/>
          <p14:tracePt t="31818" x="1641475" y="1219200"/>
          <p14:tracePt t="31834" x="1641475" y="1203325"/>
          <p14:tracePt t="33299" x="1695450" y="1212850"/>
          <p14:tracePt t="33305" x="1778000" y="1231900"/>
          <p14:tracePt t="33318" x="1870075" y="1250950"/>
          <p14:tracePt t="33334" x="2225675" y="1412875"/>
          <p14:tracePt t="33356" x="2898775" y="1673225"/>
          <p14:tracePt t="33374" x="3508375" y="1987550"/>
          <p14:tracePt t="33392" x="4483100" y="2495550"/>
          <p14:tracePt t="33419" x="5854700" y="3260725"/>
          <p14:tracePt t="33452" x="7023100" y="3962400"/>
          <p14:tracePt t="33454" x="7289800" y="4083050"/>
          <p14:tracePt t="33470" x="7794625" y="4378325"/>
          <p14:tracePt t="33486" x="8204200" y="4610100"/>
          <p14:tracePt t="33502" x="8499475" y="4759325"/>
          <p14:tracePt t="33518" x="8839200" y="4965700"/>
          <p14:tracePt t="33535" x="8997950" y="5076825"/>
          <p14:tracePt t="33552" x="9074150" y="5172075"/>
          <p14:tracePt t="33974" x="9105900" y="5308600"/>
          <p14:tracePt t="33981" x="9023350" y="5324475"/>
          <p14:tracePt t="33988" x="8943975" y="5343525"/>
          <p14:tracePt t="34000" x="8861425" y="5362575"/>
          <p14:tracePt t="34017" x="8629650" y="5483225"/>
          <p14:tracePt t="34034" x="8426450" y="5578475"/>
          <p14:tracePt t="34067" x="7972425" y="5816600"/>
          <p14:tracePt t="34102" x="7585075" y="6048375"/>
          <p14:tracePt t="34119" x="7435850" y="6130925"/>
          <p14:tracePt t="34136" x="7324725" y="6191250"/>
          <p14:tracePt t="34152" x="7207250" y="6254750"/>
          <p14:tracePt t="34167" x="7146925" y="6299200"/>
          <p14:tracePt t="34184" x="7099300" y="6327775"/>
          <p14:tracePt t="34201" x="7032625" y="6372225"/>
          <p14:tracePt t="34217" x="6994525" y="6391275"/>
          <p14:tracePt t="34234" x="6969125" y="6403975"/>
          <p14:tracePt t="34251" x="6940550" y="6423025"/>
          <p14:tracePt t="34267" x="6911975" y="6438900"/>
          <p14:tracePt t="34284" x="6905625" y="6445250"/>
          <p14:tracePt t="34593" x="6861175" y="6442075"/>
          <p14:tracePt t="34600" x="6778625" y="6423025"/>
          <p14:tracePt t="34608" x="6686550" y="6413500"/>
          <p14:tracePt t="34617" x="6604000" y="6403975"/>
          <p14:tracePt t="34634" x="6432550" y="6384925"/>
          <p14:tracePt t="34650" x="6165850" y="6359525"/>
          <p14:tracePt t="34667" x="6007100" y="6359525"/>
          <p14:tracePt t="34684" x="5835650" y="6359525"/>
          <p14:tracePt t="34700" x="5657850" y="6388100"/>
          <p14:tracePt t="34717" x="5572125" y="6403975"/>
          <p14:tracePt t="34735" x="5470525" y="6435725"/>
          <p14:tracePt t="34751" x="5426075" y="6448425"/>
          <p14:tracePt t="34768" x="5394325" y="6457950"/>
          <p14:tracePt t="34784" x="5362575" y="6470650"/>
          <p14:tracePt t="34801" x="5321300" y="6496050"/>
          <p14:tracePt t="34817" x="5305425" y="6505575"/>
          <p14:tracePt t="34834" x="5295900" y="6515100"/>
          <p14:tracePt t="34850" x="5280025" y="6530975"/>
          <p14:tracePt t="34867" x="5264150" y="6546850"/>
          <p14:tracePt t="34884" x="5248275" y="6556375"/>
          <p14:tracePt t="34901" x="5245100" y="6562725"/>
          <p14:tracePt t="34942" x="5245100" y="6565900"/>
          <p14:tracePt t="34957" x="5245100" y="6572250"/>
          <p14:tracePt t="34967" x="5264150" y="6572250"/>
          <p14:tracePt t="34985" x="5403850" y="6588125"/>
          <p14:tracePt t="35000" x="5556250" y="6613525"/>
          <p14:tracePt t="35017" x="5718175" y="6632575"/>
          <p14:tracePt t="35034" x="5892800" y="6648450"/>
          <p14:tracePt t="35051" x="5988050" y="6657975"/>
          <p14:tracePt t="35067" x="6092825" y="6657975"/>
          <p14:tracePt t="35084" x="6242050" y="6657975"/>
          <p14:tracePt t="35100" x="6337300" y="6657975"/>
          <p14:tracePt t="35117" x="6451600" y="6657975"/>
          <p14:tracePt t="35134" x="6572250" y="6645275"/>
          <p14:tracePt t="35150" x="6626225" y="6645275"/>
          <p14:tracePt t="35167" x="6661150" y="6645275"/>
          <p14:tracePt t="35184" x="6677025" y="6645275"/>
          <p14:tracePt t="35200" x="6683375" y="6645275"/>
          <p14:tracePt t="35262" x="6680200" y="6645275"/>
          <p14:tracePt t="35269" x="6673850" y="6645275"/>
          <p14:tracePt t="35284" x="6664325" y="6645275"/>
          <p14:tracePt t="35301" x="6638925" y="6648450"/>
          <p14:tracePt t="35317" x="6600825" y="6654800"/>
          <p14:tracePt t="35334" x="6521450" y="6677025"/>
          <p14:tracePt t="35350" x="6464300" y="6696075"/>
          <p14:tracePt t="35367" x="6400800" y="6708775"/>
          <p14:tracePt t="35384" x="6299200" y="6731000"/>
          <p14:tracePt t="35401" x="6235700" y="6746875"/>
          <p14:tracePt t="35418" x="6143625" y="6775450"/>
          <p14:tracePt t="35434" x="6083300" y="6781800"/>
          <p14:tracePt t="35450" x="6022975" y="6781800"/>
          <p14:tracePt t="35469" x="5953125" y="6781800"/>
          <p14:tracePt t="35484" x="5930900" y="6781800"/>
          <p14:tracePt t="35501" x="5902325" y="6781800"/>
          <p14:tracePt t="35518" x="5886450" y="6781800"/>
          <p14:tracePt t="35534" x="5876925" y="6781800"/>
          <p14:tracePt t="35550" x="5867400" y="6781800"/>
          <p14:tracePt t="35568" x="5851525" y="6781800"/>
          <p14:tracePt t="35600" x="5864225" y="6781800"/>
          <p14:tracePt t="35618" x="5927725" y="6781800"/>
          <p14:tracePt t="35634" x="5978525" y="6781800"/>
          <p14:tracePt t="35650" x="6038850" y="6781800"/>
          <p14:tracePt t="35668" x="6165850" y="6781800"/>
          <p14:tracePt t="35684" x="6226175" y="6781800"/>
          <p14:tracePt t="35700" x="6283325" y="6781800"/>
          <p14:tracePt t="35718" x="6356350" y="6765925"/>
          <p14:tracePt t="35734" x="6410325" y="6743700"/>
          <p14:tracePt t="35751" x="6448425" y="6731000"/>
          <p14:tracePt t="35767" x="6540500" y="6696075"/>
          <p14:tracePt t="35784" x="6578600" y="6670675"/>
          <p14:tracePt t="35800" x="6607175" y="6657975"/>
          <p14:tracePt t="35817" x="6635750" y="6642100"/>
          <p14:tracePt t="35834" x="6645275" y="6635750"/>
          <p14:tracePt t="35850" x="6661150" y="6635750"/>
          <p14:tracePt t="35867" x="6661150" y="6626225"/>
          <p14:tracePt t="35884" x="6667500" y="6616700"/>
          <p14:tracePt t="35900" x="6667500" y="6607175"/>
          <p14:tracePt t="35917" x="6667500" y="6565900"/>
          <p14:tracePt t="35934" x="6667500" y="6524625"/>
          <p14:tracePt t="35950" x="6657975" y="6461125"/>
          <p14:tracePt t="35967" x="6616700" y="6388100"/>
          <p14:tracePt t="35984" x="6591300" y="6350000"/>
          <p14:tracePt t="36001" x="6559550" y="6315075"/>
          <p14:tracePt t="36018" x="6515100" y="6280150"/>
          <p14:tracePt t="36035" x="6483350" y="6238875"/>
          <p14:tracePt t="36051" x="6435725" y="6207125"/>
          <p14:tracePt t="36068" x="6362700" y="6134100"/>
          <p14:tracePt t="36084" x="6321425" y="6092825"/>
          <p14:tracePt t="36102" x="6267450" y="6038850"/>
          <p14:tracePt t="36118" x="6245225" y="6019800"/>
          <p14:tracePt t="36134" x="6232525" y="6010275"/>
          <p14:tracePt t="36150" x="6223000" y="6000750"/>
          <p14:tracePt t="36167" x="6223000" y="5981700"/>
          <p14:tracePt t="36183" x="6223000" y="5972175"/>
          <p14:tracePt t="36200" x="6232525" y="5949950"/>
          <p14:tracePt t="36217" x="6261100" y="5867400"/>
          <p14:tracePt t="36234" x="6273800" y="5813425"/>
          <p14:tracePt t="36251" x="6286500" y="5708650"/>
          <p14:tracePt t="36267" x="6286500" y="5648325"/>
          <p14:tracePt t="36284" x="6286500" y="5578475"/>
          <p14:tracePt t="36301" x="6286500" y="5416550"/>
          <p14:tracePt t="36317" x="6283325" y="5321300"/>
          <p14:tracePt t="36334" x="6267450" y="5257800"/>
          <p14:tracePt t="36351" x="6238875" y="5175250"/>
          <p14:tracePt t="36367" x="6238875" y="5124450"/>
          <p14:tracePt t="36384" x="6238875" y="5086350"/>
          <p14:tracePt t="36400" x="6238875" y="5038725"/>
          <p14:tracePt t="36417" x="6238875" y="5010150"/>
          <p14:tracePt t="36434" x="6238875" y="4987925"/>
          <p14:tracePt t="36450" x="6238875" y="4946650"/>
          <p14:tracePt t="36467" x="6238875" y="4937125"/>
          <p14:tracePt t="36484" x="6238875" y="4927600"/>
          <p14:tracePt t="36500" x="6238875" y="4908550"/>
          <p14:tracePt t="36517" x="6238875" y="4899025"/>
          <p14:tracePt t="36629" x="6235700" y="4899025"/>
          <p14:tracePt t="36636" x="6229350" y="4899025"/>
          <p14:tracePt t="36650" x="6219825" y="4899025"/>
          <p14:tracePt t="36667" x="6210300" y="4899025"/>
          <p14:tracePt t="36684" x="6194425" y="4899025"/>
          <p14:tracePt t="36701" x="6181725" y="4899025"/>
          <p14:tracePt t="36717" x="6172200" y="4899025"/>
          <p14:tracePt t="36734" x="6162675" y="4914900"/>
          <p14:tracePt t="36750" x="6140450" y="4930775"/>
          <p14:tracePt t="36767" x="6130925" y="4953000"/>
          <p14:tracePt t="36785" x="6111875" y="5003800"/>
          <p14:tracePt t="36800" x="6099175" y="5032375"/>
          <p14:tracePt t="36817" x="6099175" y="5054600"/>
          <p14:tracePt t="36834" x="6086475" y="5095875"/>
          <p14:tracePt t="36850" x="6080125" y="5127625"/>
          <p14:tracePt t="36867" x="6080125" y="5162550"/>
          <p14:tracePt t="36884" x="6073775" y="5219700"/>
          <p14:tracePt t="36901" x="6073775" y="5254625"/>
          <p14:tracePt t="36917" x="6073775" y="5292725"/>
          <p14:tracePt t="36934" x="6073775" y="5340350"/>
          <p14:tracePt t="36951" x="6073775" y="5362575"/>
          <p14:tracePt t="36967" x="6073775" y="5391150"/>
          <p14:tracePt t="36984" x="6073775" y="5432425"/>
          <p14:tracePt t="37000" x="6073775" y="5461000"/>
          <p14:tracePt t="37017" x="6076950" y="5489575"/>
          <p14:tracePt t="37034" x="6096000" y="5546725"/>
          <p14:tracePt t="37050" x="6108700" y="5584825"/>
          <p14:tracePt t="37067" x="6121400" y="5607050"/>
          <p14:tracePt t="37084" x="6140450" y="5657850"/>
          <p14:tracePt t="37100" x="6156325" y="5680075"/>
          <p14:tracePt t="37117" x="6169025" y="5711825"/>
          <p14:tracePt t="37134" x="6194425" y="5746750"/>
          <p14:tracePt t="37150" x="6226175" y="5772150"/>
          <p14:tracePt t="37167" x="6248400" y="5791200"/>
          <p14:tracePt t="37183" x="6292850" y="5835650"/>
          <p14:tracePt t="37200" x="6324600" y="5861050"/>
          <p14:tracePt t="37217" x="6372225" y="5892800"/>
          <p14:tracePt t="37234" x="6429375" y="5934075"/>
          <p14:tracePt t="37250" x="6477000" y="5965825"/>
          <p14:tracePt t="37267" x="6515100" y="5984875"/>
          <p14:tracePt t="37283" x="6581775" y="6003925"/>
          <p14:tracePt t="37300" x="6626225" y="6022975"/>
          <p14:tracePt t="37317" x="6670675" y="6029325"/>
          <p14:tracePt t="37334" x="6718300" y="6035675"/>
          <p14:tracePt t="37350" x="6762750" y="6042025"/>
          <p14:tracePt t="37367" x="6800850" y="6048375"/>
          <p14:tracePt t="37384" x="6848475" y="6048375"/>
          <p14:tracePt t="37401" x="6883400" y="6048375"/>
          <p14:tracePt t="37417" x="6927850" y="6045200"/>
          <p14:tracePt t="37434" x="6985000" y="6026150"/>
          <p14:tracePt t="37450" x="7016750" y="6010275"/>
          <p14:tracePt t="37467" x="7080250" y="5991225"/>
          <p14:tracePt t="37484" x="7134225" y="5969000"/>
          <p14:tracePt t="37500" x="7204075" y="5930900"/>
          <p14:tracePt t="37518" x="7277100" y="5905500"/>
          <p14:tracePt t="37533" x="7324725" y="5870575"/>
          <p14:tracePt t="37550" x="7362825" y="5857875"/>
          <p14:tracePt t="37568" x="7413625" y="5832475"/>
          <p14:tracePt t="37583" x="7451725" y="5807075"/>
          <p14:tracePt t="37600" x="7483475" y="5788025"/>
          <p14:tracePt t="37618" x="7527925" y="5743575"/>
          <p14:tracePt t="37634" x="7569200" y="5702300"/>
          <p14:tracePt t="37650" x="7597775" y="5635625"/>
          <p14:tracePt t="37667" x="7639050" y="5559425"/>
          <p14:tracePt t="37683" x="7651750" y="5521325"/>
          <p14:tracePt t="37700" x="7658100" y="5499100"/>
          <p14:tracePt t="37717" x="7658100" y="5470525"/>
          <p14:tracePt t="37733" x="7658100" y="5461000"/>
          <p14:tracePt t="37750" x="7658100" y="5448300"/>
          <p14:tracePt t="37768" x="7658100" y="5407025"/>
          <p14:tracePt t="37784" x="7658100" y="5384800"/>
          <p14:tracePt t="37800" x="7658100" y="5340350"/>
          <p14:tracePt t="37817" x="7658100" y="5302250"/>
          <p14:tracePt t="37834" x="7658100" y="5280025"/>
          <p14:tracePt t="37851" x="7658100" y="5270500"/>
          <p14:tracePt t="37867" x="7658100" y="5248275"/>
          <p14:tracePt t="37884" x="7658100" y="5238750"/>
          <p14:tracePt t="37900" x="7654925" y="5229225"/>
          <p14:tracePt t="37917" x="7654925" y="5219700"/>
          <p14:tracePt t="37953" x="7651750" y="5219700"/>
          <p14:tracePt t="37967" x="7645400" y="5219700"/>
          <p14:tracePt t="37984" x="7632700" y="5219700"/>
          <p14:tracePt t="38001" x="7626350" y="5219700"/>
          <p14:tracePt t="38017" x="7616825" y="5219700"/>
          <p14:tracePt t="38033" x="7607300" y="5219700"/>
          <p14:tracePt t="38050" x="7600950" y="5222875"/>
          <p14:tracePt t="38067" x="7597775" y="5232400"/>
          <p14:tracePt t="38083" x="7581900" y="5241925"/>
          <p14:tracePt t="38101" x="7572375" y="5260975"/>
          <p14:tracePt t="38117" x="7562850" y="5270500"/>
          <p14:tracePt t="38133" x="7556500" y="5283200"/>
          <p14:tracePt t="38150" x="7546975" y="5292725"/>
          <p14:tracePt t="38167" x="7546975" y="5311775"/>
          <p14:tracePt t="38184" x="7546975" y="5321300"/>
          <p14:tracePt t="38202" x="7546975" y="5327650"/>
          <p14:tracePt t="38234" x="7546975" y="5330825"/>
          <p14:tracePt t="38564" x="7515225" y="5337175"/>
          <p14:tracePt t="38571" x="7486650" y="5349875"/>
          <p14:tracePt t="38584" x="7461250" y="5359400"/>
          <p14:tracePt t="38600" x="7404100" y="5375275"/>
          <p14:tracePt t="38617" x="7366000" y="5387975"/>
          <p14:tracePt t="38634" x="7337425" y="5394325"/>
          <p14:tracePt t="38651" x="7280275" y="5394325"/>
          <p14:tracePt t="38684" x="7229475" y="5394325"/>
          <p14:tracePt t="38717" x="7200900" y="5394325"/>
          <p14:tracePt t="38734" x="7185025" y="5394325"/>
          <p14:tracePt t="38750" x="7181850" y="5394325"/>
          <p14:tracePt t="38828" x="7175500" y="5394325"/>
          <p14:tracePt t="38834" x="7172325" y="5394325"/>
          <p14:tracePt t="38850" x="7156450" y="5394325"/>
          <p14:tracePt t="38867" x="7146925" y="5394325"/>
          <p14:tracePt t="38884" x="7124700" y="5394325"/>
          <p14:tracePt t="38900" x="7102475" y="5391150"/>
          <p14:tracePt t="38917" x="7073900" y="5381625"/>
          <p14:tracePt t="38934" x="7010400" y="5362575"/>
          <p14:tracePt t="38950" x="6965950" y="5356225"/>
          <p14:tracePt t="38967" x="6921500" y="5356225"/>
          <p14:tracePt t="38984" x="6864350" y="5356225"/>
          <p14:tracePt t="39000" x="6842125" y="5356225"/>
          <p14:tracePt t="39017" x="6823075" y="5356225"/>
          <p14:tracePt t="39034" x="6794500" y="5356225"/>
          <p14:tracePt t="39050" x="6784975" y="5356225"/>
          <p14:tracePt t="39067" x="6775450" y="5356225"/>
          <p14:tracePt t="39084" x="6753225" y="5356225"/>
          <p14:tracePt t="39100" x="6743700" y="5356225"/>
          <p14:tracePt t="39117" x="6734175" y="5356225"/>
          <p14:tracePt t="39169" x="6731000" y="5356225"/>
          <p14:tracePt t="39176" x="6724650" y="5356225"/>
          <p14:tracePt t="39184" x="6718300" y="5356225"/>
          <p14:tracePt t="39200" x="6705600" y="5356225"/>
          <p14:tracePt t="39217" x="6696075" y="5356225"/>
          <p14:tracePt t="39233" x="6686550" y="5356225"/>
          <p14:tracePt t="39250" x="6673850" y="5356225"/>
          <p14:tracePt t="39266" x="6661150" y="5356225"/>
          <p14:tracePt t="39284" x="6645275" y="5356225"/>
          <p14:tracePt t="39317" x="6642100" y="5356225"/>
          <p14:tracePt t="40030" x="6654800" y="5349875"/>
          <p14:tracePt t="40038" x="6680200" y="5343525"/>
          <p14:tracePt t="40051" x="6715125" y="5343525"/>
          <p14:tracePt t="40067" x="6800850" y="5346700"/>
          <p14:tracePt t="40083" x="6867525" y="5368925"/>
          <p14:tracePt t="40101" x="6972300" y="5407025"/>
          <p14:tracePt t="40133" x="7102475" y="5457825"/>
          <p14:tracePt t="40166" x="7216775" y="5495925"/>
          <p14:tracePt t="40184" x="7239000" y="5508625"/>
          <p14:tracePt t="40201" x="7267575" y="5508625"/>
          <p14:tracePt t="40217" x="7277100" y="5508625"/>
          <p14:tracePt t="40233" x="7286625" y="5508625"/>
          <p14:tracePt t="40251" x="7296150" y="5518150"/>
          <p14:tracePt t="40267" x="7312025" y="5524500"/>
          <p14:tracePt t="40284" x="7321550" y="5527675"/>
          <p14:tracePt t="40300" x="7334250" y="5534025"/>
          <p14:tracePt t="40316" x="7346950" y="5534025"/>
          <p14:tracePt t="40333" x="7359650" y="5534025"/>
          <p14:tracePt t="40350" x="7375525" y="5534025"/>
          <p14:tracePt t="40366" x="7385050" y="5534025"/>
          <p14:tracePt t="40383" x="7394575" y="5534025"/>
          <p14:tracePt t="40400" x="7413625" y="5534025"/>
          <p14:tracePt t="40417" x="7426325" y="5534025"/>
          <p14:tracePt t="40433" x="7435850" y="5534025"/>
          <p14:tracePt t="40450" x="7439025" y="5534025"/>
          <p14:tracePt t="40764" x="7419975" y="5530850"/>
          <p14:tracePt t="40770" x="7381875" y="5524500"/>
          <p14:tracePt t="40785" x="7296150" y="5499100"/>
          <p14:tracePt t="40800" x="7210425" y="5483225"/>
          <p14:tracePt t="40817" x="7124700" y="5461000"/>
          <p14:tracePt t="40850" x="6994525" y="5419725"/>
          <p14:tracePt t="40884" x="6918325" y="5407025"/>
          <p14:tracePt t="40900" x="6889750" y="5407025"/>
          <p14:tracePt t="40916" x="6880225" y="5407025"/>
          <p14:tracePt t="40933" x="6864350" y="5407025"/>
          <p14:tracePt t="40950" x="6854825" y="5407025"/>
          <p14:tracePt t="40967" x="6838950" y="5407025"/>
          <p14:tracePt t="41064" x="6838950" y="5403850"/>
          <p14:tracePt t="41361" x="6845300" y="5403850"/>
          <p14:tracePt t="41368" x="6858000" y="5403850"/>
          <p14:tracePt t="41375" x="6883400" y="5403850"/>
          <p14:tracePt t="41383" x="6902450" y="5403850"/>
          <p14:tracePt t="41400" x="6946900" y="5407025"/>
          <p14:tracePt t="41418" x="7007225" y="5413375"/>
          <p14:tracePt t="41450" x="7083425" y="5426075"/>
          <p14:tracePt t="41483" x="7162800" y="5461000"/>
          <p14:tracePt t="41500" x="7200900" y="5467350"/>
          <p14:tracePt t="41517" x="7242175" y="5480050"/>
          <p14:tracePt t="41533" x="7270750" y="5486400"/>
          <p14:tracePt t="41550" x="7286625" y="5486400"/>
          <p14:tracePt t="41568" x="7308850" y="5486400"/>
          <p14:tracePt t="41583" x="7318375" y="5486400"/>
          <p14:tracePt t="41625" x="7321550" y="5486400"/>
          <p14:tracePt t="41746" x="7321550" y="5495925"/>
          <p14:tracePt t="41752" x="7327900" y="5495925"/>
          <p14:tracePt t="41766" x="7337425" y="5502275"/>
          <p14:tracePt t="41783" x="7340600" y="5505450"/>
          <p14:tracePt t="41989" x="7327900" y="5505450"/>
          <p14:tracePt t="41995" x="7308850" y="5492750"/>
          <p14:tracePt t="42002" x="7289800" y="5486400"/>
          <p14:tracePt t="42017" x="7239000" y="5470525"/>
          <p14:tracePt t="42033" x="7175500" y="5457825"/>
          <p14:tracePt t="42050" x="7083425" y="5435600"/>
          <p14:tracePt t="42067" x="7019925" y="5422900"/>
          <p14:tracePt t="42083" x="6975475" y="5422900"/>
          <p14:tracePt t="42100" x="6905625" y="5422900"/>
          <p14:tracePt t="42117" x="6867525" y="5416550"/>
          <p14:tracePt t="42134" x="6838950" y="5416550"/>
          <p14:tracePt t="42150" x="6800850" y="5416550"/>
          <p14:tracePt t="42166" x="6788150" y="5416550"/>
          <p14:tracePt t="42183" x="6778625" y="5416550"/>
          <p14:tracePt t="42201" x="6765925" y="5416550"/>
          <p14:tracePt t="42217" x="6750050" y="5416550"/>
          <p14:tracePt t="42234" x="6743700" y="5410200"/>
          <p14:tracePt t="42267" x="6740525" y="5410200"/>
          <p14:tracePt t="42331" x="6740525" y="5407025"/>
          <p14:tracePt t="42421" x="6746875" y="5407025"/>
          <p14:tracePt t="42429" x="6756400" y="5400675"/>
          <p14:tracePt t="42435" x="6769100" y="5394325"/>
          <p14:tracePt t="42450" x="6807200" y="5381625"/>
          <p14:tracePt t="42467" x="6851650" y="5381625"/>
          <p14:tracePt t="42484" x="6896100" y="5381625"/>
          <p14:tracePt t="42500" x="6950075" y="5381625"/>
          <p14:tracePt t="42516" x="6985000" y="5381625"/>
          <p14:tracePt t="42533" x="7045325" y="5381625"/>
          <p14:tracePt t="42550" x="7124700" y="5384800"/>
          <p14:tracePt t="42566" x="7169150" y="5391150"/>
          <p14:tracePt t="42585" x="7232650" y="5403850"/>
          <p14:tracePt t="42599" x="7270750" y="5410200"/>
          <p14:tracePt t="42617" x="7292975" y="5422900"/>
          <p14:tracePt t="42634" x="7334250" y="5435600"/>
          <p14:tracePt t="42651" x="7350125" y="5435600"/>
          <p14:tracePt t="42667" x="7359650" y="5435600"/>
          <p14:tracePt t="42685" x="7381875" y="5435600"/>
          <p14:tracePt t="42700" x="7385050" y="5435600"/>
          <p14:tracePt t="42749" x="7385050" y="5438775"/>
          <p14:tracePt t="42770" x="7385050" y="5445125"/>
          <p14:tracePt t="42869" x="7385050" y="54483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30348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1" dirty="0">
                <a:solidFill>
                  <a:srgbClr val="CC0066"/>
                </a:solidFill>
              </a:rPr>
              <a:t>• Soudure entre </a:t>
            </a:r>
            <a:r>
              <a:rPr lang="fr-FR" b="1" dirty="0" smtClean="0">
                <a:solidFill>
                  <a:srgbClr val="CC0066"/>
                </a:solidFill>
              </a:rPr>
              <a:t>carpelles</a:t>
            </a:r>
            <a:endParaRPr lang="fr-FR" dirty="0">
              <a:solidFill>
                <a:srgbClr val="CC0066"/>
              </a:solidFill>
            </a:endParaRPr>
          </a:p>
          <a:p>
            <a:pPr eaLnBrk="0" hangingPunct="0"/>
            <a:endParaRPr lang="fr-FR" dirty="0">
              <a:solidFill>
                <a:srgbClr val="CC0066"/>
              </a:solidFill>
            </a:endParaRPr>
          </a:p>
        </p:txBody>
      </p:sp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935038" y="2405063"/>
            <a:ext cx="54070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77828" name="Picture 3" descr="http://www.afd-lv.org/~fdp_bio/img/gynecee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357290" y="785794"/>
            <a:ext cx="6805613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Rectangle 18"/>
          <p:cNvSpPr>
            <a:spLocks noChangeArrowheads="1"/>
          </p:cNvSpPr>
          <p:nvPr/>
        </p:nvSpPr>
        <p:spPr bwMode="auto">
          <a:xfrm>
            <a:off x="1071538" y="4214818"/>
            <a:ext cx="7600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/>
              <a:t>a.</a:t>
            </a:r>
            <a:r>
              <a:rPr lang="fr-FR" dirty="0"/>
              <a:t> union totale des ovaires, les styles demeurant indépendants ; </a:t>
            </a:r>
          </a:p>
          <a:p>
            <a:r>
              <a:rPr lang="fr-FR" b="1" dirty="0"/>
              <a:t>b.</a:t>
            </a:r>
            <a:r>
              <a:rPr lang="fr-FR" dirty="0"/>
              <a:t> union totale des ovaires, union partielle des styles ; </a:t>
            </a:r>
          </a:p>
          <a:p>
            <a:r>
              <a:rPr lang="fr-FR" b="1" dirty="0"/>
              <a:t>c.</a:t>
            </a:r>
            <a:r>
              <a:rPr lang="fr-FR" dirty="0"/>
              <a:t> union totale des ovaires et des styles, les stigmates demeurant libres ; </a:t>
            </a:r>
          </a:p>
          <a:p>
            <a:r>
              <a:rPr lang="fr-FR" b="1" dirty="0"/>
              <a:t>d.</a:t>
            </a:r>
            <a:r>
              <a:rPr lang="fr-FR" dirty="0"/>
              <a:t> union totale des ovaires, styles et stigmates.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191"/>
    </mc:Choice>
    <mc:Fallback>
      <p:transition spd="slow" advTm="4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887" x="7302500" y="5429250"/>
          <p14:tracePt t="2895" x="7188200" y="5410200"/>
          <p14:tracePt t="2910" x="6721475" y="5346700"/>
          <p14:tracePt t="2927" x="6213475" y="5289550"/>
          <p14:tracePt t="2961" x="4518025" y="5124450"/>
          <p14:tracePt t="2995" x="3228975" y="5041900"/>
          <p14:tracePt t="3012" x="2873375" y="5029200"/>
          <p14:tracePt t="3028" x="2517775" y="5045075"/>
          <p14:tracePt t="3043" x="2333625" y="5073650"/>
          <p14:tracePt t="3060" x="2181225" y="5108575"/>
          <p14:tracePt t="3077" x="2079625" y="5149850"/>
          <p14:tracePt t="3093" x="1974850" y="5194300"/>
          <p14:tracePt t="3110" x="1943100" y="5226050"/>
          <p14:tracePt t="3126" x="1911350" y="5251450"/>
          <p14:tracePt t="3142" x="1892300" y="5302250"/>
          <p14:tracePt t="3160" x="1879600" y="5346700"/>
          <p14:tracePt t="3176" x="1866900" y="5384800"/>
          <p14:tracePt t="3192" x="1847850" y="5419725"/>
          <p14:tracePt t="3484" x="1806575" y="5359400"/>
          <p14:tracePt t="3492" x="1727200" y="5260975"/>
          <p14:tracePt t="3497" x="1612900" y="5095875"/>
          <p14:tracePt t="3510" x="1482725" y="4927600"/>
          <p14:tracePt t="3528" x="1231900" y="4603750"/>
          <p14:tracePt t="3544" x="1073150" y="4403725"/>
          <p14:tracePt t="3562" x="889000" y="4210050"/>
          <p14:tracePt t="3594" x="717550" y="4029075"/>
          <p14:tracePt t="3627" x="584200" y="3857625"/>
          <p14:tracePt t="3643" x="565150" y="3810000"/>
          <p14:tracePt t="3660" x="549275" y="3765550"/>
          <p14:tracePt t="3676" x="549275" y="3711575"/>
          <p14:tracePt t="3693" x="558800" y="3686175"/>
          <p14:tracePt t="3710" x="571500" y="3648075"/>
          <p14:tracePt t="3726" x="622300" y="3613150"/>
          <p14:tracePt t="3743" x="685800" y="3590925"/>
          <p14:tracePt t="3760" x="771525" y="3575050"/>
          <p14:tracePt t="3776" x="876300" y="3578225"/>
          <p14:tracePt t="3793" x="952500" y="3603625"/>
          <p14:tracePt t="3809" x="1047750" y="3619500"/>
          <p14:tracePt t="3826" x="1203325" y="3641725"/>
          <p14:tracePt t="3843" x="1289050" y="3657600"/>
          <p14:tracePt t="3859" x="1365250" y="3689350"/>
          <p14:tracePt t="3876" x="1524000" y="3724275"/>
          <p14:tracePt t="3893" x="1609725" y="3746500"/>
          <p14:tracePt t="3909" x="1698625" y="3778250"/>
          <p14:tracePt t="3926" x="1787525" y="3800475"/>
          <p14:tracePt t="3943" x="1863725" y="3822700"/>
          <p14:tracePt t="3959" x="1962150" y="3848100"/>
          <p14:tracePt t="3976" x="2051050" y="3867150"/>
          <p14:tracePt t="3993" x="2089150" y="3867150"/>
          <p14:tracePt t="4009" x="2133600" y="3867150"/>
          <p14:tracePt t="4026" x="2187575" y="3851275"/>
          <p14:tracePt t="4043" x="2225675" y="3832225"/>
          <p14:tracePt t="4060" x="2279650" y="3787775"/>
          <p14:tracePt t="4076" x="2346325" y="3695700"/>
          <p14:tracePt t="4093" x="2428875" y="3549650"/>
          <p14:tracePt t="4110" x="2546350" y="3340100"/>
          <p14:tracePt t="4126" x="2660650" y="3159125"/>
          <p14:tracePt t="4143" x="2743200" y="2990850"/>
          <p14:tracePt t="4160" x="2867025" y="2822575"/>
          <p14:tracePt t="4176" x="2946400" y="2708275"/>
          <p14:tracePt t="4193" x="2997200" y="2619375"/>
          <p14:tracePt t="4210" x="3086100" y="2495550"/>
          <p14:tracePt t="4226" x="3149600" y="2432050"/>
          <p14:tracePt t="4242" x="3222625" y="2349500"/>
          <p14:tracePt t="4260" x="3321050" y="2152650"/>
          <p14:tracePt t="4276" x="3365500" y="2054225"/>
          <p14:tracePt t="4293" x="3378200" y="1990725"/>
          <p14:tracePt t="4309" x="3378200" y="1905000"/>
          <p14:tracePt t="4326" x="3378200" y="1844675"/>
          <p14:tracePt t="4342" x="3368675" y="1781175"/>
          <p14:tracePt t="4345" x="3359150" y="1755775"/>
          <p14:tracePt t="4360" x="3336925" y="1689100"/>
          <p14:tracePt t="4376" x="3311525" y="1631950"/>
          <p14:tracePt t="4393" x="3270250" y="1552575"/>
          <p14:tracePt t="4409" x="3184525" y="1377950"/>
          <p14:tracePt t="4426" x="3124200" y="1289050"/>
          <p14:tracePt t="4443" x="3054350" y="1222375"/>
          <p14:tracePt t="4459" x="2901950" y="1139825"/>
          <p14:tracePt t="4476" x="2809875" y="1089025"/>
          <p14:tracePt t="4493" x="2717800" y="1031875"/>
          <p14:tracePt t="4509" x="2533650" y="952500"/>
          <p14:tracePt t="4526" x="2413000" y="917575"/>
          <p14:tracePt t="4543" x="2311400" y="866775"/>
          <p14:tracePt t="4559" x="2098675" y="796925"/>
          <p14:tracePt t="4576" x="1955800" y="762000"/>
          <p14:tracePt t="4593" x="1860550" y="746125"/>
          <p14:tracePt t="4609" x="1704975" y="720725"/>
          <p14:tracePt t="4626" x="1635125" y="720725"/>
          <p14:tracePt t="4643" x="1555750" y="720725"/>
          <p14:tracePt t="4659" x="1517650" y="720725"/>
          <p14:tracePt t="4676" x="1489075" y="736600"/>
          <p14:tracePt t="4694" x="1425575" y="755650"/>
          <p14:tracePt t="4710" x="1377950" y="768350"/>
          <p14:tracePt t="4726" x="1333500" y="781050"/>
          <p14:tracePt t="4743" x="1276350" y="819150"/>
          <p14:tracePt t="4759" x="1250950" y="838200"/>
          <p14:tracePt t="4776" x="1225550" y="869950"/>
          <p14:tracePt t="4793" x="1196975" y="904875"/>
          <p14:tracePt t="4809" x="1177925" y="936625"/>
          <p14:tracePt t="4826" x="1146175" y="962025"/>
          <p14:tracePt t="4843" x="1108075" y="1019175"/>
          <p14:tracePt t="4859" x="1050925" y="1101725"/>
          <p14:tracePt t="4876" x="1019175" y="1190625"/>
          <p14:tracePt t="4893" x="965200" y="1295400"/>
          <p14:tracePt t="4909" x="949325" y="1371600"/>
          <p14:tracePt t="4926" x="927100" y="1466850"/>
          <p14:tracePt t="4943" x="901700" y="1612900"/>
          <p14:tracePt t="4960" x="885825" y="1685925"/>
          <p14:tracePt t="4976" x="873125" y="1771650"/>
          <p14:tracePt t="4993" x="863600" y="1958975"/>
          <p14:tracePt t="5009" x="863600" y="2060575"/>
          <p14:tracePt t="5027" x="869950" y="2155825"/>
          <p14:tracePt t="5043" x="895350" y="2365375"/>
          <p14:tracePt t="5059" x="911225" y="2473325"/>
          <p14:tracePt t="5075" x="927100" y="2559050"/>
          <p14:tracePt t="5092" x="962025" y="2727325"/>
          <p14:tracePt t="5109" x="977900" y="2822575"/>
          <p14:tracePt t="5126" x="984250" y="2905125"/>
          <p14:tracePt t="5142" x="1006475" y="3038475"/>
          <p14:tracePt t="5160" x="1031875" y="3127375"/>
          <p14:tracePt t="5175" x="1044575" y="3190875"/>
          <p14:tracePt t="5193" x="1066800" y="3279775"/>
          <p14:tracePt t="5209" x="1079500" y="3336925"/>
          <p14:tracePt t="5226" x="1098550" y="3381375"/>
          <p14:tracePt t="5243" x="1117600" y="3438525"/>
          <p14:tracePt t="5259" x="1130300" y="3467100"/>
          <p14:tracePt t="5276" x="1136650" y="3498850"/>
          <p14:tracePt t="5293" x="1158875" y="3533775"/>
          <p14:tracePt t="5309" x="1158875" y="3556000"/>
          <p14:tracePt t="5325" x="1165225" y="3565525"/>
          <p14:tracePt t="5343" x="1165225" y="3581400"/>
          <p14:tracePt t="5359" x="1165225" y="3590925"/>
          <p14:tracePt t="5376" x="1171575" y="3606800"/>
          <p14:tracePt t="5393" x="1171575" y="3613150"/>
          <p14:tracePt t="5427" x="1181100" y="3613150"/>
          <p14:tracePt t="5443" x="1209675" y="3613150"/>
          <p14:tracePt t="5460" x="1247775" y="3603625"/>
          <p14:tracePt t="5477" x="1320800" y="3546475"/>
          <p14:tracePt t="5493" x="1393825" y="3492500"/>
          <p14:tracePt t="5509" x="1457325" y="3429000"/>
          <p14:tracePt t="5526" x="1565275" y="3282950"/>
          <p14:tracePt t="5542" x="1628775" y="3159125"/>
          <p14:tracePt t="5559" x="1679575" y="3057525"/>
          <p14:tracePt t="5576" x="1733550" y="2844800"/>
          <p14:tracePt t="5592" x="1768475" y="2692400"/>
          <p14:tracePt t="5609" x="1787525" y="2540000"/>
          <p14:tracePt t="5626" x="1797050" y="2244725"/>
          <p14:tracePt t="5643" x="1790700" y="2117725"/>
          <p14:tracePt t="5659" x="1765300" y="1974850"/>
          <p14:tracePt t="5676" x="1704975" y="1806575"/>
          <p14:tracePt t="5692" x="1676400" y="1749425"/>
          <p14:tracePt t="5709" x="1644650" y="1717675"/>
          <p14:tracePt t="5726" x="1606550" y="1679575"/>
          <p14:tracePt t="5743" x="1597025" y="1670050"/>
          <p14:tracePt t="5759" x="1587500" y="1660525"/>
          <p14:tracePt t="5776" x="1571625" y="1654175"/>
          <p14:tracePt t="5793" x="1562100" y="1638300"/>
          <p14:tracePt t="5809" x="1562100" y="1628775"/>
          <p14:tracePt t="5826" x="1562100" y="1612900"/>
          <p14:tracePt t="5843" x="1562100" y="1603375"/>
          <p14:tracePt t="5859" x="1562100" y="1584325"/>
          <p14:tracePt t="5876" x="1574800" y="1568450"/>
          <p14:tracePt t="5893" x="1597025" y="1555750"/>
          <p14:tracePt t="5909" x="1631950" y="1555750"/>
          <p14:tracePt t="5926" x="1695450" y="1558925"/>
          <p14:tracePt t="5943" x="1739900" y="1571625"/>
          <p14:tracePt t="5961" x="1822450" y="1593850"/>
          <p14:tracePt t="5977" x="1914525" y="1631950"/>
          <p14:tracePt t="5994" x="2000250" y="1666875"/>
          <p14:tracePt t="6011" x="2162175" y="1724025"/>
          <p14:tracePt t="6027" x="2273300" y="1778000"/>
          <p14:tracePt t="6043" x="2416175" y="1831975"/>
          <p14:tracePt t="6060" x="2578100" y="1898650"/>
          <p14:tracePt t="6076" x="2635250" y="1927225"/>
          <p14:tracePt t="6093" x="2698750" y="1949450"/>
          <p14:tracePt t="6110" x="2774950" y="1962150"/>
          <p14:tracePt t="6126" x="2809875" y="1962150"/>
          <p14:tracePt t="6143" x="2825750" y="1962150"/>
          <p14:tracePt t="6159" x="2847975" y="1962150"/>
          <p14:tracePt t="6176" x="2857500" y="1955800"/>
          <p14:tracePt t="6193" x="2867025" y="1939925"/>
          <p14:tracePt t="6209" x="2876550" y="1927225"/>
          <p14:tracePt t="6226" x="2882900" y="1905000"/>
          <p14:tracePt t="6243" x="2882900" y="1873250"/>
          <p14:tracePt t="6259" x="2867025" y="1841500"/>
          <p14:tracePt t="6275" x="2841625" y="1800225"/>
          <p14:tracePt t="6293" x="2790825" y="1758950"/>
          <p14:tracePt t="6309" x="2720975" y="1685925"/>
          <p14:tracePt t="6326" x="2673350" y="1651000"/>
          <p14:tracePt t="6342" x="2628900" y="1603375"/>
          <p14:tracePt t="6359" x="2530475" y="1533525"/>
          <p14:tracePt t="6376" x="2482850" y="1504950"/>
          <p14:tracePt t="6393" x="2435225" y="1473200"/>
          <p14:tracePt t="6409" x="2378075" y="1441450"/>
          <p14:tracePt t="6426" x="2352675" y="1428750"/>
          <p14:tracePt t="6443" x="2324100" y="1409700"/>
          <p14:tracePt t="6459" x="2308225" y="1400175"/>
          <p14:tracePt t="6476" x="2298700" y="1400175"/>
          <p14:tracePt t="6492" x="2282825" y="1400175"/>
          <p14:tracePt t="6530" x="2282825" y="1397000"/>
          <p14:tracePt t="7299" x="2270125" y="1438275"/>
          <p14:tracePt t="7306" x="2251075" y="1498600"/>
          <p14:tracePt t="7314" x="2235200" y="1593850"/>
          <p14:tracePt t="7343" x="2197100" y="1993900"/>
          <p14:tracePt t="7376" x="2232025" y="2508250"/>
          <p14:tracePt t="7394" x="2251075" y="2727325"/>
          <p14:tracePt t="7414" x="2266950" y="2946400"/>
          <p14:tracePt t="7426" x="2276475" y="3095625"/>
          <p14:tracePt t="7442" x="2276475" y="3222625"/>
          <p14:tracePt t="7460" x="2276475" y="3305175"/>
          <p14:tracePt t="7476" x="2266950" y="3400425"/>
          <p14:tracePt t="7493" x="2251075" y="3463925"/>
          <p14:tracePt t="7509" x="2232025" y="3521075"/>
          <p14:tracePt t="7526" x="2212975" y="3568700"/>
          <p14:tracePt t="7543" x="2206625" y="3584575"/>
          <p14:tracePt t="7559" x="2203450" y="3594100"/>
          <p14:tracePt t="7576" x="2187575" y="3594100"/>
          <p14:tracePt t="7592" x="2171700" y="3581400"/>
          <p14:tracePt t="7609" x="2159000" y="3549650"/>
          <p14:tracePt t="7626" x="2146300" y="3489325"/>
          <p14:tracePt t="7642" x="2146300" y="3444875"/>
          <p14:tracePt t="7659" x="2139950" y="3390900"/>
          <p14:tracePt t="7676" x="2114550" y="3308350"/>
          <p14:tracePt t="7693" x="2092325" y="3241675"/>
          <p14:tracePt t="7709" x="2063750" y="3197225"/>
          <p14:tracePt t="7726" x="1993900" y="3124200"/>
          <p14:tracePt t="7742" x="1952625" y="3098800"/>
          <p14:tracePt t="7759" x="1930400" y="3086100"/>
          <p14:tracePt t="7775" x="1885950" y="3060700"/>
          <p14:tracePt t="7793" x="1863725" y="3057525"/>
          <p14:tracePt t="7809" x="1841500" y="3057525"/>
          <p14:tracePt t="7825" x="1825625" y="3057525"/>
          <p14:tracePt t="7843" x="1812925" y="3057525"/>
          <p14:tracePt t="7859" x="1803400" y="3063875"/>
          <p14:tracePt t="7876" x="1797050" y="3082925"/>
          <p14:tracePt t="7893" x="1800225" y="3098800"/>
          <p14:tracePt t="7909" x="1809750" y="3130550"/>
          <p14:tracePt t="7926" x="1873250" y="3197225"/>
          <p14:tracePt t="7942" x="1911350" y="3238500"/>
          <p14:tracePt t="7959" x="1958975" y="3273425"/>
          <p14:tracePt t="7976" x="2025650" y="3311525"/>
          <p14:tracePt t="7993" x="2063750" y="3336925"/>
          <p14:tracePt t="8010" x="2174875" y="3359150"/>
          <p14:tracePt t="8026" x="2247900" y="3375025"/>
          <p14:tracePt t="8042" x="2308225" y="3375025"/>
          <p14:tracePt t="8059" x="2349500" y="3375025"/>
          <p14:tracePt t="8076" x="2378075" y="3375025"/>
          <p14:tracePt t="8093" x="2387600" y="3375025"/>
          <p14:tracePt t="8109" x="2403475" y="3371850"/>
          <p14:tracePt t="8126" x="2419350" y="3362325"/>
          <p14:tracePt t="8142" x="2428875" y="3346450"/>
          <p14:tracePt t="8159" x="2441575" y="3305175"/>
          <p14:tracePt t="8175" x="2441575" y="3260725"/>
          <p14:tracePt t="8192" x="2441575" y="3238500"/>
          <p14:tracePt t="8209" x="2425700" y="3197225"/>
          <p14:tracePt t="8225" x="2416175" y="3181350"/>
          <p14:tracePt t="8242" x="2400300" y="3171825"/>
          <p14:tracePt t="8259" x="2384425" y="3149600"/>
          <p14:tracePt t="8276" x="2374900" y="3140075"/>
          <p14:tracePt t="8292" x="2365375" y="3130550"/>
          <p14:tracePt t="8309" x="2324100" y="3124200"/>
          <p14:tracePt t="8325" x="2289175" y="3124200"/>
          <p14:tracePt t="8343" x="2251075" y="3124200"/>
          <p14:tracePt t="8359" x="2190750" y="3124200"/>
          <p14:tracePt t="8375" x="2146300" y="3124200"/>
          <p14:tracePt t="8392" x="2101850" y="3124200"/>
          <p14:tracePt t="8409" x="2022475" y="3124200"/>
          <p14:tracePt t="8425" x="1962150" y="3127375"/>
          <p14:tracePt t="8442" x="1927225" y="3133725"/>
          <p14:tracePt t="8459" x="1854200" y="3149600"/>
          <p14:tracePt t="8476" x="1809750" y="3155950"/>
          <p14:tracePt t="8492" x="1755775" y="3168650"/>
          <p14:tracePt t="8509" x="1698625" y="3187700"/>
          <p14:tracePt t="8525" x="1660525" y="3194050"/>
          <p14:tracePt t="8542" x="1638300" y="3200400"/>
          <p14:tracePt t="8559" x="1597025" y="3213100"/>
          <p14:tracePt t="8575" x="1574800" y="3222625"/>
          <p14:tracePt t="8593" x="1543050" y="3248025"/>
          <p14:tracePt t="8609" x="1533525" y="3257550"/>
          <p14:tracePt t="8626" x="1524000" y="3267075"/>
          <p14:tracePt t="8643" x="1511300" y="3279775"/>
          <p14:tracePt t="8659" x="1504950" y="3295650"/>
          <p14:tracePt t="8675" x="1504950" y="3311525"/>
          <p14:tracePt t="8692" x="1504950" y="3333750"/>
          <p14:tracePt t="8709" x="1508125" y="3375025"/>
          <p14:tracePt t="8725" x="1520825" y="3406775"/>
          <p14:tracePt t="8743" x="1574800" y="3482975"/>
          <p14:tracePt t="8759" x="1622425" y="3552825"/>
          <p14:tracePt t="8776" x="1682750" y="3613150"/>
          <p14:tracePt t="8793" x="1768475" y="3705225"/>
          <p14:tracePt t="8809" x="1819275" y="3746500"/>
          <p14:tracePt t="8826" x="1851025" y="3787775"/>
          <p14:tracePt t="8843" x="1895475" y="3825875"/>
          <p14:tracePt t="8859" x="1936750" y="3851275"/>
          <p14:tracePt t="8875" x="1958975" y="3863975"/>
          <p14:tracePt t="8892" x="2006600" y="3883025"/>
          <p14:tracePt t="8909" x="2044700" y="3889375"/>
          <p14:tracePt t="8926" x="2073275" y="3889375"/>
          <p14:tracePt t="8942" x="2120900" y="3889375"/>
          <p14:tracePt t="8959" x="2159000" y="3879850"/>
          <p14:tracePt t="8975" x="2197100" y="3867150"/>
          <p14:tracePt t="8992" x="2260600" y="3848100"/>
          <p14:tracePt t="9009" x="2314575" y="3825875"/>
          <p14:tracePt t="9025" x="2362200" y="3813175"/>
          <p14:tracePt t="9042" x="2425700" y="3794125"/>
          <p14:tracePt t="9059" x="2463800" y="3781425"/>
          <p14:tracePt t="9075" x="2508250" y="3756025"/>
          <p14:tracePt t="9092" x="2568575" y="3708400"/>
          <p14:tracePt t="9109" x="2606675" y="3641725"/>
          <p14:tracePt t="9126" x="2644775" y="3581400"/>
          <p14:tracePt t="9142" x="2670175" y="3524250"/>
          <p14:tracePt t="9159" x="2679700" y="3502025"/>
          <p14:tracePt t="9176" x="2698750" y="3463925"/>
          <p14:tracePt t="9192" x="2705100" y="3400425"/>
          <p14:tracePt t="9209" x="2705100" y="3349625"/>
          <p14:tracePt t="9225" x="2705100" y="3295650"/>
          <p14:tracePt t="9243" x="2698750" y="3254375"/>
          <p14:tracePt t="9259" x="2679700" y="3232150"/>
          <p14:tracePt t="9276" x="2663825" y="3216275"/>
          <p14:tracePt t="9292" x="2654300" y="3206750"/>
          <p14:tracePt t="9309" x="2644775" y="3200400"/>
          <p14:tracePt t="9326" x="2625725" y="3197225"/>
          <p14:tracePt t="9342" x="2603500" y="3178175"/>
          <p14:tracePt t="9359" x="2571750" y="3171825"/>
          <p14:tracePt t="9376" x="2501900" y="3162300"/>
          <p14:tracePt t="9392" x="2441575" y="3162300"/>
          <p14:tracePt t="9409" x="2390775" y="3162300"/>
          <p14:tracePt t="9426" x="2295525" y="3162300"/>
          <p14:tracePt t="9442" x="2235200" y="3162300"/>
          <p14:tracePt t="9459" x="2174875" y="3162300"/>
          <p14:tracePt t="9477" x="2085975" y="3171825"/>
          <p14:tracePt t="9493" x="2041525" y="3184525"/>
          <p14:tracePt t="9509" x="2016125" y="3203575"/>
          <p14:tracePt t="9526" x="1981200" y="3219450"/>
          <p14:tracePt t="9542" x="1958975" y="3232150"/>
          <p14:tracePt t="9559" x="1927225" y="3244850"/>
          <p14:tracePt t="9576" x="1898650" y="3267075"/>
          <p14:tracePt t="9592" x="1889125" y="3276600"/>
          <p14:tracePt t="9609" x="1873250" y="3286125"/>
          <p14:tracePt t="9626" x="1860550" y="3308350"/>
          <p14:tracePt t="9642" x="1851025" y="3317875"/>
          <p14:tracePt t="9659" x="1838325" y="3327400"/>
          <p14:tracePt t="9675" x="1828800" y="3336925"/>
          <p14:tracePt t="9692" x="1828800" y="3343275"/>
          <p14:tracePt t="9739" x="1828800" y="3346450"/>
          <p14:tracePt t="10261" x="1828800" y="3279775"/>
          <p14:tracePt t="10267" x="1819275" y="3200400"/>
          <p14:tracePt t="10277" x="1809750" y="3130550"/>
          <p14:tracePt t="10293" x="1793875" y="2946400"/>
          <p14:tracePt t="10309" x="1736725" y="2676525"/>
          <p14:tracePt t="10325" x="1711325" y="2536825"/>
          <p14:tracePt t="10342" x="1682750" y="2362200"/>
          <p14:tracePt t="10375" x="1638300" y="2162175"/>
          <p14:tracePt t="10409" x="1606550" y="2082800"/>
          <p14:tracePt t="10425" x="1590675" y="2066925"/>
          <p14:tracePt t="10446" x="1584325" y="2044700"/>
          <p14:tracePt t="10459" x="1584325" y="2041525"/>
          <p14:tracePt t="10501" x="1584325" y="2035175"/>
          <p14:tracePt t="10530" x="1584325" y="2032000"/>
          <p14:tracePt t="10536" x="1584325" y="2025650"/>
          <p14:tracePt t="10543" x="1584325" y="2022475"/>
          <p14:tracePt t="10559" x="1587500" y="2000250"/>
          <p14:tracePt t="10576" x="1606550" y="1974850"/>
          <p14:tracePt t="10593" x="1631950" y="1933575"/>
          <p14:tracePt t="10609" x="1660525" y="1908175"/>
          <p14:tracePt t="10625" x="1685925" y="1876425"/>
          <p14:tracePt t="10643" x="1724025" y="1847850"/>
          <p14:tracePt t="10658" x="1749425" y="1816100"/>
          <p14:tracePt t="10675" x="1765300" y="1800225"/>
          <p14:tracePt t="10693" x="1797050" y="1771650"/>
          <p14:tracePt t="10708" x="1816100" y="1752600"/>
          <p14:tracePt t="10725" x="1844675" y="1736725"/>
          <p14:tracePt t="10743" x="1860550" y="1720850"/>
          <p14:tracePt t="10759" x="1870075" y="1704975"/>
          <p14:tracePt t="10775" x="1873250" y="1701800"/>
          <p14:tracePt t="10792" x="1873250" y="1695450"/>
          <p14:tracePt t="11171" x="1905000" y="1695450"/>
          <p14:tracePt t="11177" x="1949450" y="1695450"/>
          <p14:tracePt t="11192" x="2057400" y="1701800"/>
          <p14:tracePt t="11209" x="2171700" y="1701800"/>
          <p14:tracePt t="11226" x="2333625" y="1701800"/>
          <p14:tracePt t="11259" x="2520950" y="1701800"/>
          <p14:tracePt t="11292" x="2625725" y="1701800"/>
          <p14:tracePt t="11309" x="2638425" y="1701800"/>
          <p14:tracePt t="11325" x="2647950" y="1701800"/>
          <p14:tracePt t="11413" x="2651125" y="1701800"/>
          <p14:tracePt t="11625" x="2638425" y="1692275"/>
          <p14:tracePt t="11633" x="2619375" y="1679575"/>
          <p14:tracePt t="11641" x="2581275" y="1666875"/>
          <p14:tracePt t="11675" x="2419350" y="1590675"/>
          <p14:tracePt t="11709" x="2336800" y="1565275"/>
          <p14:tracePt t="11726" x="2308225" y="1565275"/>
          <p14:tracePt t="11743" x="2298700" y="1565275"/>
          <p14:tracePt t="11759" x="2289175" y="1565275"/>
          <p14:tracePt t="11776" x="2276475" y="1565275"/>
          <p14:tracePt t="12089" x="2263775" y="1565275"/>
          <p14:tracePt t="12096" x="2260600" y="1558925"/>
          <p14:tracePt t="12109" x="2251075" y="1546225"/>
          <p14:tracePt t="12125" x="2238375" y="1508125"/>
          <p14:tracePt t="12142" x="2225675" y="1470025"/>
          <p14:tracePt t="12159" x="2200275" y="1403350"/>
          <p14:tracePt t="12175" x="2187575" y="1365250"/>
          <p14:tracePt t="12192" x="2174875" y="1343025"/>
          <p14:tracePt t="12209" x="2159000" y="1308100"/>
          <p14:tracePt t="12225" x="2143125" y="1298575"/>
          <p14:tracePt t="12242" x="2130425" y="1282700"/>
          <p14:tracePt t="12258" x="2114550" y="1247775"/>
          <p14:tracePt t="12275" x="2105025" y="1225550"/>
          <p14:tracePt t="12292" x="2085975" y="1196975"/>
          <p14:tracePt t="12309" x="2079625" y="1174750"/>
          <p14:tracePt t="12326" x="2079625" y="1158875"/>
          <p14:tracePt t="12343" x="2079625" y="1149350"/>
          <p14:tracePt t="12422" x="2079625" y="1143000"/>
          <p14:tracePt t="12458" x="2079625" y="1139825"/>
          <p14:tracePt t="12508" x="2085975" y="1139825"/>
          <p14:tracePt t="12515" x="2095500" y="1139825"/>
          <p14:tracePt t="12525" x="2101850" y="1139825"/>
          <p14:tracePt t="12543" x="2105025" y="1139825"/>
          <p14:tracePt t="12571" x="2098675" y="1139825"/>
          <p14:tracePt t="12579" x="2089150" y="1139825"/>
          <p14:tracePt t="12593" x="2060575" y="1133475"/>
          <p14:tracePt t="12608" x="1997075" y="1120775"/>
          <p14:tracePt t="12625" x="1946275" y="1104900"/>
          <p14:tracePt t="12642" x="1854200" y="1079500"/>
          <p14:tracePt t="12658" x="1778000" y="1063625"/>
          <p14:tracePt t="12675" x="1692275" y="1047750"/>
          <p14:tracePt t="12692" x="1562100" y="1041400"/>
          <p14:tracePt t="12709" x="1492250" y="1041400"/>
          <p14:tracePt t="12725" x="1428750" y="1044575"/>
          <p14:tracePt t="12742" x="1381125" y="1054100"/>
          <p14:tracePt t="12759" x="1365250" y="1054100"/>
          <p14:tracePt t="12775" x="1355725" y="1054100"/>
          <p14:tracePt t="12792" x="1336675" y="1054100"/>
          <p14:tracePt t="12808" x="1327150" y="1054100"/>
          <p14:tracePt t="12825" x="1320800" y="1054100"/>
          <p14:tracePt t="12872" x="1323975" y="1060450"/>
          <p14:tracePt t="12878" x="1327150" y="1060450"/>
          <p14:tracePt t="12892" x="1336675" y="1069975"/>
          <p14:tracePt t="12908" x="1358900" y="1085850"/>
          <p14:tracePt t="12925" x="1384300" y="1098550"/>
          <p14:tracePt t="12942" x="1425575" y="1117600"/>
          <p14:tracePt t="12958" x="1447800" y="1130300"/>
          <p14:tracePt t="12975" x="1504950" y="1165225"/>
          <p14:tracePt t="12992" x="1644650" y="1212850"/>
          <p14:tracePt t="13009" x="1743075" y="1254125"/>
          <p14:tracePt t="13025" x="1854200" y="1289050"/>
          <p14:tracePt t="13042" x="2012950" y="1346200"/>
          <p14:tracePt t="13058" x="2076450" y="1362075"/>
          <p14:tracePt t="13075" x="2114550" y="1368425"/>
          <p14:tracePt t="13092" x="2136775" y="1368425"/>
          <p14:tracePt t="13108" x="2149475" y="1368425"/>
          <p14:tracePt t="13155" x="2143125" y="1368425"/>
          <p14:tracePt t="13162" x="2136775" y="1368425"/>
          <p14:tracePt t="13176" x="2127250" y="1368425"/>
          <p14:tracePt t="13825" x="2159000" y="1425575"/>
          <p14:tracePt t="13831" x="2232025" y="1536700"/>
          <p14:tracePt t="13842" x="2317750" y="1657350"/>
          <p14:tracePt t="13859" x="2565400" y="1939925"/>
          <p14:tracePt t="13882" x="2997200" y="2438400"/>
          <p14:tracePt t="13898" x="3282950" y="2727325"/>
          <p14:tracePt t="13918" x="3749675" y="3168650"/>
          <p14:tracePt t="13945" x="4098925" y="3489325"/>
          <p14:tracePt t="13977" x="4333875" y="3705225"/>
          <p14:tracePt t="13995" x="4432300" y="3775075"/>
          <p14:tracePt t="14011" x="4457700" y="3806825"/>
          <p14:tracePt t="14026" x="4467225" y="3816350"/>
          <p14:tracePt t="14043" x="4476750" y="3825875"/>
          <p14:tracePt t="14059" x="4489450" y="3835400"/>
          <p14:tracePt t="14173" x="4492625" y="3835400"/>
          <p14:tracePt t="14179" x="4498975" y="3835400"/>
          <p14:tracePt t="14192" x="4502150" y="3835400"/>
          <p14:tracePt t="14209" x="4518025" y="3835400"/>
          <p14:tracePt t="14225" x="4527550" y="3825875"/>
          <p14:tracePt t="14242" x="4543425" y="3794125"/>
          <p14:tracePt t="14259" x="4575175" y="3692525"/>
          <p14:tracePt t="14275" x="4591050" y="3606800"/>
          <p14:tracePt t="14292" x="4597400" y="3524250"/>
          <p14:tracePt t="14308" x="4591050" y="3305175"/>
          <p14:tracePt t="14325" x="4575175" y="3165475"/>
          <p14:tracePt t="14342" x="4549775" y="3067050"/>
          <p14:tracePt t="14359" x="4489450" y="2895600"/>
          <p14:tracePt t="14375" x="4457700" y="2787650"/>
          <p14:tracePt t="14393" x="4406900" y="2698750"/>
          <p14:tracePt t="14409" x="4378325" y="2644775"/>
          <p14:tracePt t="14425" x="4346575" y="2603500"/>
          <p14:tracePt t="14443" x="4292600" y="2489200"/>
          <p14:tracePt t="14458" x="4260850" y="2413000"/>
          <p14:tracePt t="14475" x="4232275" y="2346325"/>
          <p14:tracePt t="14492" x="4200525" y="2314575"/>
          <p14:tracePt t="14508" x="4156075" y="2270125"/>
          <p14:tracePt t="14525" x="4130675" y="2257425"/>
          <p14:tracePt t="14542" x="4089400" y="2238375"/>
          <p14:tracePt t="14558" x="4064000" y="2222500"/>
          <p14:tracePt t="14575" x="4035425" y="2209800"/>
          <p14:tracePt t="14593" x="3994150" y="2209800"/>
          <p14:tracePt t="14608" x="3949700" y="2209800"/>
          <p14:tracePt t="14625" x="3914775" y="2209800"/>
          <p14:tracePt t="14642" x="3867150" y="2209800"/>
          <p14:tracePt t="14658" x="3829050" y="2209800"/>
          <p14:tracePt t="14675" x="3806825" y="2209800"/>
          <p14:tracePt t="14692" x="3775075" y="2209800"/>
          <p14:tracePt t="14709" x="3765550" y="2209800"/>
          <p14:tracePt t="14725" x="3752850" y="2216150"/>
          <p14:tracePt t="14742" x="3733800" y="2216150"/>
          <p14:tracePt t="14759" x="3730625" y="2216150"/>
          <p14:tracePt t="14792" x="3736975" y="2216150"/>
          <p14:tracePt t="14808" x="3771900" y="2216150"/>
          <p14:tracePt t="14825" x="3844925" y="2212975"/>
          <p14:tracePt t="14842" x="3994150" y="2203450"/>
          <p14:tracePt t="14858" x="4067175" y="2197100"/>
          <p14:tracePt t="14875" x="4127500" y="2190750"/>
          <p14:tracePt t="14892" x="4168775" y="2184400"/>
          <p14:tracePt t="14908" x="4187825" y="2171700"/>
          <p14:tracePt t="14925" x="4197350" y="2162175"/>
          <p14:tracePt t="14942" x="4206875" y="2162175"/>
          <p14:tracePt t="14959" x="4206875" y="2155825"/>
          <p14:tracePt t="14975" x="4206875" y="2152650"/>
          <p14:tracePt t="14977" x="4206875" y="2146300"/>
          <p14:tracePt t="14993" x="4206875" y="2143125"/>
          <p14:tracePt t="15009" x="4206875" y="2133600"/>
          <p14:tracePt t="15025" x="4206875" y="2124075"/>
          <p14:tracePt t="15042" x="4194175" y="2089150"/>
          <p14:tracePt t="15058" x="4184650" y="2073275"/>
          <p14:tracePt t="15075" x="4165600" y="2057400"/>
          <p14:tracePt t="15092" x="4146550" y="2041525"/>
          <p14:tracePt t="15108" x="4117975" y="2028825"/>
          <p14:tracePt t="15125" x="4092575" y="2019300"/>
          <p14:tracePt t="15142" x="4038600" y="2019300"/>
          <p14:tracePt t="15158" x="3994150" y="2019300"/>
          <p14:tracePt t="15176" x="3930650" y="2019300"/>
          <p14:tracePt t="15192" x="3889375" y="2019300"/>
          <p14:tracePt t="15208" x="3835400" y="2022475"/>
          <p14:tracePt t="15226" x="3771900" y="2041525"/>
          <p14:tracePt t="15241" x="3749675" y="2054225"/>
          <p14:tracePt t="15259" x="3717925" y="2070100"/>
          <p14:tracePt t="15276" x="3702050" y="2085975"/>
          <p14:tracePt t="15291" x="3692525" y="2095500"/>
          <p14:tracePt t="15308" x="3676650" y="2105025"/>
          <p14:tracePt t="15325" x="3663950" y="2127250"/>
          <p14:tracePt t="15341" x="3651250" y="2136775"/>
          <p14:tracePt t="15358" x="3641725" y="2152650"/>
          <p14:tracePt t="15375" x="3619500" y="2193925"/>
          <p14:tracePt t="15392" x="3619500" y="2238375"/>
          <p14:tracePt t="15408" x="3619500" y="2279650"/>
          <p14:tracePt t="15425" x="3622675" y="2352675"/>
          <p14:tracePt t="15442" x="3641725" y="2390775"/>
          <p14:tracePt t="15458" x="3654425" y="2428875"/>
          <p14:tracePt t="15475" x="3714750" y="2482850"/>
          <p14:tracePt t="15491" x="3787775" y="2536825"/>
          <p14:tracePt t="15508" x="3848100" y="2590800"/>
          <p14:tracePt t="15525" x="4000500" y="2676525"/>
          <p14:tracePt t="15542" x="4089400" y="2708275"/>
          <p14:tracePt t="15558" x="4152900" y="2720975"/>
          <p14:tracePt t="15575" x="4241800" y="2736850"/>
          <p14:tracePt t="15592" x="4295775" y="2720975"/>
          <p14:tracePt t="15609" x="4359275" y="2708275"/>
          <p14:tracePt t="15625" x="4445000" y="2657475"/>
          <p14:tracePt t="15642" x="4492625" y="2628900"/>
          <p14:tracePt t="15658" x="4533900" y="2603500"/>
          <p14:tracePt t="15675" x="4568825" y="2562225"/>
          <p14:tracePt t="15692" x="4597400" y="2514600"/>
          <p14:tracePt t="15708" x="4610100" y="2460625"/>
          <p14:tracePt t="15725" x="4616450" y="2390775"/>
          <p14:tracePt t="15742" x="4616450" y="2368550"/>
          <p14:tracePt t="15758" x="4613275" y="2339975"/>
          <p14:tracePt t="15775" x="4591050" y="2324100"/>
          <p14:tracePt t="15792" x="4581525" y="2308225"/>
          <p14:tracePt t="15809" x="4546600" y="2286000"/>
          <p14:tracePt t="15824" x="4514850" y="2273300"/>
          <p14:tracePt t="15842" x="4486275" y="2254250"/>
          <p14:tracePt t="15859" x="4419600" y="2206625"/>
          <p14:tracePt t="15875" x="4371975" y="2181225"/>
          <p14:tracePt t="15892" x="4305300" y="2143125"/>
          <p14:tracePt t="15909" x="4216400" y="2124075"/>
          <p14:tracePt t="15924" x="4159250" y="2111375"/>
          <p14:tracePt t="15942" x="4098925" y="2095500"/>
          <p14:tracePt t="15959" x="4022725" y="2063750"/>
          <p14:tracePt t="15975" x="3959225" y="2047875"/>
          <p14:tracePt t="15992" x="3908425" y="2035175"/>
          <p14:tracePt t="15995" x="3889375" y="2028825"/>
          <p14:tracePt t="16009" x="3841750" y="2009775"/>
          <p14:tracePt t="16025" x="3819525" y="2009775"/>
          <p14:tracePt t="16041" x="3803650" y="2009775"/>
          <p14:tracePt t="16058" x="3784600" y="2009775"/>
          <p14:tracePt t="16074" x="3775075" y="2009775"/>
          <p14:tracePt t="16091" x="3765550" y="2022475"/>
          <p14:tracePt t="16108" x="3743325" y="2035175"/>
          <p14:tracePt t="16125" x="3733800" y="2047875"/>
          <p14:tracePt t="16141" x="3730625" y="2051050"/>
          <p14:tracePt t="16159" x="3730625" y="2070100"/>
          <p14:tracePt t="16175" x="3730625" y="2079625"/>
          <p14:tracePt t="16192" x="3730625" y="2092325"/>
          <p14:tracePt t="16208" x="3736975" y="2105025"/>
          <p14:tracePt t="16225" x="3765550" y="2130425"/>
          <p14:tracePt t="16241" x="3803650" y="2143125"/>
          <p14:tracePt t="16259" x="3867150" y="2168525"/>
          <p14:tracePt t="16275" x="3914775" y="2187575"/>
          <p14:tracePt t="16291" x="3975100" y="2209800"/>
          <p14:tracePt t="16308" x="4067175" y="2228850"/>
          <p14:tracePt t="16325" x="4127500" y="2228850"/>
          <p14:tracePt t="16343" x="4191000" y="2228850"/>
          <p14:tracePt t="16358" x="4219575" y="2228850"/>
          <p14:tracePt t="16375" x="4235450" y="2228850"/>
          <p14:tracePt t="16392" x="4248150" y="2219325"/>
          <p14:tracePt t="16408" x="4260850" y="2209800"/>
          <p14:tracePt t="16425" x="4270375" y="2193925"/>
          <p14:tracePt t="16442" x="4270375" y="2178050"/>
          <p14:tracePt t="16458" x="4270375" y="2168525"/>
          <p14:tracePt t="16475" x="4270375" y="2159000"/>
          <p14:tracePt t="16492" x="4260850" y="2136775"/>
          <p14:tracePt t="16508" x="4251325" y="2136775"/>
          <p14:tracePt t="16525" x="4241800" y="2133600"/>
          <p14:tracePt t="16542" x="4229100" y="2133600"/>
          <p14:tracePt t="16558" x="4213225" y="2133600"/>
          <p14:tracePt t="16574" x="4203700" y="2133600"/>
          <p14:tracePt t="16592" x="4187825" y="2133600"/>
          <p14:tracePt t="16608" x="4178300" y="2133600"/>
          <p14:tracePt t="16625" x="4162425" y="2133600"/>
          <p14:tracePt t="16641" x="4159250" y="2133600"/>
          <p14:tracePt t="17610" x="4152900" y="2174875"/>
          <p14:tracePt t="17616" x="4143375" y="2235200"/>
          <p14:tracePt t="17625" x="4137025" y="2282825"/>
          <p14:tracePt t="17645" x="4114800" y="2384425"/>
          <p14:tracePt t="17659" x="4086225" y="2441575"/>
          <p14:tracePt t="17675" x="4057650" y="2508250"/>
          <p14:tracePt t="17692" x="4025900" y="2574925"/>
          <p14:tracePt t="17725" x="3927475" y="2701925"/>
          <p14:tracePt t="17759" x="3835400" y="2771775"/>
          <p14:tracePt t="17775" x="3813175" y="2790825"/>
          <p14:tracePt t="17791" x="3803650" y="2800350"/>
          <p14:tracePt t="17808" x="3787775" y="2806700"/>
          <p14:tracePt t="17841" x="3787775" y="2803525"/>
          <p14:tracePt t="17858" x="3851275" y="2679700"/>
          <p14:tracePt t="17874" x="3886200" y="2571750"/>
          <p14:tracePt t="17891" x="3949700" y="2403475"/>
          <p14:tracePt t="17908" x="4044950" y="2089150"/>
          <p14:tracePt t="17924" x="4114800" y="1831975"/>
          <p14:tracePt t="17942" x="4146550" y="1619250"/>
          <p14:tracePt t="17958" x="4152900" y="1435100"/>
          <p14:tracePt t="17975" x="4152900" y="1330325"/>
          <p14:tracePt t="17991" x="4143375" y="1257300"/>
          <p14:tracePt t="18008" x="4095750" y="1196975"/>
          <p14:tracePt t="18025" x="4070350" y="1165225"/>
          <p14:tracePt t="18041" x="4038600" y="1139825"/>
          <p14:tracePt t="18059" x="3987800" y="1101725"/>
          <p14:tracePt t="18074" x="3956050" y="1082675"/>
          <p14:tracePt t="18091" x="3927475" y="1069975"/>
          <p14:tracePt t="18108" x="3889375" y="1044575"/>
          <p14:tracePt t="18125" x="3870325" y="1044575"/>
          <p14:tracePt t="18141" x="3854450" y="1044575"/>
          <p14:tracePt t="18158" x="3838575" y="1044575"/>
          <p14:tracePt t="18174" x="3829050" y="1044575"/>
          <p14:tracePt t="18192" x="3813175" y="1044575"/>
          <p14:tracePt t="18208" x="3810000" y="1044575"/>
          <p14:tracePt t="18229" x="3825875" y="1044575"/>
          <p14:tracePt t="18241" x="3844925" y="1044575"/>
          <p14:tracePt t="18258" x="3914775" y="1044575"/>
          <p14:tracePt t="18274" x="3968750" y="1057275"/>
          <p14:tracePt t="18292" x="4048125" y="1063625"/>
          <p14:tracePt t="18308" x="4108450" y="1063625"/>
          <p14:tracePt t="18325" x="4152900" y="1063625"/>
          <p14:tracePt t="18342" x="4216400" y="1063625"/>
          <p14:tracePt t="18359" x="4251325" y="1047750"/>
          <p14:tracePt t="18375" x="4289425" y="1035050"/>
          <p14:tracePt t="18391" x="4314825" y="1022350"/>
          <p14:tracePt t="18408" x="4356100" y="1006475"/>
          <p14:tracePt t="18425" x="4387850" y="1000125"/>
          <p14:tracePt t="18443" x="4419600" y="1000125"/>
          <p14:tracePt t="18459" x="4454525" y="1000125"/>
          <p14:tracePt t="18475" x="4479925" y="1003300"/>
          <p14:tracePt t="18492" x="4527550" y="1006475"/>
          <p14:tracePt t="18508" x="4549775" y="1012825"/>
          <p14:tracePt t="18525" x="4578350" y="1019175"/>
          <p14:tracePt t="18542" x="4600575" y="1025525"/>
          <p14:tracePt t="18558" x="4629150" y="1038225"/>
          <p14:tracePt t="18574" x="4651375" y="1041400"/>
          <p14:tracePt t="18591" x="4695825" y="1066800"/>
          <p14:tracePt t="18609" x="4718050" y="1079500"/>
          <p14:tracePt t="18625" x="4749800" y="1085850"/>
          <p14:tracePt t="18642" x="4797425" y="1104900"/>
          <p14:tracePt t="18658" x="4822825" y="1120775"/>
          <p14:tracePt t="18674" x="4845050" y="1133475"/>
          <p14:tracePt t="18691" x="4873625" y="1149350"/>
          <p14:tracePt t="18708" x="4883150" y="1158875"/>
          <p14:tracePt t="18725" x="4892675" y="1174750"/>
          <p14:tracePt t="18742" x="4899025" y="1190625"/>
          <p14:tracePt t="18758" x="4899025" y="1193800"/>
          <p14:tracePt t="18813" x="4895850" y="1193800"/>
          <p14:tracePt t="18820" x="4892675" y="1193800"/>
          <p14:tracePt t="18827" x="4886325" y="1193800"/>
          <p14:tracePt t="18841" x="4876800" y="1181100"/>
          <p14:tracePt t="18858" x="4860925" y="1171575"/>
          <p14:tracePt t="18875" x="4832350" y="1152525"/>
          <p14:tracePt t="18891" x="4765675" y="1133475"/>
          <p14:tracePt t="18908" x="4737100" y="1123950"/>
          <p14:tracePt t="18925" x="4705350" y="1111250"/>
          <p14:tracePt t="18941" x="4664075" y="1098550"/>
          <p14:tracePt t="18958" x="4635500" y="1098550"/>
          <p14:tracePt t="18975" x="4591050" y="1085850"/>
          <p14:tracePt t="18991" x="4498975" y="1063625"/>
          <p14:tracePt t="19008" x="4425950" y="1050925"/>
          <p14:tracePt t="19025" x="4349750" y="1022350"/>
          <p14:tracePt t="19041" x="4305300" y="1016000"/>
          <p14:tracePt t="19058" x="4283075" y="1016000"/>
          <p14:tracePt t="19075" x="4244975" y="1016000"/>
          <p14:tracePt t="19091" x="4232275" y="1016000"/>
          <p14:tracePt t="19108" x="4222750" y="1016000"/>
          <p14:tracePt t="19125" x="4210050" y="1016000"/>
          <p14:tracePt t="19141" x="4200525" y="1016000"/>
          <p14:tracePt t="19158" x="4191000" y="1016000"/>
          <p14:tracePt t="19175" x="4175125" y="1016000"/>
          <p14:tracePt t="19218" x="4168775" y="1016000"/>
          <p14:tracePt t="19232" x="4165600" y="1016000"/>
          <p14:tracePt t="19241" x="4159250" y="1016000"/>
          <p14:tracePt t="19258" x="4149725" y="1016000"/>
          <p14:tracePt t="19275" x="4137025" y="1016000"/>
          <p14:tracePt t="19292" x="4124325" y="1016000"/>
          <p14:tracePt t="19333" x="4121150" y="1016000"/>
          <p14:tracePt t="19341" x="4114800" y="1016000"/>
          <p14:tracePt t="19358" x="4105275" y="1016000"/>
          <p14:tracePt t="19375" x="4086225" y="1016000"/>
          <p14:tracePt t="19391" x="4070350" y="1016000"/>
          <p14:tracePt t="19408" x="4060825" y="1016000"/>
          <p14:tracePt t="19425" x="4044950" y="1016000"/>
          <p14:tracePt t="19441" x="4035425" y="1016000"/>
          <p14:tracePt t="19458" x="4025900" y="1016000"/>
          <p14:tracePt t="19546" x="4032250" y="1016000"/>
          <p14:tracePt t="19553" x="4038600" y="1016000"/>
          <p14:tracePt t="19560" x="4054475" y="1016000"/>
          <p14:tracePt t="19574" x="4105275" y="1016000"/>
          <p14:tracePt t="19592" x="4168775" y="1019175"/>
          <p14:tracePt t="19609" x="4244975" y="1025525"/>
          <p14:tracePt t="19625" x="4298950" y="1041400"/>
          <p14:tracePt t="19641" x="4375150" y="1054100"/>
          <p14:tracePt t="19658" x="4518025" y="1079500"/>
          <p14:tracePt t="19675" x="4603750" y="1095375"/>
          <p14:tracePt t="19691" x="4679950" y="1117600"/>
          <p14:tracePt t="19708" x="4768850" y="1130300"/>
          <p14:tracePt t="19724" x="4813300" y="1130300"/>
          <p14:tracePt t="19742" x="4835525" y="1130300"/>
          <p14:tracePt t="19758" x="4854575" y="1130300"/>
          <p14:tracePt t="19774" x="4860925" y="1130300"/>
          <p14:tracePt t="19859" x="4857750" y="1130300"/>
          <p14:tracePt t="19865" x="4848225" y="1130300"/>
          <p14:tracePt t="19875" x="4841875" y="1130300"/>
          <p14:tracePt t="19891" x="4832350" y="1130300"/>
          <p14:tracePt t="19908" x="4819650" y="1130300"/>
          <p14:tracePt t="19925" x="4806950" y="1130300"/>
          <p14:tracePt t="19942" x="4797425" y="1130300"/>
          <p14:tracePt t="19959" x="4784725" y="1130300"/>
          <p14:tracePt t="19975" x="4772025" y="1130300"/>
          <p14:tracePt t="19991" x="4743450" y="1127125"/>
          <p14:tracePt t="20008" x="4641850" y="1089025"/>
          <p14:tracePt t="20024" x="4565650" y="1066800"/>
          <p14:tracePt t="20041" x="4521200" y="1054100"/>
          <p14:tracePt t="20058" x="4476750" y="1028700"/>
          <p14:tracePt t="20074" x="4448175" y="1022350"/>
          <p14:tracePt t="20092" x="4425950" y="1022350"/>
          <p14:tracePt t="20109" x="4368800" y="1009650"/>
          <p14:tracePt t="20125" x="4318000" y="1009650"/>
          <p14:tracePt t="20143" x="4248150" y="1009650"/>
          <p14:tracePt t="20159" x="4203700" y="1009650"/>
          <p14:tracePt t="20175" x="4181475" y="1009650"/>
          <p14:tracePt t="20191" x="4159250" y="1009650"/>
          <p14:tracePt t="20208" x="4143375" y="1009650"/>
          <p14:tracePt t="20224" x="4133850" y="1009650"/>
          <p14:tracePt t="20242" x="4114800" y="1009650"/>
          <p14:tracePt t="20258" x="4105275" y="1009650"/>
          <p14:tracePt t="20274" x="4095750" y="1009650"/>
          <p14:tracePt t="20291" x="4086225" y="1012825"/>
          <p14:tracePt t="20308" x="4064000" y="1022350"/>
          <p14:tracePt t="20342" x="4064000" y="1028700"/>
          <p14:tracePt t="20442" x="4060825" y="1028700"/>
          <p14:tracePt t="20449" x="4054475" y="1025525"/>
          <p14:tracePt t="20457" x="4051300" y="1025525"/>
          <p14:tracePt t="20475" x="4035425" y="1019175"/>
          <p14:tracePt t="20492" x="3978275" y="1006475"/>
          <p14:tracePt t="20508" x="3917950" y="993775"/>
          <p14:tracePt t="20525" x="3835400" y="993775"/>
          <p14:tracePt t="20529" x="3787775" y="987425"/>
          <p14:tracePt t="20541" x="3692525" y="977900"/>
          <p14:tracePt t="20558" x="3609975" y="977900"/>
          <p14:tracePt t="20574" x="3559175" y="977900"/>
          <p14:tracePt t="20591" x="3505200" y="977900"/>
          <p14:tracePt t="20608" x="3482975" y="977900"/>
          <p14:tracePt t="20625" x="3451225" y="977900"/>
          <p14:tracePt t="20641" x="3432175" y="977900"/>
          <p14:tracePt t="20658" x="3422650" y="981075"/>
          <p14:tracePt t="20675" x="3413125" y="990600"/>
          <p14:tracePt t="20691" x="3390900" y="1006475"/>
          <p14:tracePt t="20708" x="3381375" y="1016000"/>
          <p14:tracePt t="20724" x="3378200" y="1031875"/>
          <p14:tracePt t="20741" x="3378200" y="1041400"/>
          <p14:tracePt t="20758" x="3365500" y="1044575"/>
          <p14:tracePt t="20774" x="3362325" y="1050925"/>
          <p14:tracePt t="20791" x="3355975" y="1050925"/>
          <p14:tracePt t="20824" x="3355975" y="1054100"/>
          <p14:tracePt t="20841" x="3355975" y="1076325"/>
          <p14:tracePt t="20857" x="3355975" y="1085850"/>
          <p14:tracePt t="20874" x="3355975" y="1095375"/>
          <p14:tracePt t="20891" x="3371850" y="1130300"/>
          <p14:tracePt t="20908" x="3381375" y="1152525"/>
          <p14:tracePt t="20925" x="3425825" y="1196975"/>
          <p14:tracePt t="20941" x="3451225" y="1222375"/>
          <p14:tracePt t="20958" x="3467100" y="1231900"/>
          <p14:tracePt t="20975" x="3489325" y="1254125"/>
          <p14:tracePt t="20991" x="3498850" y="1263650"/>
          <p14:tracePt t="21602" x="3498850" y="1266825"/>
          <p14:tracePt t="21616" x="3498850" y="1273175"/>
          <p14:tracePt t="21630" x="3498850" y="1276350"/>
          <p14:tracePt t="21640" x="3498850" y="1263650"/>
          <p14:tracePt t="21930" x="3581400" y="1308100"/>
          <p14:tracePt t="21936" x="3676650" y="1377950"/>
          <p14:tracePt t="21944" x="3822700" y="1466850"/>
          <p14:tracePt t="21958" x="4232275" y="1698625"/>
          <p14:tracePt t="21979" x="4864100" y="2038350"/>
          <p14:tracePt t="21996" x="5216525" y="2203450"/>
          <p14:tracePt t="22017" x="5673725" y="2413000"/>
          <p14:tracePt t="22043" x="6042025" y="2574925"/>
          <p14:tracePt t="22077" x="6229350" y="2644775"/>
          <p14:tracePt t="22081" x="6267450" y="2654300"/>
          <p14:tracePt t="22093" x="6305550" y="2667000"/>
          <p14:tracePt t="22108" x="6327775" y="2676525"/>
          <p14:tracePt t="22124" x="6337300" y="2686050"/>
          <p14:tracePt t="22141" x="6343650" y="2686050"/>
          <p14:tracePt t="22174" x="6343650" y="2701925"/>
          <p14:tracePt t="22192" x="6343650" y="2717800"/>
          <p14:tracePt t="22208" x="6343650" y="2727325"/>
          <p14:tracePt t="22224" x="6340475" y="2736850"/>
          <p14:tracePt t="22241" x="6340475" y="2755900"/>
          <p14:tracePt t="22258" x="6340475" y="2778125"/>
          <p14:tracePt t="22274" x="6340475" y="2800350"/>
          <p14:tracePt t="22291" x="6340475" y="2838450"/>
          <p14:tracePt t="22308" x="6340475" y="2870200"/>
          <p14:tracePt t="22325" x="6340475" y="2879725"/>
          <p14:tracePt t="22342" x="6340475" y="2892425"/>
          <p14:tracePt t="22357" x="6330950" y="2901950"/>
          <p14:tracePt t="22374" x="6321425" y="2917825"/>
          <p14:tracePt t="22391" x="6299200" y="2940050"/>
          <p14:tracePt t="22407" x="6286500" y="2962275"/>
          <p14:tracePt t="22424" x="6261100" y="2994025"/>
          <p14:tracePt t="22441" x="6210300" y="3038475"/>
          <p14:tracePt t="22457" x="6181725" y="3051175"/>
          <p14:tracePt t="22474" x="6156325" y="3063875"/>
          <p14:tracePt t="22491" x="6143625" y="3073400"/>
          <p14:tracePt t="22508" x="6127750" y="3073400"/>
          <p14:tracePt t="22524" x="6118225" y="3067050"/>
          <p14:tracePt t="22541" x="6092825" y="3003550"/>
          <p14:tracePt t="22557" x="6086475" y="2908300"/>
          <p14:tracePt t="22575" x="6086475" y="2771775"/>
          <p14:tracePt t="22591" x="6086475" y="2597150"/>
          <p14:tracePt t="22608" x="6099175" y="2479675"/>
          <p14:tracePt t="22624" x="6118225" y="2327275"/>
          <p14:tracePt t="22641" x="6143625" y="2152650"/>
          <p14:tracePt t="22658" x="6188075" y="1997075"/>
          <p14:tracePt t="22675" x="6223000" y="1866900"/>
          <p14:tracePt t="22691" x="6270625" y="1730375"/>
          <p14:tracePt t="22708" x="6286500" y="1666875"/>
          <p14:tracePt t="22724" x="6299200" y="1600200"/>
          <p14:tracePt t="22741" x="6327775" y="1520825"/>
          <p14:tracePt t="22757" x="6334125" y="1476375"/>
          <p14:tracePt t="22774" x="6334125" y="1438275"/>
          <p14:tracePt t="22791" x="6334125" y="1390650"/>
          <p14:tracePt t="22808" x="6334125" y="1374775"/>
          <p14:tracePt t="22825" x="6334125" y="1349375"/>
          <p14:tracePt t="22841" x="6334125" y="1339850"/>
          <p14:tracePt t="22857" x="6321425" y="1330325"/>
          <p14:tracePt t="22874" x="6315075" y="1314450"/>
          <p14:tracePt t="22891" x="6305550" y="1298575"/>
          <p14:tracePt t="22908" x="6302375" y="1282700"/>
          <p14:tracePt t="22924" x="6302375" y="1273175"/>
          <p14:tracePt t="22941" x="6302375" y="1260475"/>
          <p14:tracePt t="22996" x="6296025" y="1260475"/>
          <p14:tracePt t="23004" x="6289675" y="1260475"/>
          <p14:tracePt t="23011" x="6286500" y="1254125"/>
          <p14:tracePt t="23025" x="6270625" y="1254125"/>
          <p14:tracePt t="23040" x="6261100" y="1254125"/>
          <p14:tracePt t="23058" x="6251575" y="1250950"/>
          <p14:tracePt t="23075" x="6235700" y="1244600"/>
          <p14:tracePt t="23091" x="6207125" y="1231900"/>
          <p14:tracePt t="23107" x="6184900" y="1222375"/>
          <p14:tracePt t="23124" x="6143625" y="1196975"/>
          <p14:tracePt t="23141" x="6118225" y="1184275"/>
          <p14:tracePt t="23157" x="6108700" y="1174750"/>
          <p14:tracePt t="23175" x="6089650" y="1165225"/>
          <p14:tracePt t="23191" x="6076950" y="1149350"/>
          <p14:tracePt t="23207" x="6064250" y="1139825"/>
          <p14:tracePt t="23224" x="6019800" y="1127125"/>
          <p14:tracePt t="23241" x="6003925" y="1120775"/>
          <p14:tracePt t="23258" x="5988050" y="1120775"/>
          <p14:tracePt t="23274" x="5975350" y="1117600"/>
          <p14:tracePt t="23290" x="5965825" y="1117600"/>
          <p14:tracePt t="23308" x="5956300" y="1117600"/>
          <p14:tracePt t="23324" x="5934075" y="1117600"/>
          <p14:tracePt t="23341" x="5930900" y="1117600"/>
          <p14:tracePt t="23357" x="5924550" y="1117600"/>
          <p14:tracePt t="23408" x="5921375" y="1117600"/>
          <p14:tracePt t="23415" x="5915025" y="1117600"/>
          <p14:tracePt t="23423" x="5911850" y="1117600"/>
          <p14:tracePt t="23440" x="5902325" y="1117600"/>
          <p14:tracePt t="23458" x="5880100" y="1117600"/>
          <p14:tracePt t="23474" x="5870575" y="1117600"/>
          <p14:tracePt t="23490" x="5861050" y="1123950"/>
          <p14:tracePt t="23508" x="5842000" y="1123950"/>
          <p14:tracePt t="23524" x="5832475" y="1127125"/>
          <p14:tracePt t="23541" x="5822950" y="1127125"/>
          <p14:tracePt t="23558" x="5807075" y="1127125"/>
          <p14:tracePt t="23575" x="5778500" y="1127125"/>
          <p14:tracePt t="23591" x="5756275" y="1127125"/>
          <p14:tracePt t="23608" x="5730875" y="1127125"/>
          <p14:tracePt t="23624" x="5721350" y="1127125"/>
          <p14:tracePt t="23641" x="5711825" y="1127125"/>
          <p14:tracePt t="23658" x="5695950" y="1127125"/>
          <p14:tracePt t="23674" x="5695950" y="1117600"/>
          <p14:tracePt t="23691" x="5695950" y="1111250"/>
          <p14:tracePt t="23758" x="5699125" y="1111250"/>
          <p14:tracePt t="23765" x="5702300" y="1111250"/>
          <p14:tracePt t="23774" x="5708650" y="1111250"/>
          <p14:tracePt t="23791" x="5724525" y="1111250"/>
          <p14:tracePt t="23807" x="5762625" y="1111250"/>
          <p14:tracePt t="23824" x="5778500" y="1108075"/>
          <p14:tracePt t="23841" x="5791200" y="1089025"/>
          <p14:tracePt t="23857" x="5810250" y="1076325"/>
          <p14:tracePt t="23874" x="5819775" y="1066800"/>
          <p14:tracePt t="23890" x="5829300" y="1057275"/>
          <p14:tracePt t="23907" x="5851525" y="1044575"/>
          <p14:tracePt t="23924" x="5854700" y="1035050"/>
          <p14:tracePt t="23941" x="5854700" y="1025525"/>
          <p14:tracePt t="24164" x="5886450" y="1028700"/>
          <p14:tracePt t="24171" x="5911850" y="1035050"/>
          <p14:tracePt t="24178" x="5962650" y="1044575"/>
          <p14:tracePt t="24191" x="6070600" y="1076325"/>
          <p14:tracePt t="24208" x="6184900" y="1136650"/>
          <p14:tracePt t="24224" x="6286500" y="1196975"/>
          <p14:tracePt t="24241" x="6407150" y="1276350"/>
          <p14:tracePt t="24258" x="6464300" y="1304925"/>
          <p14:tracePt t="24274" x="6496050" y="1323975"/>
          <p14:tracePt t="24291" x="6518275" y="1346200"/>
          <p14:tracePt t="24308" x="6521450" y="1355725"/>
          <p14:tracePt t="24325" x="6521450" y="1358900"/>
          <p14:tracePt t="24341" x="6521450" y="1365250"/>
          <p14:tracePt t="24357" x="6521450" y="1368425"/>
          <p14:tracePt t="24477" x="6508750" y="1368425"/>
          <p14:tracePt t="24484" x="6505575" y="1368425"/>
          <p14:tracePt t="24492" x="6499225" y="1368425"/>
          <p14:tracePt t="24508" x="6489700" y="1368425"/>
          <p14:tracePt t="24524" x="6480175" y="1358900"/>
          <p14:tracePt t="24540" x="6445250" y="1327150"/>
          <p14:tracePt t="24557" x="6426200" y="1311275"/>
          <p14:tracePt t="24574" x="6397625" y="1298575"/>
          <p14:tracePt t="24591" x="6372225" y="1282700"/>
          <p14:tracePt t="24607" x="6340475" y="1282700"/>
          <p14:tracePt t="24624" x="6311900" y="1282700"/>
          <p14:tracePt t="24641" x="6254750" y="1292225"/>
          <p14:tracePt t="24657" x="6232525" y="1311275"/>
          <p14:tracePt t="24674" x="6200775" y="1323975"/>
          <p14:tracePt t="24691" x="6184900" y="1358900"/>
          <p14:tracePt t="24707" x="6175375" y="1371600"/>
          <p14:tracePt t="24725" x="6149975" y="1416050"/>
          <p14:tracePt t="24741" x="6137275" y="1438275"/>
          <p14:tracePt t="24757" x="6127750" y="1470025"/>
          <p14:tracePt t="24774" x="6115050" y="1492250"/>
          <p14:tracePt t="24791" x="6080125" y="1558925"/>
          <p14:tracePt t="24807" x="6067425" y="1597025"/>
          <p14:tracePt t="24823" x="6057900" y="1619250"/>
          <p14:tracePt t="24841" x="6032500" y="1657350"/>
          <p14:tracePt t="24857" x="6019800" y="1679575"/>
          <p14:tracePt t="24874" x="6007100" y="1698625"/>
          <p14:tracePt t="24891" x="6007100" y="1711325"/>
          <p14:tracePt t="24907" x="6007100" y="1720850"/>
          <p14:tracePt t="24924" x="6000750" y="1730375"/>
          <p14:tracePt t="24941" x="5991225" y="1730375"/>
          <p14:tracePt t="24958" x="5975350" y="1730375"/>
          <p14:tracePt t="24974" x="5965825" y="1724025"/>
          <p14:tracePt t="24990" x="5953125" y="1679575"/>
          <p14:tracePt t="25007" x="5940425" y="1635125"/>
          <p14:tracePt t="25024" x="5911850" y="1543050"/>
          <p14:tracePt t="25040" x="5899150" y="1479550"/>
          <p14:tracePt t="25058" x="5886450" y="1441450"/>
          <p14:tracePt t="25074" x="5873750" y="1377950"/>
          <p14:tracePt t="25090" x="5873750" y="1349375"/>
          <p14:tracePt t="25108" x="5873750" y="1327150"/>
          <p14:tracePt t="25124" x="5873750" y="1301750"/>
          <p14:tracePt t="25141" x="5873750" y="1279525"/>
          <p14:tracePt t="25157" x="5867400" y="1257300"/>
          <p14:tracePt t="25174" x="5854700" y="1228725"/>
          <p14:tracePt t="25191" x="5854700" y="1219200"/>
          <p14:tracePt t="25207" x="5854700" y="1209675"/>
          <p14:tracePt t="25402" x="5854700" y="1203325"/>
          <p14:tracePt t="25409" x="5854700" y="1200150"/>
          <p14:tracePt t="25424" x="5867400" y="1193800"/>
          <p14:tracePt t="25630" x="5867400" y="1200150"/>
          <p14:tracePt t="25637" x="5867400" y="1219200"/>
          <p14:tracePt t="25644" x="5867400" y="1228725"/>
          <p14:tracePt t="25657" x="5864225" y="1254125"/>
          <p14:tracePt t="25673" x="5864225" y="1282700"/>
          <p14:tracePt t="25691" x="5864225" y="1304925"/>
          <p14:tracePt t="25707" x="5864225" y="1365250"/>
          <p14:tracePt t="25723" x="5864225" y="1409700"/>
          <p14:tracePt t="25740" x="5864225" y="1460500"/>
          <p14:tracePt t="25757" x="5864225" y="1530350"/>
          <p14:tracePt t="25774" x="5864225" y="1568450"/>
          <p14:tracePt t="25791" x="5864225" y="1590675"/>
          <p14:tracePt t="25808" x="5864225" y="1638300"/>
          <p14:tracePt t="25824" x="5864225" y="1666875"/>
          <p14:tracePt t="25840" x="5867400" y="1711325"/>
          <p14:tracePt t="25857" x="5873750" y="1790700"/>
          <p14:tracePt t="25874" x="5873750" y="1835150"/>
          <p14:tracePt t="25891" x="5873750" y="1870075"/>
          <p14:tracePt t="25907" x="5873750" y="1917700"/>
          <p14:tracePt t="25924" x="5880100" y="1962150"/>
          <p14:tracePt t="25941" x="5880100" y="2006600"/>
          <p14:tracePt t="25957" x="5902325" y="2089150"/>
          <p14:tracePt t="25974" x="5915025" y="2152650"/>
          <p14:tracePt t="25991" x="5937250" y="2219325"/>
          <p14:tracePt t="26008" x="5956300" y="2292350"/>
          <p14:tracePt t="26024" x="5969000" y="2336800"/>
          <p14:tracePt t="26041" x="6000750" y="2438400"/>
          <p14:tracePt t="26057" x="6013450" y="2501900"/>
          <p14:tracePt t="26074" x="6013450" y="2546350"/>
          <p14:tracePt t="26091" x="6013450" y="2609850"/>
          <p14:tracePt t="26107" x="6013450" y="2651125"/>
          <p14:tracePt t="26124" x="6019800" y="2695575"/>
          <p14:tracePt t="26141" x="6038850" y="2778125"/>
          <p14:tracePt t="26157" x="6038850" y="2838450"/>
          <p14:tracePt t="26174" x="6048375" y="2901950"/>
          <p14:tracePt t="26191" x="6048375" y="2949575"/>
          <p14:tracePt t="26207" x="6048375" y="2984500"/>
          <p14:tracePt t="26224" x="6054725" y="3022600"/>
          <p14:tracePt t="26241" x="6067425" y="3070225"/>
          <p14:tracePt t="26257" x="6067425" y="3114675"/>
          <p14:tracePt t="26273" x="6067425" y="3152775"/>
          <p14:tracePt t="26291" x="6067425" y="3184525"/>
          <p14:tracePt t="26307" x="6067425" y="3213100"/>
          <p14:tracePt t="26324" x="6067425" y="3235325"/>
          <p14:tracePt t="26341" x="6067425" y="3254375"/>
          <p14:tracePt t="26357" x="6067425" y="3263900"/>
          <p14:tracePt t="26374" x="6067425" y="3276600"/>
          <p14:tracePt t="26390" x="6067425" y="3286125"/>
          <p14:tracePt t="26424" x="6067425" y="3282950"/>
          <p14:tracePt t="26440" x="6083300" y="3219450"/>
          <p14:tracePt t="26457" x="6099175" y="3155950"/>
          <p14:tracePt t="26474" x="6105525" y="3092450"/>
          <p14:tracePt t="26490" x="6105525" y="2930525"/>
          <p14:tracePt t="26507" x="6099175" y="2813050"/>
          <p14:tracePt t="26524" x="6092825" y="2720975"/>
          <p14:tracePt t="26541" x="6083300" y="2568575"/>
          <p14:tracePt t="26557" x="6076950" y="2428875"/>
          <p14:tracePt t="26574" x="6076950" y="2324100"/>
          <p14:tracePt t="26590" x="6061075" y="2181225"/>
          <p14:tracePt t="26607" x="6035675" y="2051050"/>
          <p14:tracePt t="26623" x="6016625" y="1933575"/>
          <p14:tracePt t="26640" x="6003925" y="1844675"/>
          <p14:tracePt t="26657" x="5991225" y="1790700"/>
          <p14:tracePt t="26674" x="5984875" y="1746250"/>
          <p14:tracePt t="26691" x="5984875" y="1651000"/>
          <p14:tracePt t="26707" x="5984875" y="1590675"/>
          <p14:tracePt t="26725" x="5969000" y="1520825"/>
          <p14:tracePt t="26741" x="5969000" y="1489075"/>
          <p14:tracePt t="26757" x="5969000" y="1460500"/>
          <p14:tracePt t="26774" x="5962650" y="1428750"/>
          <p14:tracePt t="26792" x="5962650" y="1412875"/>
          <p14:tracePt t="26808" x="5962650" y="1397000"/>
          <p14:tracePt t="26824" x="5962650" y="1381125"/>
          <p14:tracePt t="26840" x="5962650" y="1365250"/>
          <p14:tracePt t="26857" x="5962650" y="1355725"/>
          <p14:tracePt t="26890" x="5959475" y="1355725"/>
          <p14:tracePt t="26989" x="5953125" y="1355725"/>
          <p14:tracePt t="26995" x="5949950" y="1355725"/>
          <p14:tracePt t="27007" x="5943600" y="1355725"/>
          <p14:tracePt t="27024" x="5927725" y="1374775"/>
          <p14:tracePt t="27041" x="5911850" y="1384300"/>
          <p14:tracePt t="27057" x="5902325" y="1393825"/>
          <p14:tracePt t="27074" x="5883275" y="1450975"/>
          <p14:tracePt t="27090" x="5876925" y="1524000"/>
          <p14:tracePt t="27107" x="5870575" y="1597025"/>
          <p14:tracePt t="27125" x="5870575" y="1682750"/>
          <p14:tracePt t="27141" x="5870575" y="1762125"/>
          <p14:tracePt t="27145" x="5854700" y="1812925"/>
          <p14:tracePt t="27158" x="5854700" y="1847850"/>
          <p14:tracePt t="27174" x="5854700" y="1974850"/>
          <p14:tracePt t="27191" x="5854700" y="2035175"/>
          <p14:tracePt t="27207" x="5854700" y="2085975"/>
          <p14:tracePt t="27224" x="5845175" y="2193925"/>
          <p14:tracePt t="27241" x="5845175" y="2273300"/>
          <p14:tracePt t="27257" x="5845175" y="2355850"/>
          <p14:tracePt t="27274" x="5832475" y="2466975"/>
          <p14:tracePt t="27291" x="5822950" y="2536825"/>
          <p14:tracePt t="27307" x="5816600" y="2606675"/>
          <p14:tracePt t="27324" x="5810250" y="2705100"/>
          <p14:tracePt t="27340" x="5810250" y="2765425"/>
          <p14:tracePt t="27357" x="5803900" y="2825750"/>
          <p14:tracePt t="27374" x="5797550" y="2905125"/>
          <p14:tracePt t="27390" x="5797550" y="2949575"/>
          <p14:tracePt t="27407" x="5797550" y="3013075"/>
          <p14:tracePt t="27423" x="5797550" y="3035300"/>
          <p14:tracePt t="27440" x="5797550" y="3048000"/>
          <p14:tracePt t="27458" x="5797550" y="3063875"/>
          <p14:tracePt t="27474" x="5797550" y="3073400"/>
          <p14:tracePt t="27490" x="5797550" y="3082925"/>
          <p14:tracePt t="27544" x="5797550" y="3089275"/>
          <p14:tracePt t="27565" x="5797550" y="3098800"/>
          <p14:tracePt t="27573" x="5803900" y="3105150"/>
          <p14:tracePt t="27579" x="5813425" y="3108325"/>
          <p14:tracePt t="27591" x="5832475" y="3114675"/>
          <p14:tracePt t="27607" x="5943600" y="3136900"/>
          <p14:tracePt t="27624" x="6019800" y="3168650"/>
          <p14:tracePt t="27641" x="6076950" y="3197225"/>
          <p14:tracePt t="27657" x="6127750" y="3235325"/>
          <p14:tracePt t="27673" x="6159500" y="3248025"/>
          <p14:tracePt t="27690" x="6169025" y="3257550"/>
          <p14:tracePt t="27707" x="6181725" y="3270250"/>
          <p14:tracePt t="27723" x="6197600" y="3270250"/>
          <p14:tracePt t="27742" x="6207125" y="3270250"/>
          <p14:tracePt t="27758" x="6229350" y="3260725"/>
          <p14:tracePt t="27774" x="6238875" y="3251200"/>
          <p14:tracePt t="27791" x="6254750" y="3238500"/>
          <p14:tracePt t="27807" x="6257925" y="3206750"/>
          <p14:tracePt t="27823" x="6257925" y="3184525"/>
          <p14:tracePt t="27840" x="6229350" y="3136900"/>
          <p14:tracePt t="27857" x="6184900" y="3086100"/>
          <p14:tracePt t="27874" x="6146800" y="3060700"/>
          <p14:tracePt t="27890" x="6080125" y="3025775"/>
          <p14:tracePt t="27907" x="5975350" y="2978150"/>
          <p14:tracePt t="27924" x="5908675" y="2949575"/>
          <p14:tracePt t="27941" x="5816600" y="2927350"/>
          <p14:tracePt t="27957" x="5753100" y="2914650"/>
          <p14:tracePt t="27974" x="5692775" y="2914650"/>
          <p14:tracePt t="27991" x="5629275" y="2914650"/>
          <p14:tracePt t="28007" x="5591175" y="2924175"/>
          <p14:tracePt t="28023" x="5568950" y="2936875"/>
          <p14:tracePt t="28041" x="5540375" y="2952750"/>
          <p14:tracePt t="28057" x="5530850" y="2968625"/>
          <p14:tracePt t="28073" x="5521325" y="2984500"/>
          <p14:tracePt t="28091" x="5502275" y="3025775"/>
          <p14:tracePt t="28107" x="5483225" y="3057525"/>
          <p14:tracePt t="28124" x="5483225" y="3092450"/>
          <p14:tracePt t="28141" x="5476875" y="3155950"/>
          <p14:tracePt t="28157" x="5476875" y="3194050"/>
          <p14:tracePt t="28174" x="5476875" y="3244850"/>
          <p14:tracePt t="28191" x="5476875" y="3324225"/>
          <p14:tracePt t="28207" x="5480050" y="3378200"/>
          <p14:tracePt t="28224" x="5502275" y="3422650"/>
          <p14:tracePt t="28241" x="5521325" y="3495675"/>
          <p14:tracePt t="28257" x="5546725" y="3549650"/>
          <p14:tracePt t="28274" x="5584825" y="3609975"/>
          <p14:tracePt t="28291" x="5632450" y="3676650"/>
          <p14:tracePt t="28307" x="5657850" y="3714750"/>
          <p14:tracePt t="28324" x="5683250" y="3752850"/>
          <p14:tracePt t="28340" x="5727700" y="3790950"/>
          <p14:tracePt t="28357" x="5765800" y="3822700"/>
          <p14:tracePt t="28374" x="5797550" y="3835400"/>
          <p14:tracePt t="28390" x="5861050" y="3854450"/>
          <p14:tracePt t="28407" x="5911850" y="3854450"/>
          <p14:tracePt t="28424" x="5956300" y="3854450"/>
          <p14:tracePt t="28440" x="6019800" y="3838575"/>
          <p14:tracePt t="28456" x="6051550" y="3825875"/>
          <p14:tracePt t="28474" x="6089650" y="3806825"/>
          <p14:tracePt t="28490" x="6149975" y="3762375"/>
          <p14:tracePt t="28507" x="6188075" y="3730625"/>
          <p14:tracePt t="28524" x="6229350" y="3702050"/>
          <p14:tracePt t="28540" x="6264275" y="3660775"/>
          <p14:tracePt t="28557" x="6296025" y="3635375"/>
          <p14:tracePt t="28574" x="6321425" y="3603625"/>
          <p14:tracePt t="28591" x="6359525" y="3565525"/>
          <p14:tracePt t="28607" x="6372225" y="3536950"/>
          <p14:tracePt t="28624" x="6381750" y="3521075"/>
          <p14:tracePt t="28641" x="6384925" y="3505200"/>
          <p14:tracePt t="28657" x="6400800" y="3489325"/>
          <p14:tracePt t="28675" x="6407150" y="3463925"/>
          <p14:tracePt t="28691" x="6407150" y="3435350"/>
          <p14:tracePt t="28707" x="6407150" y="3419475"/>
          <p14:tracePt t="28724" x="6407150" y="3403600"/>
          <p14:tracePt t="28740" x="6407150" y="3394075"/>
          <p14:tracePt t="28757" x="6407150" y="3378200"/>
          <p14:tracePt t="28818" x="6407150" y="3375025"/>
          <p14:tracePt t="29871" x="6429375" y="3375025"/>
          <p14:tracePt t="29877" x="6473825" y="3365500"/>
          <p14:tracePt t="29890" x="6508750" y="3365500"/>
          <p14:tracePt t="29923" x="6845300" y="3349625"/>
          <p14:tracePt t="29957" x="7169150" y="3330575"/>
          <p14:tracePt t="29974" x="7264400" y="3324225"/>
          <p14:tracePt t="29991" x="7372350" y="3308350"/>
          <p14:tracePt t="30007" x="7467600" y="3308350"/>
          <p14:tracePt t="30024" x="7546975" y="3308350"/>
          <p14:tracePt t="30041" x="7635875" y="3311525"/>
          <p14:tracePt t="30057" x="7680325" y="3317875"/>
          <p14:tracePt t="30073" x="7718425" y="3330575"/>
          <p14:tracePt t="30091" x="7781925" y="3349625"/>
          <p14:tracePt t="30107" x="7826375" y="3355975"/>
          <p14:tracePt t="30124" x="7870825" y="3362325"/>
          <p14:tracePt t="30141" x="7912100" y="3375025"/>
          <p14:tracePt t="30157" x="7950200" y="3381375"/>
          <p14:tracePt t="30174" x="7972425" y="3387725"/>
          <p14:tracePt t="30190" x="8013700" y="3394075"/>
          <p14:tracePt t="30207" x="8035925" y="3394075"/>
          <p14:tracePt t="30224" x="8064500" y="3394075"/>
          <p14:tracePt t="30240" x="8083550" y="3394075"/>
          <p14:tracePt t="30257" x="8105775" y="3394075"/>
          <p14:tracePt t="30274" x="8115300" y="3394075"/>
          <p14:tracePt t="30290" x="8134350" y="3394075"/>
          <p14:tracePt t="30307" x="8150225" y="3394075"/>
          <p14:tracePt t="30324" x="8166100" y="3394075"/>
          <p14:tracePt t="30340" x="8178800" y="3381375"/>
          <p14:tracePt t="30356" x="8188325" y="3378200"/>
          <p14:tracePt t="30374" x="8204200" y="3371850"/>
          <p14:tracePt t="30391" x="8220075" y="3371850"/>
          <p14:tracePt t="31657" x="8204200" y="3340100"/>
          <p14:tracePt t="31664" x="8188325" y="3302000"/>
          <p14:tracePt t="31673" x="8162925" y="3251200"/>
          <p14:tracePt t="31690" x="8102600" y="3136900"/>
          <p14:tracePt t="31707" x="8020050" y="2994025"/>
          <p14:tracePt t="31723" x="7975600" y="2946400"/>
          <p14:tracePt t="31756" x="7883525" y="2876550"/>
          <p14:tracePt t="31790" x="7829550" y="2847975"/>
          <p14:tracePt t="31806" x="7797800" y="2847975"/>
          <p14:tracePt t="31823" x="7772400" y="2847975"/>
          <p14:tracePt t="31840" x="7759700" y="2847975"/>
          <p14:tracePt t="31857" x="7737475" y="2847975"/>
          <p14:tracePt t="31873" x="7721600" y="2854325"/>
          <p14:tracePt t="31890" x="7699375" y="2873375"/>
          <p14:tracePt t="31907" x="7654925" y="2889250"/>
          <p14:tracePt t="31923" x="7632700" y="2914650"/>
          <p14:tracePt t="31941" x="7585075" y="2965450"/>
          <p14:tracePt t="31957" x="7559675" y="3013075"/>
          <p14:tracePt t="31973" x="7527925" y="3044825"/>
          <p14:tracePt t="31991" x="7489825" y="3089275"/>
          <p14:tracePt t="32007" x="7464425" y="3114675"/>
          <p14:tracePt t="32023" x="7451725" y="3149600"/>
          <p14:tracePt t="32041" x="7435850" y="3200400"/>
          <p14:tracePt t="32056" x="7423150" y="3222625"/>
          <p14:tracePt t="32073" x="7423150" y="3254375"/>
          <p14:tracePt t="32090" x="7423150" y="3273425"/>
          <p14:tracePt t="32106" x="7423150" y="3282950"/>
          <p14:tracePt t="32124" x="7423150" y="3298825"/>
          <p14:tracePt t="32140" x="7423150" y="3314700"/>
          <p14:tracePt t="32156" x="7423150" y="3324225"/>
          <p14:tracePt t="32204" x="7426325" y="3324225"/>
          <p14:tracePt t="32212" x="7429500" y="3324225"/>
          <p14:tracePt t="32223" x="7439025" y="3324225"/>
          <p14:tracePt t="32241" x="7512050" y="3314700"/>
          <p14:tracePt t="32257" x="7578725" y="3276600"/>
          <p14:tracePt t="32273" x="7635875" y="3248025"/>
          <p14:tracePt t="32275" x="7654925" y="3235325"/>
          <p14:tracePt t="32290" x="7708900" y="3200400"/>
          <p14:tracePt t="32306" x="7778750" y="3162300"/>
          <p14:tracePt t="32323" x="7829550" y="3111500"/>
          <p14:tracePt t="32340" x="7934325" y="3013075"/>
          <p14:tracePt t="32357" x="7981950" y="2933700"/>
          <p14:tracePt t="32373" x="8039100" y="2851150"/>
          <p14:tracePt t="32390" x="8124825" y="2689225"/>
          <p14:tracePt t="32406" x="8178800" y="2555875"/>
          <p14:tracePt t="32423" x="8204200" y="2447925"/>
          <p14:tracePt t="32440" x="8216900" y="2368550"/>
          <p14:tracePt t="32456" x="8216900" y="2333625"/>
          <p14:tracePt t="32473" x="8216900" y="2289175"/>
          <p14:tracePt t="32490" x="8201025" y="2244725"/>
          <p14:tracePt t="32506" x="8188325" y="2222500"/>
          <p14:tracePt t="32524" x="8166100" y="2181225"/>
          <p14:tracePt t="32540" x="8159750" y="2165350"/>
          <p14:tracePt t="32556" x="8150225" y="2143125"/>
          <p14:tracePt t="32573" x="8140700" y="2133600"/>
          <p14:tracePt t="32590" x="8118475" y="2111375"/>
          <p14:tracePt t="32606" x="8096250" y="2089150"/>
          <p14:tracePt t="32624" x="8054975" y="2063750"/>
          <p14:tracePt t="32640" x="8029575" y="2054225"/>
          <p14:tracePt t="32656" x="8007350" y="2028825"/>
          <p14:tracePt t="32674" x="7991475" y="2012950"/>
          <p14:tracePt t="32690" x="7981950" y="2012950"/>
          <p14:tracePt t="32774" x="7988300" y="2012950"/>
          <p14:tracePt t="32781" x="7991475" y="2012950"/>
          <p14:tracePt t="32789" x="8004175" y="2016125"/>
          <p14:tracePt t="32806" x="8032750" y="2028825"/>
          <p14:tracePt t="32823" x="8083550" y="2054225"/>
          <p14:tracePt t="32840" x="8108950" y="2063750"/>
          <p14:tracePt t="32857" x="8118475" y="2076450"/>
          <p14:tracePt t="32873" x="8134350" y="2095500"/>
          <p14:tracePt t="32890" x="8137525" y="2101850"/>
          <p14:tracePt t="34845" x="8124825" y="2092325"/>
          <p14:tracePt t="34852" x="8105775" y="2079625"/>
          <p14:tracePt t="34859" x="8077200" y="2066925"/>
          <p14:tracePt t="34874" x="8035925" y="2016125"/>
          <p14:tracePt t="34890" x="7981950" y="1965325"/>
          <p14:tracePt t="34906" x="7956550" y="1933575"/>
          <p14:tracePt t="34923" x="7927975" y="1905000"/>
          <p14:tracePt t="34956" x="7915275" y="1889125"/>
          <p14:tracePt t="35007" x="7915275" y="1885950"/>
          <p14:tracePt t="35030" x="7915275" y="1879600"/>
          <p14:tracePt t="35044" x="7915275" y="1876425"/>
          <p14:tracePt t="35073" x="7915275" y="1870075"/>
          <p14:tracePt t="35087" x="7915275" y="1866900"/>
          <p14:tracePt t="35094" x="7921625" y="1866900"/>
          <p14:tracePt t="35136" x="7921625" y="1854200"/>
          <p14:tracePt t="35187" x="7921625" y="1851025"/>
          <p14:tracePt t="35194" x="7924800" y="1844675"/>
          <p14:tracePt t="35208" x="7931150" y="1841500"/>
          <p14:tracePt t="35223" x="7947025" y="1831975"/>
          <p14:tracePt t="35240" x="7956550" y="1819275"/>
          <p14:tracePt t="35257" x="7972425" y="1781175"/>
          <p14:tracePt t="35273" x="7985125" y="1755775"/>
          <p14:tracePt t="35290" x="7985125" y="1739900"/>
          <p14:tracePt t="35307" x="7985125" y="1727200"/>
          <p14:tracePt t="37186" x="7997825" y="1701800"/>
          <p14:tracePt t="37193" x="8013700" y="1641475"/>
          <p14:tracePt t="37206" x="8029575" y="1581150"/>
          <p14:tracePt t="37223" x="8067675" y="1371600"/>
          <p14:tracePt t="37239" x="8083550" y="1187450"/>
          <p14:tracePt t="37256" x="8102600" y="1047750"/>
          <p14:tracePt t="37289" x="8128000" y="688975"/>
          <p14:tracePt t="37323" x="8175625" y="434975"/>
          <p14:tracePt t="37340" x="8185150" y="371475"/>
          <p14:tracePt t="37357" x="8185150" y="301625"/>
          <p14:tracePt t="37372" x="8185150" y="279400"/>
          <p14:tracePt t="37389" x="8185150" y="269875"/>
          <p14:tracePt t="37406" x="8185150" y="260350"/>
          <p14:tracePt t="37501" x="8181975" y="260350"/>
          <p14:tracePt t="37507" x="8178800" y="260350"/>
          <p14:tracePt t="37523" x="8162925" y="260350"/>
          <p14:tracePt t="37539" x="8153400" y="260350"/>
          <p14:tracePt t="37855" x="8147050" y="295275"/>
          <p14:tracePt t="37863" x="8137525" y="365125"/>
          <p14:tracePt t="37873" x="8128000" y="444500"/>
          <p14:tracePt t="37889" x="8112125" y="574675"/>
          <p14:tracePt t="37906" x="8093075" y="860425"/>
          <p14:tracePt t="37922" x="8074025" y="1057275"/>
          <p14:tracePt t="37940" x="8064500" y="1387475"/>
          <p14:tracePt t="37973" x="8054975" y="1708150"/>
          <p14:tracePt t="38006" x="8048625" y="1997075"/>
          <p14:tracePt t="38022" x="8048625" y="2057400"/>
          <p14:tracePt t="38040" x="8048625" y="2117725"/>
          <p14:tracePt t="38056" x="8042275" y="2136775"/>
          <p14:tracePt t="38073" x="8042275" y="21463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500042"/>
            <a:ext cx="4040188" cy="639762"/>
          </a:xfrm>
        </p:spPr>
        <p:txBody>
          <a:bodyPr/>
          <a:lstStyle/>
          <a:p>
            <a:r>
              <a:rPr lang="fr-FR" dirty="0" smtClean="0"/>
              <a:t>    2 stigmates libres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3438" y="1214422"/>
            <a:ext cx="4041775" cy="639762"/>
          </a:xfrm>
        </p:spPr>
        <p:txBody>
          <a:bodyPr/>
          <a:lstStyle/>
          <a:p>
            <a:r>
              <a:rPr lang="fr-FR" dirty="0" smtClean="0"/>
              <a:t>     2 stigmates soudés</a:t>
            </a:r>
            <a:endParaRPr lang="fr-FR" dirty="0"/>
          </a:p>
        </p:txBody>
      </p:sp>
      <p:pic>
        <p:nvPicPr>
          <p:cNvPr id="7" name="Espace réservé du contenu 3" descr="image1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6974" r="6994" b="7799"/>
          <a:stretch>
            <a:fillRect/>
          </a:stretch>
        </p:blipFill>
        <p:spPr>
          <a:xfrm>
            <a:off x="357507" y="2115668"/>
            <a:ext cx="4428807" cy="4027976"/>
          </a:xfrm>
        </p:spPr>
      </p:pic>
      <p:pic>
        <p:nvPicPr>
          <p:cNvPr id="8" name="Espace réservé du contenu 3" descr="image12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l="38846" t="31248" r="27067" b="30372"/>
          <a:stretch>
            <a:fillRect/>
          </a:stretch>
        </p:blipFill>
        <p:spPr>
          <a:xfrm>
            <a:off x="5143504" y="2643182"/>
            <a:ext cx="3722296" cy="3143272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269"/>
    </mc:Choice>
    <mc:Fallback>
      <p:transition spd="slow" advTm="2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854" x="7972425" y="2152650"/>
          <p14:tracePt t="2861" x="7880350" y="2162175"/>
          <p14:tracePt t="2869" x="7788275" y="2171700"/>
          <p14:tracePt t="2882" x="7581900" y="2190750"/>
          <p14:tracePt t="2898" x="7283450" y="2190750"/>
          <p14:tracePt t="2915" x="6870700" y="2152650"/>
          <p14:tracePt t="2932" x="6280150" y="2028825"/>
          <p14:tracePt t="2965" x="5857875" y="1828800"/>
          <p14:tracePt t="2999" x="5657850" y="1597025"/>
          <p14:tracePt t="3015" x="5664200" y="1479550"/>
          <p14:tracePt t="3032" x="5759450" y="1304925"/>
          <p14:tracePt t="3048" x="5921375" y="1174750"/>
          <p14:tracePt t="3065" x="6070600" y="1063625"/>
          <p14:tracePt t="3081" x="6223000" y="958850"/>
          <p14:tracePt t="3098" x="6292850" y="911225"/>
          <p14:tracePt t="3114" x="6330950" y="904875"/>
          <p14:tracePt t="3131" x="6353175" y="908050"/>
          <p14:tracePt t="3148" x="6353175" y="930275"/>
          <p14:tracePt t="3165" x="6334125" y="974725"/>
          <p14:tracePt t="3167" x="6289675" y="1038225"/>
          <p14:tracePt t="3181" x="6149975" y="1247775"/>
          <p14:tracePt t="3197" x="5988050" y="1412875"/>
          <p14:tracePt t="3216" x="5626100" y="1736725"/>
          <p14:tracePt t="3232" x="5384800" y="1911350"/>
          <p14:tracePt t="3249" x="5172075" y="2063750"/>
          <p14:tracePt t="3266" x="4791075" y="2247900"/>
          <p14:tracePt t="3282" x="4587875" y="2355850"/>
          <p14:tracePt t="3299" x="4384675" y="2460625"/>
          <p14:tracePt t="3315" x="4121150" y="2593975"/>
          <p14:tracePt t="3331" x="3975100" y="2695575"/>
          <p14:tracePt t="3350" x="3813175" y="2844800"/>
          <p14:tracePt t="3365" x="3759200" y="2917825"/>
          <p14:tracePt t="3381" x="3740150" y="2946400"/>
          <p14:tracePt t="3398" x="3740150" y="2965450"/>
          <p14:tracePt t="3600" x="3619500" y="2965450"/>
          <p14:tracePt t="3607" x="3479800" y="2965450"/>
          <p14:tracePt t="3614" x="3308350" y="2978150"/>
          <p14:tracePt t="3631" x="2949575" y="2987675"/>
          <p14:tracePt t="3648" x="2720975" y="3006725"/>
          <p14:tracePt t="3665" x="2447925" y="3016250"/>
          <p14:tracePt t="3682" x="2371725" y="3028950"/>
          <p14:tracePt t="3698" x="2333625" y="3048000"/>
          <p14:tracePt t="3700" x="2330450" y="3054350"/>
          <p14:tracePt t="3714" x="2317750" y="3063875"/>
          <p14:tracePt t="3731" x="2317750" y="3073400"/>
          <p14:tracePt t="3748" x="2336800" y="3082925"/>
          <p14:tracePt t="3764" x="2479675" y="3124200"/>
          <p14:tracePt t="3782" x="2590800" y="3155950"/>
          <p14:tracePt t="3799" x="2774950" y="3235325"/>
          <p14:tracePt t="3815" x="2889250" y="3305175"/>
          <p14:tracePt t="3831" x="2952750" y="3378200"/>
          <p14:tracePt t="3848" x="3044825" y="3463925"/>
          <p14:tracePt t="3865" x="3063875" y="3495675"/>
          <p14:tracePt t="3881" x="3076575" y="3524250"/>
          <p14:tracePt t="3898" x="3073400" y="3546475"/>
          <p14:tracePt t="3914" x="3057525" y="3556000"/>
          <p14:tracePt t="3931" x="2955925" y="3578225"/>
          <p14:tracePt t="3949" x="2720975" y="3543300"/>
          <p14:tracePt t="3965" x="2511425" y="3486150"/>
          <p14:tracePt t="3981" x="2336800" y="3432175"/>
          <p14:tracePt t="3998" x="2066925" y="3355975"/>
          <p14:tracePt t="4014" x="1914525" y="3330575"/>
          <p14:tracePt t="4032" x="1809750" y="3330575"/>
          <p14:tracePt t="4049" x="1670050" y="3333750"/>
          <p14:tracePt t="4064" x="1584325" y="3349625"/>
          <p14:tracePt t="4081" x="1508125" y="3375025"/>
          <p14:tracePt t="4098" x="1450975" y="3390900"/>
          <p14:tracePt t="4114" x="1428750" y="3403600"/>
          <p14:tracePt t="4131" x="1406525" y="3416300"/>
          <p14:tracePt t="4148" x="1390650" y="3432175"/>
          <p14:tracePt t="4164" x="1381125" y="3432175"/>
          <p14:tracePt t="4181" x="1371600" y="3432175"/>
          <p14:tracePt t="4198" x="1355725" y="3432175"/>
          <p14:tracePt t="4215" x="1349375" y="3432175"/>
          <p14:tracePt t="4231" x="1339850" y="3419475"/>
          <p14:tracePt t="4248" x="1327150" y="3378200"/>
          <p14:tracePt t="4264" x="1320800" y="3333750"/>
          <p14:tracePt t="4281" x="1314450" y="3279775"/>
          <p14:tracePt t="4298" x="1295400" y="3178175"/>
          <p14:tracePt t="4314" x="1295400" y="3117850"/>
          <p14:tracePt t="4331" x="1282700" y="3073400"/>
          <p14:tracePt t="4348" x="1263650" y="3038475"/>
          <p14:tracePt t="4364" x="1250950" y="3006725"/>
          <p14:tracePt t="4382" x="1228725" y="2978150"/>
          <p14:tracePt t="4398" x="1219200" y="2968625"/>
          <p14:tracePt t="4414" x="1209675" y="2959100"/>
          <p14:tracePt t="4431" x="1200150" y="2949575"/>
          <p14:tracePt t="4448" x="1177925" y="2927350"/>
          <p14:tracePt t="4464" x="1168400" y="2927350"/>
          <p14:tracePt t="4482" x="1152525" y="2921000"/>
          <p14:tracePt t="4498" x="1143000" y="2911475"/>
          <p14:tracePt t="4515" x="1127125" y="2908300"/>
          <p14:tracePt t="4532" x="1123950" y="2892425"/>
          <p14:tracePt t="4548" x="1117600" y="2876550"/>
          <p14:tracePt t="4564" x="1114425" y="2867025"/>
          <p14:tracePt t="4581" x="1095375" y="2835275"/>
          <p14:tracePt t="4597" x="1079500" y="2803525"/>
          <p14:tracePt t="4614" x="1063625" y="2759075"/>
          <p14:tracePt t="4631" x="1047750" y="2720975"/>
          <p14:tracePt t="4648" x="1038225" y="2711450"/>
          <p14:tracePt t="4664" x="1019175" y="2695575"/>
          <p14:tracePt t="4710" x="1019175" y="2698750"/>
          <p14:tracePt t="4717" x="1019175" y="2708275"/>
          <p14:tracePt t="4731" x="1019175" y="2717800"/>
          <p14:tracePt t="4747" x="1019175" y="2733675"/>
          <p14:tracePt t="4765" x="1019175" y="2762250"/>
          <p14:tracePt t="4781" x="1009650" y="2797175"/>
          <p14:tracePt t="4798" x="996950" y="2828925"/>
          <p14:tracePt t="4815" x="984250" y="2851150"/>
          <p14:tracePt t="4832" x="958850" y="2908300"/>
          <p14:tracePt t="4849" x="942975" y="2930525"/>
          <p14:tracePt t="4865" x="914400" y="2971800"/>
          <p14:tracePt t="4881" x="873125" y="3009900"/>
          <p14:tracePt t="4898" x="847725" y="3032125"/>
          <p14:tracePt t="4914" x="822325" y="3063875"/>
          <p14:tracePt t="4931" x="790575" y="3101975"/>
          <p14:tracePt t="4948" x="774700" y="3130550"/>
          <p14:tracePt t="4965" x="765175" y="3143250"/>
          <p14:tracePt t="4981" x="749300" y="3155950"/>
          <p14:tracePt t="4998" x="739775" y="3171825"/>
          <p14:tracePt t="5014" x="723900" y="3181350"/>
          <p14:tracePt t="5032" x="708025" y="3197225"/>
          <p14:tracePt t="5048" x="698500" y="3206750"/>
          <p14:tracePt t="5064" x="688975" y="3222625"/>
          <p14:tracePt t="5081" x="660400" y="3238500"/>
          <p14:tracePt t="5098" x="650875" y="3248025"/>
          <p14:tracePt t="5116" x="635000" y="3263900"/>
          <p14:tracePt t="5131" x="619125" y="3279775"/>
          <p14:tracePt t="5147" x="609600" y="3279775"/>
          <p14:tracePt t="5165" x="593725" y="3279775"/>
          <p14:tracePt t="5493" x="628650" y="3286125"/>
          <p14:tracePt t="5500" x="698500" y="3295650"/>
          <p14:tracePt t="5514" x="850900" y="3302000"/>
          <p14:tracePt t="5531" x="981075" y="3330575"/>
          <p14:tracePt t="5548" x="1108075" y="3346450"/>
          <p14:tracePt t="5581" x="1349375" y="3394075"/>
          <p14:tracePt t="5614" x="1454150" y="3435350"/>
          <p14:tracePt t="5631" x="1485900" y="3444875"/>
          <p14:tracePt t="5648" x="1501775" y="3457575"/>
          <p14:tracePt t="5665" x="1517650" y="3476625"/>
          <p14:tracePt t="5682" x="1527175" y="3489325"/>
          <p14:tracePt t="5720" x="1527175" y="3492500"/>
          <p14:tracePt t="5735" x="1533525" y="3498850"/>
          <p14:tracePt t="5748" x="1533525" y="3502025"/>
          <p14:tracePt t="5764" x="1536700" y="3508375"/>
          <p14:tracePt t="5781" x="1546225" y="3517900"/>
          <p14:tracePt t="5798" x="1552575" y="3524250"/>
          <p14:tracePt t="5814" x="1568450" y="3527425"/>
          <p14:tracePt t="5831" x="1581150" y="3527425"/>
          <p14:tracePt t="5848" x="1597025" y="3527425"/>
          <p14:tracePt t="5864" x="1597025" y="3533775"/>
          <p14:tracePt t="5898" x="1597025" y="3536950"/>
          <p14:tracePt t="5914" x="1597025" y="3546475"/>
          <p14:tracePt t="5932" x="1593850" y="3552825"/>
          <p14:tracePt t="5948" x="1562100" y="3556000"/>
          <p14:tracePt t="5965" x="1517650" y="3556000"/>
          <p14:tracePt t="5981" x="1425575" y="3552825"/>
          <p14:tracePt t="5997" x="1276350" y="3502025"/>
          <p14:tracePt t="6014" x="1196975" y="3454400"/>
          <p14:tracePt t="6031" x="1127125" y="3400425"/>
          <p14:tracePt t="6048" x="1054100" y="3327400"/>
          <p14:tracePt t="6064" x="1022350" y="3302000"/>
          <p14:tracePt t="6081" x="1000125" y="3279775"/>
          <p14:tracePt t="6097" x="977900" y="3257550"/>
          <p14:tracePt t="6114" x="968375" y="3248025"/>
          <p14:tracePt t="6131" x="958850" y="3238500"/>
          <p14:tracePt t="6147" x="946150" y="3238500"/>
          <p14:tracePt t="6204" x="949325" y="3238500"/>
          <p14:tracePt t="6211" x="955675" y="3244850"/>
          <p14:tracePt t="6218" x="958850" y="3248025"/>
          <p14:tracePt t="6231" x="965200" y="3254375"/>
          <p14:tracePt t="6249" x="993775" y="3295650"/>
          <p14:tracePt t="6264" x="1019175" y="3317875"/>
          <p14:tracePt t="6281" x="1050925" y="3352800"/>
          <p14:tracePt t="6298" x="1120775" y="3422650"/>
          <p14:tracePt t="6315" x="1203325" y="3470275"/>
          <p14:tracePt t="6331" x="1292225" y="3517900"/>
          <p14:tracePt t="6349" x="1485900" y="3581400"/>
          <p14:tracePt t="6365" x="1635125" y="3587750"/>
          <p14:tracePt t="6383" x="1787525" y="3584575"/>
          <p14:tracePt t="6398" x="1885950" y="3552825"/>
          <p14:tracePt t="6415" x="1962150" y="3521075"/>
          <p14:tracePt t="6431" x="2044700" y="3444875"/>
          <p14:tracePt t="6448" x="2073275" y="3390900"/>
          <p14:tracePt t="6464" x="2095500" y="3324225"/>
          <p14:tracePt t="6482" x="2092325" y="3248025"/>
          <p14:tracePt t="6498" x="2063750" y="3190875"/>
          <p14:tracePt t="6514" x="2009775" y="3121025"/>
          <p14:tracePt t="6531" x="1895475" y="3022600"/>
          <p14:tracePt t="6547" x="1790700" y="2955925"/>
          <p14:tracePt t="6564" x="1679575" y="2901950"/>
          <p14:tracePt t="6581" x="1552575" y="2847975"/>
          <p14:tracePt t="6598" x="1466850" y="2832100"/>
          <p14:tracePt t="6615" x="1349375" y="2822575"/>
          <p14:tracePt t="6631" x="1219200" y="2816225"/>
          <p14:tracePt t="6648" x="1104900" y="2819400"/>
          <p14:tracePt t="6664" x="984250" y="2838450"/>
          <p14:tracePt t="6680" x="819150" y="2860675"/>
          <p14:tracePt t="6698" x="739775" y="2901950"/>
          <p14:tracePt t="6715" x="673100" y="2930525"/>
          <p14:tracePt t="6731" x="587375" y="2971800"/>
          <p14:tracePt t="6748" x="542925" y="2984500"/>
          <p14:tracePt t="6764" x="504825" y="3003550"/>
          <p14:tracePt t="6781" x="466725" y="3035300"/>
          <p14:tracePt t="6797" x="438150" y="3048000"/>
          <p14:tracePt t="6814" x="419100" y="3070225"/>
          <p14:tracePt t="6831" x="381000" y="3121025"/>
          <p14:tracePt t="6847" x="368300" y="3184525"/>
          <p14:tracePt t="6864" x="352425" y="3248025"/>
          <p14:tracePt t="6881" x="339725" y="3317875"/>
          <p14:tracePt t="6898" x="339725" y="3362325"/>
          <p14:tracePt t="6914" x="339725" y="3422650"/>
          <p14:tracePt t="6932" x="358775" y="3511550"/>
          <p14:tracePt t="6947" x="393700" y="3571875"/>
          <p14:tracePt t="6964" x="428625" y="3619500"/>
          <p14:tracePt t="6980" x="530225" y="3705225"/>
          <p14:tracePt t="6997" x="600075" y="3759200"/>
          <p14:tracePt t="7015" x="762000" y="3838575"/>
          <p14:tracePt t="7031" x="882650" y="3870325"/>
          <p14:tracePt t="7047" x="971550" y="3895725"/>
          <p14:tracePt t="7065" x="1136650" y="3911600"/>
          <p14:tracePt t="7081" x="1250950" y="3911600"/>
          <p14:tracePt t="7098" x="1346200" y="3898900"/>
          <p14:tracePt t="7115" x="1463675" y="3851275"/>
          <p14:tracePt t="7131" x="1530350" y="3822700"/>
          <p14:tracePt t="7147" x="1571625" y="3771900"/>
          <p14:tracePt t="7165" x="1641475" y="3673475"/>
          <p14:tracePt t="7181" x="1682750" y="3584575"/>
          <p14:tracePt t="7197" x="1708150" y="3463925"/>
          <p14:tracePt t="7215" x="1724025" y="3302000"/>
          <p14:tracePt t="7231" x="1724025" y="3206750"/>
          <p14:tracePt t="7248" x="1724025" y="3146425"/>
          <p14:tracePt t="7265" x="1714500" y="3076575"/>
          <p14:tracePt t="7281" x="1701800" y="3038475"/>
          <p14:tracePt t="7297" x="1670050" y="2990850"/>
          <p14:tracePt t="7314" x="1603375" y="2914650"/>
          <p14:tracePt t="7330" x="1562100" y="2863850"/>
          <p14:tracePt t="7348" x="1498600" y="2809875"/>
          <p14:tracePt t="7364" x="1400175" y="2749550"/>
          <p14:tracePt t="7381" x="1343025" y="2720975"/>
          <p14:tracePt t="7397" x="1295400" y="2695575"/>
          <p14:tracePt t="7414" x="1238250" y="2670175"/>
          <p14:tracePt t="7430" x="1203325" y="2657475"/>
          <p14:tracePt t="7447" x="1158875" y="2657475"/>
          <p14:tracePt t="7465" x="1089025" y="2660650"/>
          <p14:tracePt t="7481" x="1025525" y="2673350"/>
          <p14:tracePt t="7498" x="958850" y="2695575"/>
          <p14:tracePt t="7514" x="854075" y="2743200"/>
          <p14:tracePt t="7531" x="765175" y="2774950"/>
          <p14:tracePt t="7547" x="666750" y="2806700"/>
          <p14:tracePt t="7564" x="568325" y="2867025"/>
          <p14:tracePt t="7581" x="520700" y="2892425"/>
          <p14:tracePt t="7598" x="495300" y="2924175"/>
          <p14:tracePt t="7615" x="460375" y="2968625"/>
          <p14:tracePt t="7631" x="447675" y="2990850"/>
          <p14:tracePt t="7648" x="434975" y="3016250"/>
          <p14:tracePt t="7664" x="428625" y="3057525"/>
          <p14:tracePt t="7681" x="428625" y="3108325"/>
          <p14:tracePt t="7698" x="428625" y="3194050"/>
          <p14:tracePt t="7714" x="428625" y="3254375"/>
          <p14:tracePt t="7731" x="431800" y="3298825"/>
          <p14:tracePt t="7748" x="450850" y="3362325"/>
          <p14:tracePt t="7764" x="479425" y="3400425"/>
          <p14:tracePt t="7781" x="504825" y="3448050"/>
          <p14:tracePt t="7798" x="574675" y="3502025"/>
          <p14:tracePt t="7814" x="628650" y="3524250"/>
          <p14:tracePt t="7831" x="673100" y="3536950"/>
          <p14:tracePt t="7848" x="736600" y="3543300"/>
          <p14:tracePt t="7864" x="774700" y="3543300"/>
          <p14:tracePt t="7881" x="803275" y="3543300"/>
          <p14:tracePt t="7898" x="835025" y="3543300"/>
          <p14:tracePt t="7914" x="863600" y="3543300"/>
          <p14:tracePt t="7931" x="885825" y="3543300"/>
          <p14:tracePt t="7947" x="908050" y="3536950"/>
          <p14:tracePt t="7964" x="917575" y="3536950"/>
          <p14:tracePt t="11913" x="987425" y="3508375"/>
          <p14:tracePt t="11919" x="1098550" y="3438525"/>
          <p14:tracePt t="11931" x="1304925" y="3314700"/>
          <p14:tracePt t="11947" x="1978025" y="2978150"/>
          <p14:tracePt t="11968" x="2600325" y="2752725"/>
          <p14:tracePt t="11986" x="2949575" y="2654300"/>
          <p14:tracePt t="11998" x="3168650" y="2606675"/>
          <p14:tracePt t="12032" x="3559175" y="2571750"/>
          <p14:tracePt t="12065" x="3908425" y="2603500"/>
          <p14:tracePt t="12080" x="4041775" y="2654300"/>
          <p14:tracePt t="12097" x="4248150" y="2746375"/>
          <p14:tracePt t="12114" x="4394200" y="2838450"/>
          <p14:tracePt t="12131" x="4521200" y="2936875"/>
          <p14:tracePt t="12148" x="4635500" y="3101975"/>
          <p14:tracePt t="12164" x="4695825" y="3225800"/>
          <p14:tracePt t="12181" x="4724400" y="3378200"/>
          <p14:tracePt t="12197" x="4708525" y="3587750"/>
          <p14:tracePt t="12214" x="4654550" y="3730625"/>
          <p14:tracePt t="12230" x="4587875" y="3822700"/>
          <p14:tracePt t="12247" x="4438650" y="3965575"/>
          <p14:tracePt t="12263" x="4314825" y="4025900"/>
          <p14:tracePt t="12280" x="4181475" y="4079875"/>
          <p14:tracePt t="12297" x="3971925" y="4105275"/>
          <p14:tracePt t="12314" x="3844925" y="4098925"/>
          <p14:tracePt t="12330" x="3667125" y="4035425"/>
          <p14:tracePt t="12333" x="3581400" y="3997325"/>
          <p14:tracePt t="12348" x="3416300" y="3914775"/>
          <p14:tracePt t="12364" x="3270250" y="3841750"/>
          <p14:tracePt t="12380" x="3124200" y="3778250"/>
          <p14:tracePt t="12397" x="2962275" y="3698875"/>
          <p14:tracePt t="12414" x="2905125" y="3670300"/>
          <p14:tracePt t="12430" x="2867025" y="3657600"/>
          <p14:tracePt t="12448" x="2851150" y="3641725"/>
          <p14:tracePt t="12464" x="2860675" y="3622675"/>
          <p14:tracePt t="12481" x="3279775" y="3473450"/>
          <p14:tracePt t="12499" x="3917950" y="3349625"/>
          <p14:tracePt t="12515" x="4606925" y="3289300"/>
          <p14:tracePt t="12532" x="5641975" y="3330575"/>
          <p14:tracePt t="12548" x="6232525" y="3432175"/>
          <p14:tracePt t="12565" x="6759575" y="3562350"/>
          <p14:tracePt t="12582" x="7216775" y="3708400"/>
          <p14:tracePt t="12599" x="7404100" y="3794125"/>
          <p14:tracePt t="12615" x="7521575" y="3873500"/>
          <p14:tracePt t="12630" x="7594600" y="3946525"/>
          <p14:tracePt t="12647" x="7607300" y="3975100"/>
          <p14:tracePt t="12664" x="7613650" y="4006850"/>
          <p14:tracePt t="12680" x="7604125" y="4029075"/>
          <p14:tracePt t="12916" x="7540625" y="4060825"/>
          <p14:tracePt t="12923" x="7467600" y="4098925"/>
          <p14:tracePt t="12930" x="7391400" y="4143375"/>
          <p14:tracePt t="12947" x="7283450" y="4187825"/>
          <p14:tracePt t="12965" x="7194550" y="4229100"/>
          <p14:tracePt t="12980" x="7124700" y="4248150"/>
          <p14:tracePt t="12996" x="7102475" y="4254500"/>
          <p14:tracePt t="13014" x="7092950" y="4254500"/>
          <p14:tracePt t="13030" x="7124700" y="4238625"/>
          <p14:tracePt t="13047" x="7270750" y="4165600"/>
          <p14:tracePt t="13065" x="7800975" y="3975100"/>
          <p14:tracePt t="13082" x="8166100" y="3889375"/>
          <p14:tracePt t="13099" x="8397875" y="3841750"/>
          <p14:tracePt t="13114" x="8683625" y="3822700"/>
          <p14:tracePt t="13130" x="8801100" y="3825875"/>
          <p14:tracePt t="13147" x="8845550" y="3838575"/>
          <p14:tracePt t="13164" x="8877300" y="3870325"/>
          <p14:tracePt t="13180" x="8877300" y="3898900"/>
          <p14:tracePt t="13196" x="8867775" y="3943350"/>
          <p14:tracePt t="13214" x="8778875" y="4035425"/>
          <p14:tracePt t="13230" x="8677275" y="4114800"/>
          <p14:tracePt t="13246" x="8550275" y="4194175"/>
          <p14:tracePt t="13264" x="8286750" y="4327525"/>
          <p14:tracePt t="13280" x="8121650" y="4381500"/>
          <p14:tracePt t="13297" x="7934325" y="4438650"/>
          <p14:tracePt t="13314" x="7715250" y="4454525"/>
          <p14:tracePt t="13330" x="7562850" y="4432300"/>
          <p14:tracePt t="13347" x="7439025" y="4378325"/>
          <p14:tracePt t="13364" x="7308850" y="4289425"/>
          <p14:tracePt t="13380" x="7242175" y="4206875"/>
          <p14:tracePt t="13397" x="7197725" y="4064000"/>
          <p14:tracePt t="13414" x="7172325" y="3908425"/>
          <p14:tracePt t="13430" x="7185025" y="3835400"/>
          <p14:tracePt t="13447" x="7197725" y="3797300"/>
          <p14:tracePt t="13463" x="7235825" y="3730625"/>
          <p14:tracePt t="13480" x="7283450" y="3689350"/>
          <p14:tracePt t="13497" x="7331075" y="3663950"/>
          <p14:tracePt t="13514" x="7397750" y="3616325"/>
          <p14:tracePt t="13530" x="7467600" y="3568700"/>
          <p14:tracePt t="13547" x="7553325" y="3536950"/>
          <p14:tracePt t="13564" x="7677150" y="3514725"/>
          <p14:tracePt t="13580" x="7737475" y="3514725"/>
          <p14:tracePt t="13597" x="7775575" y="3517900"/>
          <p14:tracePt t="13614" x="7816850" y="3536950"/>
          <p14:tracePt t="13630" x="7829550" y="3552825"/>
          <p14:tracePt t="13648" x="7835900" y="3594100"/>
          <p14:tracePt t="13664" x="7835900" y="3622675"/>
          <p14:tracePt t="13680" x="7835900" y="3644900"/>
          <p14:tracePt t="13696" x="7826375" y="3667125"/>
          <p14:tracePt t="13714" x="7794625" y="3711575"/>
          <p14:tracePt t="13731" x="7769225" y="3743325"/>
          <p14:tracePt t="13749" x="7712075" y="3781425"/>
          <p14:tracePt t="13763" x="7664450" y="3806825"/>
          <p14:tracePt t="13780" x="7642225" y="3819525"/>
          <p14:tracePt t="13796" x="7610475" y="3832225"/>
          <p14:tracePt t="13814" x="7591425" y="3832225"/>
          <p14:tracePt t="13830" x="7581900" y="3832225"/>
          <p14:tracePt t="13849" x="7559675" y="3800475"/>
          <p14:tracePt t="13865" x="7559675" y="3756025"/>
          <p14:tracePt t="13880" x="7562850" y="3641725"/>
          <p14:tracePt t="13897" x="7607300" y="3473450"/>
          <p14:tracePt t="13913" x="7626350" y="3419475"/>
          <p14:tracePt t="13930" x="7639050" y="3381375"/>
          <p14:tracePt t="13947" x="7651750" y="3365500"/>
          <p14:tracePt t="13963" x="7651750" y="3349625"/>
          <p14:tracePt t="13980" x="7651750" y="3343275"/>
          <p14:tracePt t="14014" x="7639050" y="3343275"/>
          <p14:tracePt t="14030" x="7629525" y="3343275"/>
          <p14:tracePt t="14047" x="7604125" y="3343275"/>
          <p14:tracePt t="14064" x="7559675" y="3343275"/>
          <p14:tracePt t="14081" x="7499350" y="3343275"/>
          <p14:tracePt t="14097" x="7385050" y="3343275"/>
          <p14:tracePt t="14114" x="7312025" y="3343275"/>
          <p14:tracePt t="14130" x="7229475" y="3349625"/>
          <p14:tracePt t="14146" x="7105650" y="3381375"/>
          <p14:tracePt t="14163" x="7019925" y="3397250"/>
          <p14:tracePt t="14180" x="6946900" y="3403600"/>
          <p14:tracePt t="14197" x="6861175" y="3409950"/>
          <p14:tracePt t="14213" x="6838950" y="3409950"/>
          <p14:tracePt t="14230" x="6823075" y="3409950"/>
          <p14:tracePt t="14247" x="6800850" y="3416300"/>
          <p14:tracePt t="14263" x="6791325" y="3419475"/>
          <p14:tracePt t="14280" x="6791325" y="3435350"/>
          <p14:tracePt t="14297" x="6791325" y="3444875"/>
          <p14:tracePt t="14314" x="6791325" y="3454400"/>
          <p14:tracePt t="14331" x="6797675" y="3470275"/>
          <p14:tracePt t="14347" x="6813550" y="3486150"/>
          <p14:tracePt t="14363" x="6819900" y="3495675"/>
          <p14:tracePt t="14380" x="6819900" y="3505200"/>
          <p14:tracePt t="14397" x="6819900" y="3508375"/>
          <p14:tracePt t="14413" x="6819900" y="3517900"/>
          <p14:tracePt t="14430" x="6819900" y="3533775"/>
          <p14:tracePt t="14447" x="6819900" y="3549650"/>
          <p14:tracePt t="14463" x="6819900" y="3559175"/>
          <p14:tracePt t="14481" x="6823075" y="3571875"/>
          <p14:tracePt t="14497" x="6835775" y="3594100"/>
          <p14:tracePt t="14513" x="6854825" y="3619500"/>
          <p14:tracePt t="14531" x="6927850" y="3667125"/>
          <p14:tracePt t="14547" x="6991350" y="3679825"/>
          <p14:tracePt t="14563" x="7054850" y="3689350"/>
          <p14:tracePt t="14580" x="7134225" y="3689350"/>
          <p14:tracePt t="14596" x="7169150" y="3689350"/>
          <p14:tracePt t="14613" x="7178675" y="3689350"/>
          <p14:tracePt t="14630" x="7185025" y="3698875"/>
          <p14:tracePt t="14646" x="7185025" y="3714750"/>
          <p14:tracePt t="14663" x="7178675" y="3724275"/>
          <p14:tracePt t="14680" x="7137400" y="3727450"/>
          <p14:tracePt t="14696" x="7086600" y="3727450"/>
          <p14:tracePt t="14713" x="6997700" y="3727450"/>
          <p14:tracePt t="14730" x="6899275" y="3727450"/>
          <p14:tracePt t="14747" x="6854825" y="3717925"/>
          <p14:tracePt t="14763" x="6832600" y="3708400"/>
          <p14:tracePt t="14780" x="6788150" y="3683000"/>
          <p14:tracePt t="14797" x="6765925" y="3670300"/>
          <p14:tracePt t="14813" x="6734175" y="3657600"/>
          <p14:tracePt t="14830" x="6699250" y="3635375"/>
          <p14:tracePt t="14847" x="6670675" y="3635375"/>
          <p14:tracePt t="14863" x="6661150" y="3629025"/>
          <p14:tracePt t="14880" x="6645275" y="3616325"/>
          <p14:tracePt t="14896" x="6635750" y="3609975"/>
          <p14:tracePt t="14914" x="6619875" y="3603625"/>
          <p14:tracePt t="14931" x="6604000" y="3594100"/>
          <p14:tracePt t="14947" x="6594475" y="3584575"/>
          <p14:tracePt t="14965" x="6575425" y="3568700"/>
          <p14:tracePt t="14981" x="6565900" y="3559175"/>
          <p14:tracePt t="14997" x="6556375" y="3549650"/>
          <p14:tracePt t="15014" x="6540500" y="3524250"/>
          <p14:tracePt t="15031" x="6521450" y="3498850"/>
          <p14:tracePt t="15047" x="6502400" y="3454400"/>
          <p14:tracePt t="15064" x="6470650" y="3403600"/>
          <p14:tracePt t="15080" x="6451600" y="3378200"/>
          <p14:tracePt t="15097" x="6442075" y="3368675"/>
          <p14:tracePt t="15114" x="6429375" y="3359150"/>
          <p14:tracePt t="15130" x="6416675" y="3359150"/>
          <p14:tracePt t="15147" x="6403975" y="3359150"/>
          <p14:tracePt t="15164" x="6394450" y="3359150"/>
          <p14:tracePt t="15200" x="6394450" y="3362325"/>
          <p14:tracePt t="15214" x="6394450" y="3371850"/>
          <p14:tracePt t="15230" x="6394450" y="3381375"/>
          <p14:tracePt t="15247" x="6394450" y="3390900"/>
          <p14:tracePt t="15264" x="6394450" y="3416300"/>
          <p14:tracePt t="15280" x="6400800" y="3441700"/>
          <p14:tracePt t="15297" x="6419850" y="3470275"/>
          <p14:tracePt t="15313" x="6451600" y="3508375"/>
          <p14:tracePt t="15331" x="6470650" y="3536950"/>
          <p14:tracePt t="15347" x="6492875" y="3568700"/>
          <p14:tracePt t="15350" x="6508750" y="3597275"/>
          <p14:tracePt t="15364" x="6527800" y="3629025"/>
          <p14:tracePt t="15381" x="6559550" y="3676650"/>
          <p14:tracePt t="15397" x="6588125" y="3730625"/>
          <p14:tracePt t="15413" x="6635750" y="3797300"/>
          <p14:tracePt t="15430" x="6661150" y="3838575"/>
          <p14:tracePt t="15447" x="6692900" y="3870325"/>
          <p14:tracePt t="15463" x="6731000" y="3911600"/>
          <p14:tracePt t="15480" x="6753225" y="3937000"/>
          <p14:tracePt t="15496" x="6772275" y="3962400"/>
          <p14:tracePt t="15513" x="6819900" y="4025900"/>
          <p14:tracePt t="15530" x="6845300" y="4073525"/>
          <p14:tracePt t="15547" x="6877050" y="4108450"/>
          <p14:tracePt t="15563" x="6915150" y="4149725"/>
          <p14:tracePt t="15580" x="6946900" y="4181475"/>
          <p14:tracePt t="15597" x="6965950" y="4206875"/>
          <p14:tracePt t="15614" x="6988175" y="4235450"/>
          <p14:tracePt t="15631" x="7004050" y="4251325"/>
          <p14:tracePt t="15647" x="7019925" y="4267200"/>
          <p14:tracePt t="15663" x="7023100" y="4283075"/>
          <p14:tracePt t="15680" x="7023100" y="4292600"/>
          <p14:tracePt t="15697" x="7023100" y="4302125"/>
          <p14:tracePt t="15730" x="7013575" y="4302125"/>
          <p14:tracePt t="15748" x="6978650" y="4292600"/>
          <p14:tracePt t="15764" x="6946900" y="4260850"/>
          <p14:tracePt t="15780" x="6892925" y="4206875"/>
          <p14:tracePt t="15797" x="6835775" y="4108450"/>
          <p14:tracePt t="15813" x="6810375" y="4070350"/>
          <p14:tracePt t="15830" x="6775450" y="4029075"/>
          <p14:tracePt t="15847" x="6737350" y="3978275"/>
          <p14:tracePt t="15863" x="6705600" y="3946525"/>
          <p14:tracePt t="15880" x="6680200" y="3902075"/>
          <p14:tracePt t="15897" x="6645275" y="3841750"/>
          <p14:tracePt t="15913" x="6626225" y="3803650"/>
          <p14:tracePt t="15930" x="6616700" y="3765550"/>
          <p14:tracePt t="15947" x="6597650" y="3730625"/>
          <p14:tracePt t="15963" x="6578600" y="3708400"/>
          <p14:tracePt t="15980" x="6569075" y="3676650"/>
          <p14:tracePt t="15996" x="6550025" y="3648075"/>
          <p14:tracePt t="16013" x="6540500" y="3619500"/>
          <p14:tracePt t="16030" x="6521450" y="3600450"/>
          <p14:tracePt t="16046" x="6502400" y="3559175"/>
          <p14:tracePt t="16063" x="6492875" y="3527425"/>
          <p14:tracePt t="16080" x="6480175" y="3498850"/>
          <p14:tracePt t="16097" x="6480175" y="3482975"/>
          <p14:tracePt t="16113" x="6480175" y="3476625"/>
          <p14:tracePt t="16189" x="6480175" y="3479800"/>
          <p14:tracePt t="16196" x="6480175" y="3486150"/>
          <p14:tracePt t="16203" x="6480175" y="3489325"/>
          <p14:tracePt t="16213" x="6480175" y="3495675"/>
          <p14:tracePt t="16229" x="6486525" y="3511550"/>
          <p14:tracePt t="16247" x="6502400" y="3530600"/>
          <p14:tracePt t="16263" x="6511925" y="3552825"/>
          <p14:tracePt t="16280" x="6543675" y="3584575"/>
          <p14:tracePt t="16296" x="6581775" y="3629025"/>
          <p14:tracePt t="16313" x="6613525" y="3667125"/>
          <p14:tracePt t="16331" x="6661150" y="3733800"/>
          <p14:tracePt t="16347" x="6673850" y="3765550"/>
          <p14:tracePt t="16364" x="6692900" y="3797300"/>
          <p14:tracePt t="16381" x="6708775" y="3838575"/>
          <p14:tracePt t="16397" x="6737350" y="3876675"/>
          <p14:tracePt t="16413" x="6753225" y="3908425"/>
          <p14:tracePt t="16430" x="6772275" y="3959225"/>
          <p14:tracePt t="16446" x="6791325" y="3997325"/>
          <p14:tracePt t="16463" x="6804025" y="4025900"/>
          <p14:tracePt t="16481" x="6823075" y="4070350"/>
          <p14:tracePt t="16496" x="6835775" y="4092575"/>
          <p14:tracePt t="16513" x="6851650" y="4124325"/>
          <p14:tracePt t="16530" x="6870700" y="4159250"/>
          <p14:tracePt t="16547" x="6883400" y="4191000"/>
          <p14:tracePt t="16564" x="6892925" y="4213225"/>
          <p14:tracePt t="16581" x="6918325" y="4254500"/>
          <p14:tracePt t="16597" x="6931025" y="4279900"/>
          <p14:tracePt t="16613" x="6956425" y="4311650"/>
          <p14:tracePt t="16629" x="7007225" y="4362450"/>
          <p14:tracePt t="16646" x="7048500" y="4391025"/>
          <p14:tracePt t="16663" x="7070725" y="4413250"/>
          <p14:tracePt t="16680" x="7115175" y="4457700"/>
          <p14:tracePt t="16697" x="7140575" y="4483100"/>
          <p14:tracePt t="16714" x="7159625" y="4514850"/>
          <p14:tracePt t="16730" x="7188200" y="4537075"/>
          <p14:tracePt t="16747" x="7197725" y="4552950"/>
          <p14:tracePt t="16763" x="7207250" y="4562475"/>
          <p14:tracePt t="16780" x="7213600" y="4575175"/>
          <p14:tracePt t="16796" x="7213600" y="4581525"/>
          <p14:tracePt t="16865" x="7210425" y="4581525"/>
          <p14:tracePt t="16872" x="7207250" y="4581525"/>
          <p14:tracePt t="16879" x="7200900" y="4578350"/>
          <p14:tracePt t="16896" x="7191375" y="4568825"/>
          <p14:tracePt t="16913" x="7172325" y="4530725"/>
          <p14:tracePt t="16930" x="7112000" y="4422775"/>
          <p14:tracePt t="16947" x="7051675" y="4330700"/>
          <p14:tracePt t="16964" x="6972300" y="4210050"/>
          <p14:tracePt t="16980" x="6921500" y="4117975"/>
          <p14:tracePt t="16996" x="6873875" y="4029075"/>
          <p14:tracePt t="17014" x="6823075" y="3943350"/>
          <p14:tracePt t="17030" x="6804025" y="3917950"/>
          <p14:tracePt t="17046" x="6794500" y="3895725"/>
          <p14:tracePt t="17064" x="6775450" y="3879850"/>
          <p14:tracePt t="17080" x="6762750" y="3870325"/>
          <p14:tracePt t="17096" x="6759575" y="3863975"/>
          <p14:tracePt t="17129" x="6759575" y="3854450"/>
          <p14:tracePt t="17157" x="6753225" y="3854450"/>
          <p14:tracePt t="17400" x="6756400" y="3860800"/>
          <p14:tracePt t="17405" x="6762750" y="3879850"/>
          <p14:tracePt t="17413" x="6769100" y="3886200"/>
          <p14:tracePt t="17429" x="6778625" y="3895725"/>
          <p14:tracePt t="17446" x="6778625" y="3905250"/>
          <p14:tracePt t="17463" x="6778625" y="3914775"/>
          <p14:tracePt t="17497" x="6775450" y="3914775"/>
          <p14:tracePt t="17513" x="6762750" y="3908425"/>
          <p14:tracePt t="17530" x="6743700" y="3876675"/>
          <p14:tracePt t="17546" x="6705600" y="3813175"/>
          <p14:tracePt t="17563" x="6667500" y="3746500"/>
          <p14:tracePt t="17580" x="6635750" y="3714750"/>
          <p14:tracePt t="17598" x="6591300" y="3676650"/>
          <p14:tracePt t="17614" x="6565900" y="3644900"/>
          <p14:tracePt t="17631" x="6550025" y="3629025"/>
          <p14:tracePt t="17647" x="6527800" y="3600450"/>
          <p14:tracePt t="17663" x="6518275" y="3590925"/>
          <p14:tracePt t="17680" x="6508750" y="3590925"/>
          <p14:tracePt t="17697" x="6508750" y="3587750"/>
          <p14:tracePt t="17783" x="6515100" y="3594100"/>
          <p14:tracePt t="17790" x="6518275" y="3597275"/>
          <p14:tracePt t="17797" x="6524625" y="3609975"/>
          <p14:tracePt t="17813" x="6540500" y="3619500"/>
          <p14:tracePt t="17829" x="6556375" y="3629025"/>
          <p14:tracePt t="17847" x="6584950" y="3663950"/>
          <p14:tracePt t="17863" x="6616700" y="3689350"/>
          <p14:tracePt t="17880" x="6635750" y="3714750"/>
          <p14:tracePt t="17897" x="6680200" y="3771900"/>
          <p14:tracePt t="17913" x="6705600" y="3819525"/>
          <p14:tracePt t="17930" x="6740525" y="3857625"/>
          <p14:tracePt t="17947" x="6762750" y="3892550"/>
          <p14:tracePt t="17963" x="6775450" y="3924300"/>
          <p14:tracePt t="17979" x="6794500" y="3946525"/>
          <p14:tracePt t="17996" x="6810375" y="3987800"/>
          <p14:tracePt t="18013" x="6823075" y="4013200"/>
          <p14:tracePt t="18030" x="6835775" y="4041775"/>
          <p14:tracePt t="18046" x="6858000" y="4079875"/>
          <p14:tracePt t="18063" x="6870700" y="4108450"/>
          <p14:tracePt t="18079" x="6889750" y="4133850"/>
          <p14:tracePt t="18096" x="6915150" y="4175125"/>
          <p14:tracePt t="18113" x="6924675" y="4200525"/>
          <p14:tracePt t="18129" x="6937375" y="4229100"/>
          <p14:tracePt t="18147" x="6953250" y="4257675"/>
          <p14:tracePt t="18163" x="6972300" y="4267200"/>
          <p14:tracePt t="18179" x="6981825" y="4283075"/>
          <p14:tracePt t="18196" x="6985000" y="4298950"/>
          <p14:tracePt t="18213" x="6985000" y="4308475"/>
          <p14:tracePt t="18231" x="6985000" y="4318000"/>
          <p14:tracePt t="18295" x="6985000" y="4314825"/>
          <p14:tracePt t="18302" x="6991350" y="4311650"/>
          <p14:tracePt t="18313" x="6994525" y="4298950"/>
          <p14:tracePt t="18329" x="7016750" y="4244975"/>
          <p14:tracePt t="18347" x="7086600" y="4064000"/>
          <p14:tracePt t="18363" x="7137400" y="3949700"/>
          <p14:tracePt t="18366" x="7153275" y="3902075"/>
          <p14:tracePt t="18380" x="7213600" y="3810000"/>
          <p14:tracePt t="18396" x="7261225" y="3730625"/>
          <p14:tracePt t="18413" x="7305675" y="3670300"/>
          <p14:tracePt t="18430" x="7337425" y="3619500"/>
          <p14:tracePt t="18446" x="7353300" y="3603625"/>
          <p14:tracePt t="18463" x="7359650" y="3594100"/>
          <p14:tracePt t="18480" x="7359650" y="3587750"/>
          <p14:tracePt t="18537" x="7356475" y="3587750"/>
          <p14:tracePt t="18545" x="7353300" y="3587750"/>
          <p14:tracePt t="18552" x="7343775" y="3587750"/>
          <p14:tracePt t="18563" x="7337425" y="3587750"/>
          <p14:tracePt t="18579" x="7324725" y="3584575"/>
          <p14:tracePt t="18597" x="7312025" y="3575050"/>
          <p14:tracePt t="18613" x="7292975" y="3559175"/>
          <p14:tracePt t="18629" x="7270750" y="3543300"/>
          <p14:tracePt t="18646" x="7258050" y="3521075"/>
          <p14:tracePt t="18662" x="7245350" y="3489325"/>
          <p14:tracePt t="18680" x="7229475" y="3473450"/>
          <p14:tracePt t="18696" x="7229475" y="3463925"/>
          <p14:tracePt t="18744" x="7232650" y="3463925"/>
          <p14:tracePt t="18751" x="7242175" y="3463925"/>
          <p14:tracePt t="18763" x="7248525" y="3463925"/>
          <p14:tracePt t="18780" x="7261225" y="3463925"/>
          <p14:tracePt t="18797" x="7270750" y="3470275"/>
          <p14:tracePt t="18815" x="7299325" y="3486150"/>
          <p14:tracePt t="18830" x="7315200" y="3495675"/>
          <p14:tracePt t="18846" x="7324725" y="3514725"/>
          <p14:tracePt t="18863" x="7334250" y="3517900"/>
          <p14:tracePt t="19093" x="7283450" y="3540125"/>
          <p14:tracePt t="19099" x="7210425" y="3565525"/>
          <p14:tracePt t="19113" x="7077075" y="3629025"/>
          <p14:tracePt t="19129" x="6953250" y="3689350"/>
          <p14:tracePt t="19146" x="6851650" y="3749675"/>
          <p14:tracePt t="19164" x="6731000" y="3822700"/>
          <p14:tracePt t="19179" x="6683375" y="3848100"/>
          <p14:tracePt t="19196" x="6657975" y="3873500"/>
          <p14:tracePt t="19213" x="6629400" y="3889375"/>
          <p14:tracePt t="19229" x="6619875" y="3902075"/>
          <p14:tracePt t="19246" x="6610350" y="3921125"/>
          <p14:tracePt t="19262" x="6584950" y="3959225"/>
          <p14:tracePt t="19279" x="6575425" y="3987800"/>
          <p14:tracePt t="19296" x="6562725" y="4013200"/>
          <p14:tracePt t="19313" x="6543675" y="4048125"/>
          <p14:tracePt t="19330" x="6534150" y="4057650"/>
          <p14:tracePt t="19346" x="6534150" y="4067175"/>
          <p14:tracePt t="19363" x="6534150" y="4083050"/>
          <p14:tracePt t="19380" x="6534150" y="4086225"/>
          <p14:tracePt t="19396" x="6534150" y="4095750"/>
          <p14:tracePt t="19398" x="6527800" y="4095750"/>
          <p14:tracePt t="19434" x="6524625" y="4095750"/>
          <p14:tracePt t="19441" x="6518275" y="4095750"/>
          <p14:tracePt t="19463" x="6518275" y="4089400"/>
          <p14:tracePt t="19470" x="6518275" y="4079875"/>
          <p14:tracePt t="19480" x="6518275" y="4054475"/>
          <p14:tracePt t="19496" x="6527800" y="3990975"/>
          <p14:tracePt t="19513" x="6591300" y="3883025"/>
          <p14:tracePt t="19529" x="6651625" y="3781425"/>
          <p14:tracePt t="19547" x="6731000" y="3660775"/>
          <p14:tracePt t="19563" x="6772275" y="3609975"/>
          <p14:tracePt t="19579" x="6807200" y="3571875"/>
          <p14:tracePt t="19597" x="6842125" y="3527425"/>
          <p14:tracePt t="19613" x="6889750" y="3508375"/>
          <p14:tracePt t="19629" x="6946900" y="3470275"/>
          <p14:tracePt t="19647" x="7051675" y="3435350"/>
          <p14:tracePt t="19663" x="7137400" y="3409950"/>
          <p14:tracePt t="19680" x="7194550" y="3397250"/>
          <p14:tracePt t="19697" x="7248525" y="3397250"/>
          <p14:tracePt t="19712" x="7264400" y="3397250"/>
          <p14:tracePt t="19729" x="7280275" y="3397250"/>
          <p14:tracePt t="19747" x="7286625" y="3397250"/>
          <p14:tracePt t="19827" x="7283450" y="3397250"/>
          <p14:tracePt t="19832" x="7273925" y="3397250"/>
          <p14:tracePt t="19846" x="7264400" y="3397250"/>
          <p14:tracePt t="19863" x="7235825" y="3397250"/>
          <p14:tracePt t="19879" x="7165975" y="3397250"/>
          <p14:tracePt t="19896" x="7010400" y="3419475"/>
          <p14:tracePt t="19913" x="6899275" y="3460750"/>
          <p14:tracePt t="19929" x="6778625" y="3495675"/>
          <p14:tracePt t="19946" x="6648450" y="3578225"/>
          <p14:tracePt t="19963" x="6588125" y="3622675"/>
          <p14:tracePt t="19979" x="6540500" y="3651250"/>
          <p14:tracePt t="19996" x="6502400" y="3695700"/>
          <p14:tracePt t="20013" x="6470650" y="3717925"/>
          <p14:tracePt t="20029" x="6448425" y="3749675"/>
          <p14:tracePt t="20046" x="6403975" y="3794125"/>
          <p14:tracePt t="20063" x="6378575" y="3832225"/>
          <p14:tracePt t="20079" x="6343650" y="3879850"/>
          <p14:tracePt t="20096" x="6318250" y="3946525"/>
          <p14:tracePt t="20113" x="6299200" y="3968750"/>
          <p14:tracePt t="20129" x="6286500" y="4000500"/>
          <p14:tracePt t="20146" x="6270625" y="4022725"/>
          <p14:tracePt t="20162" x="6270625" y="4032250"/>
          <p14:tracePt t="20179" x="6270625" y="4044950"/>
          <p14:tracePt t="20196" x="6270625" y="4054475"/>
          <p14:tracePt t="20468" x="6292850" y="4048125"/>
          <p14:tracePt t="20474" x="6311900" y="4035425"/>
          <p14:tracePt t="20481" x="6330950" y="4022725"/>
          <p14:tracePt t="20497" x="6362700" y="4003675"/>
          <p14:tracePt t="20512" x="6372225" y="3994150"/>
          <p14:tracePt t="20529" x="6381750" y="3994150"/>
          <p14:tracePt t="20621" x="6384925" y="3994150"/>
          <p14:tracePt t="20687" x="6397625" y="39941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0"/>
            <a:ext cx="4040188" cy="639762"/>
          </a:xfrm>
        </p:spPr>
        <p:txBody>
          <a:bodyPr/>
          <a:lstStyle/>
          <a:p>
            <a:r>
              <a:rPr lang="fr-FR" dirty="0" smtClean="0"/>
              <a:t>   Calice gamosépale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2225" y="0"/>
            <a:ext cx="4041775" cy="639762"/>
          </a:xfrm>
        </p:spPr>
        <p:txBody>
          <a:bodyPr/>
          <a:lstStyle/>
          <a:p>
            <a:r>
              <a:rPr lang="fr-FR" dirty="0" smtClean="0"/>
              <a:t>      Calice dialysépale</a:t>
            </a:r>
            <a:endParaRPr lang="fr-FR" dirty="0"/>
          </a:p>
        </p:txBody>
      </p:sp>
      <p:pic>
        <p:nvPicPr>
          <p:cNvPr id="75778" name="Picture 2" descr="F:\Tecoma\image0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1119" r="14067"/>
          <a:stretch>
            <a:fillRect/>
          </a:stretch>
        </p:blipFill>
        <p:spPr bwMode="auto">
          <a:xfrm>
            <a:off x="0" y="1000108"/>
            <a:ext cx="3929058" cy="5376013"/>
          </a:xfrm>
          <a:prstGeom prst="rect">
            <a:avLst/>
          </a:prstGeom>
          <a:noFill/>
        </p:spPr>
      </p:pic>
      <p:pic>
        <p:nvPicPr>
          <p:cNvPr id="75779" name="Picture 3" descr="F:\Diplotaxis catholica\image1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24204" r="9897" b="23900"/>
          <a:stretch>
            <a:fillRect/>
          </a:stretch>
        </p:blipFill>
        <p:spPr bwMode="auto">
          <a:xfrm rot="5400000">
            <a:off x="3987660" y="1227226"/>
            <a:ext cx="5526333" cy="478634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5213"/>
    </mc:Choice>
    <mc:Fallback>
      <p:transition spd="slow" advTm="35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803" x="7381875" y="3143250"/>
          <p14:tracePt t="2809" x="7264400" y="3124200"/>
          <p14:tracePt t="2820" x="7070725" y="3098800"/>
          <p14:tracePt t="2841" x="6327775" y="3048000"/>
          <p14:tracePt t="2868" x="5133975" y="3219450"/>
          <p14:tracePt t="2901" x="4464050" y="3394075"/>
          <p14:tracePt t="3286" x="4117975" y="3317875"/>
          <p14:tracePt t="3293" x="3686175" y="3235325"/>
          <p14:tracePt t="3304" x="3257550" y="3184525"/>
          <p14:tracePt t="3325" x="1920875" y="3117850"/>
          <p14:tracePt t="3351" x="863600" y="3140075"/>
          <p14:tracePt t="3384" x="339725" y="3190875"/>
          <p14:tracePt t="3401" x="38100" y="3257550"/>
          <p14:tracePt t="3806" x="47625" y="3397250"/>
          <p14:tracePt t="3813" x="95250" y="3397250"/>
          <p14:tracePt t="3820" x="130175" y="3397250"/>
          <p14:tracePt t="3834" x="190500" y="3397250"/>
          <p14:tracePt t="3849" x="241300" y="3397250"/>
          <p14:tracePt t="3866" x="279400" y="3390900"/>
          <p14:tracePt t="3899" x="365125" y="3390900"/>
          <p14:tracePt t="3934" x="441325" y="3390900"/>
          <p14:tracePt t="3950" x="450850" y="3394075"/>
          <p14:tracePt t="3967" x="466725" y="3394075"/>
          <p14:tracePt t="3983" x="469900" y="3394075"/>
          <p14:tracePt t="4016" x="476250" y="3394075"/>
          <p14:tracePt t="4034" x="488950" y="3394075"/>
          <p14:tracePt t="4050" x="504825" y="3394075"/>
          <p14:tracePt t="4067" x="533400" y="3394075"/>
          <p14:tracePt t="4084" x="574675" y="3384550"/>
          <p14:tracePt t="4100" x="600075" y="3371850"/>
          <p14:tracePt t="4116" x="625475" y="3340100"/>
          <p14:tracePt t="4133" x="711200" y="3282950"/>
          <p14:tracePt t="4149" x="812800" y="3232150"/>
          <p14:tracePt t="4166" x="923925" y="3181350"/>
          <p14:tracePt t="4183" x="1079500" y="3149600"/>
          <p14:tracePt t="4199" x="1174750" y="3140075"/>
          <p14:tracePt t="4216" x="1247775" y="3140075"/>
          <p14:tracePt t="4233" x="1317625" y="3140075"/>
          <p14:tracePt t="4249" x="1362075" y="3140075"/>
          <p14:tracePt t="4266" x="1406525" y="3143250"/>
          <p14:tracePt t="4283" x="1489075" y="3162300"/>
          <p14:tracePt t="4299" x="1568450" y="3203575"/>
          <p14:tracePt t="4316" x="1657350" y="3235325"/>
          <p14:tracePt t="4333" x="1739900" y="3263900"/>
          <p14:tracePt t="4349" x="1784350" y="3276600"/>
          <p14:tracePt t="4366" x="1809750" y="3286125"/>
          <p14:tracePt t="4383" x="1851025" y="3305175"/>
          <p14:tracePt t="4399" x="1882775" y="3324225"/>
          <p14:tracePt t="4416" x="1933575" y="3336925"/>
          <p14:tracePt t="4433" x="2035175" y="3359150"/>
          <p14:tracePt t="4449" x="2089150" y="3371850"/>
          <p14:tracePt t="4466" x="2133600" y="3390900"/>
          <p14:tracePt t="4483" x="2174875" y="3390900"/>
          <p14:tracePt t="4499" x="2184400" y="3390900"/>
          <p14:tracePt t="4517" x="2209800" y="3390900"/>
          <p14:tracePt t="4533" x="2238375" y="3390900"/>
          <p14:tracePt t="4550" x="2282825" y="3390900"/>
          <p14:tracePt t="4567" x="2368550" y="3390900"/>
          <p14:tracePt t="4583" x="2422525" y="3390900"/>
          <p14:tracePt t="4599" x="2473325" y="3390900"/>
          <p14:tracePt t="4617" x="2549525" y="3390900"/>
          <p14:tracePt t="4633" x="2613025" y="3381375"/>
          <p14:tracePt t="4649" x="2667000" y="3365500"/>
          <p14:tracePt t="4667" x="2730500" y="3365500"/>
          <p14:tracePt t="4683" x="2768600" y="3365500"/>
          <p14:tracePt t="4700" x="2819400" y="3365500"/>
          <p14:tracePt t="4716" x="2882900" y="3359150"/>
          <p14:tracePt t="4733" x="2917825" y="3355975"/>
          <p14:tracePt t="4749" x="2943225" y="3343275"/>
          <p14:tracePt t="4766" x="2978150" y="3302000"/>
          <p14:tracePt t="4783" x="2990850" y="3263900"/>
          <p14:tracePt t="4799" x="3003550" y="3225800"/>
          <p14:tracePt t="4816" x="3019425" y="3190875"/>
          <p14:tracePt t="4832" x="3035300" y="3181350"/>
          <p14:tracePt t="4849" x="3044825" y="3171825"/>
          <p14:tracePt t="4866" x="3060700" y="3149600"/>
          <p14:tracePt t="4883" x="3070225" y="3127375"/>
          <p14:tracePt t="4899" x="3089275" y="3095625"/>
          <p14:tracePt t="4916" x="3095625" y="3076575"/>
          <p14:tracePt t="4932" x="3095625" y="3067050"/>
          <p14:tracePt t="4949" x="3095625" y="3060700"/>
          <p14:tracePt t="5054" x="3082925" y="3060700"/>
          <p14:tracePt t="5062" x="3082925" y="3063875"/>
          <p14:tracePt t="5066" x="3082925" y="3067050"/>
          <p14:tracePt t="5083" x="3079750" y="3076575"/>
          <p14:tracePt t="5099" x="3079750" y="3086100"/>
          <p14:tracePt t="5116" x="3063875" y="3108325"/>
          <p14:tracePt t="5133" x="3054350" y="3117850"/>
          <p14:tracePt t="5149" x="3041650" y="3140075"/>
          <p14:tracePt t="5152" x="3028950" y="3159125"/>
          <p14:tracePt t="5166" x="3003550" y="3190875"/>
          <p14:tracePt t="5183" x="2978150" y="3238500"/>
          <p14:tracePt t="5199" x="2946400" y="3270250"/>
          <p14:tracePt t="5216" x="2901950" y="3321050"/>
          <p14:tracePt t="5233" x="2867025" y="3368675"/>
          <p14:tracePt t="5249" x="2797175" y="3432175"/>
          <p14:tracePt t="5266" x="2736850" y="3486150"/>
          <p14:tracePt t="5283" x="2667000" y="3530600"/>
          <p14:tracePt t="5300" x="2578100" y="3581400"/>
          <p14:tracePt t="5316" x="2511425" y="3613150"/>
          <p14:tracePt t="5333" x="2444750" y="3651250"/>
          <p14:tracePt t="5349" x="2349500" y="3692525"/>
          <p14:tracePt t="5366" x="2279650" y="3730625"/>
          <p14:tracePt t="5383" x="2222500" y="3759200"/>
          <p14:tracePt t="5399" x="2155825" y="3806825"/>
          <p14:tracePt t="5416" x="2117725" y="3832225"/>
          <p14:tracePt t="5433" x="2079625" y="3863975"/>
          <p14:tracePt t="5450" x="2012950" y="3905250"/>
          <p14:tracePt t="5466" x="1968500" y="3924300"/>
          <p14:tracePt t="5483" x="1930400" y="3937000"/>
          <p14:tracePt t="5499" x="1866900" y="3956050"/>
          <p14:tracePt t="5516" x="1828800" y="3968750"/>
          <p14:tracePt t="5533" x="1781175" y="3987800"/>
          <p14:tracePt t="5550" x="1692275" y="4010025"/>
          <p14:tracePt t="5566" x="1628775" y="4022725"/>
          <p14:tracePt t="5583" x="1577975" y="4022725"/>
          <p14:tracePt t="5599" x="1520825" y="4029075"/>
          <p14:tracePt t="5616" x="1498600" y="4035425"/>
          <p14:tracePt t="5633" x="1476375" y="4035425"/>
          <p14:tracePt t="5649" x="1428750" y="4035425"/>
          <p14:tracePt t="5666" x="1384300" y="4035425"/>
          <p14:tracePt t="5683" x="1323975" y="4035425"/>
          <p14:tracePt t="5700" x="1270000" y="4019550"/>
          <p14:tracePt t="5716" x="1244600" y="4006850"/>
          <p14:tracePt t="5733" x="1222375" y="3997325"/>
          <p14:tracePt t="5750" x="1200150" y="3975100"/>
          <p14:tracePt t="5766" x="1184275" y="3952875"/>
          <p14:tracePt t="5783" x="1149350" y="3921125"/>
          <p14:tracePt t="5800" x="1120775" y="3889375"/>
          <p14:tracePt t="5816" x="1092200" y="3879850"/>
          <p14:tracePt t="5834" x="1076325" y="3857625"/>
          <p14:tracePt t="5849" x="1066800" y="3848100"/>
          <p14:tracePt t="5867" x="1057275" y="3848100"/>
          <p14:tracePt t="5883" x="1054100" y="3848100"/>
          <p14:tracePt t="5899" x="1054100" y="3844925"/>
          <p14:tracePt t="5933" x="1038225" y="3844925"/>
          <p14:tracePt t="5949" x="1031875" y="3844925"/>
          <p14:tracePt t="6183" x="1050925" y="3844925"/>
          <p14:tracePt t="6190" x="1085850" y="3844925"/>
          <p14:tracePt t="6199" x="1111250" y="3835400"/>
          <p14:tracePt t="6216" x="1158875" y="3822700"/>
          <p14:tracePt t="6233" x="1231900" y="3803650"/>
          <p14:tracePt t="6249" x="1295400" y="3781425"/>
          <p14:tracePt t="6266" x="1368425" y="3775075"/>
          <p14:tracePt t="6283" x="1485900" y="3775075"/>
          <p14:tracePt t="6299" x="1568450" y="3768725"/>
          <p14:tracePt t="6316" x="1676400" y="3752850"/>
          <p14:tracePt t="6333" x="1800225" y="3730625"/>
          <p14:tracePt t="6349" x="1863725" y="3708400"/>
          <p14:tracePt t="6366" x="1908175" y="3695700"/>
          <p14:tracePt t="6383" x="1958975" y="3676650"/>
          <p14:tracePt t="6399" x="1981200" y="3663950"/>
          <p14:tracePt t="6416" x="2022475" y="3638550"/>
          <p14:tracePt t="6433" x="2085975" y="3619500"/>
          <p14:tracePt t="6449" x="2136775" y="3606800"/>
          <p14:tracePt t="6467" x="2212975" y="3565525"/>
          <p14:tracePt t="6483" x="2251075" y="3536950"/>
          <p14:tracePt t="6499" x="2308225" y="3502025"/>
          <p14:tracePt t="6517" x="2393950" y="3460750"/>
          <p14:tracePt t="6533" x="2460625" y="3422650"/>
          <p14:tracePt t="6549" x="2527300" y="3394075"/>
          <p14:tracePt t="6567" x="2622550" y="3355975"/>
          <p14:tracePt t="6583" x="2686050" y="3336925"/>
          <p14:tracePt t="6599" x="2743200" y="3314700"/>
          <p14:tracePt t="6617" x="2803525" y="3273425"/>
          <p14:tracePt t="6632" x="2822575" y="3244850"/>
          <p14:tracePt t="6649" x="2838450" y="3219450"/>
          <p14:tracePt t="6667" x="2854325" y="3206750"/>
          <p14:tracePt t="6682" x="2860675" y="3190875"/>
          <p14:tracePt t="6699" x="2860675" y="3184525"/>
          <p14:tracePt t="6716" x="2860675" y="3181350"/>
          <p14:tracePt t="6749" x="2863850" y="3181350"/>
          <p14:tracePt t="6774" x="2870200" y="3175000"/>
          <p14:tracePt t="7002" x="2873375" y="3175000"/>
          <p14:tracePt t="7009" x="2873375" y="3171825"/>
          <p14:tracePt t="7024" x="2879725" y="3171825"/>
          <p14:tracePt t="7033" x="2889250" y="3165475"/>
          <p14:tracePt t="7051" x="2905125" y="3143250"/>
          <p14:tracePt t="7066" x="2914650" y="3133725"/>
          <p14:tracePt t="7083" x="2924175" y="3111500"/>
          <p14:tracePt t="7099" x="2946400" y="3073400"/>
          <p14:tracePt t="7116" x="2978150" y="3016250"/>
          <p14:tracePt t="7133" x="3009900" y="2974975"/>
          <p14:tracePt t="7149" x="3032125" y="2930525"/>
          <p14:tracePt t="7166" x="3057525" y="2863850"/>
          <p14:tracePt t="7182" x="3076575" y="2819400"/>
          <p14:tracePt t="7200" x="3082925" y="2740025"/>
          <p14:tracePt t="7216" x="3082925" y="2689225"/>
          <p14:tracePt t="7233" x="3079750" y="2644775"/>
          <p14:tracePt t="7250" x="3063875" y="2593975"/>
          <p14:tracePt t="7266" x="3060700" y="2565400"/>
          <p14:tracePt t="7282" x="3054350" y="2543175"/>
          <p14:tracePt t="7299" x="3041650" y="2508250"/>
          <p14:tracePt t="7316" x="3032125" y="2498725"/>
          <p14:tracePt t="7333" x="3022600" y="2489200"/>
          <p14:tracePt t="7349" x="3013075" y="2473325"/>
          <p14:tracePt t="7366" x="3006725" y="2473325"/>
          <p14:tracePt t="7399" x="2997200" y="2473325"/>
          <p14:tracePt t="7457" x="2997200" y="2466975"/>
          <p14:tracePt t="7464" x="2997200" y="2457450"/>
          <p14:tracePt t="7470" x="2997200" y="2454275"/>
          <p14:tracePt t="7483" x="2997200" y="2447925"/>
          <p14:tracePt t="7499" x="2990850" y="2416175"/>
          <p14:tracePt t="7516" x="2978150" y="2368550"/>
          <p14:tracePt t="7533" x="2965450" y="2314575"/>
          <p14:tracePt t="7549" x="2921000" y="2219325"/>
          <p14:tracePt t="7565" x="2895600" y="2174875"/>
          <p14:tracePt t="7582" x="2857500" y="2095500"/>
          <p14:tracePt t="7600" x="2816225" y="1981200"/>
          <p14:tracePt t="7616" x="2787650" y="1914525"/>
          <p14:tracePt t="7633" x="2774950" y="1866900"/>
          <p14:tracePt t="7649" x="2749550" y="1819275"/>
          <p14:tracePt t="7665" x="2717800" y="1793875"/>
          <p14:tracePt t="7684" x="2689225" y="1765300"/>
          <p14:tracePt t="7699" x="2663825" y="1739900"/>
          <p14:tracePt t="7716" x="2654300" y="1724025"/>
          <p14:tracePt t="7733" x="2641600" y="1698625"/>
          <p14:tracePt t="7749" x="2622550" y="1685925"/>
          <p14:tracePt t="7766" x="2613025" y="1676400"/>
          <p14:tracePt t="7782" x="2603500" y="1666875"/>
          <p14:tracePt t="7799" x="2587625" y="1654175"/>
          <p14:tracePt t="7816" x="2571750" y="1654175"/>
          <p14:tracePt t="7833" x="2559050" y="1654175"/>
          <p14:tracePt t="7927" x="2559050" y="1660525"/>
          <p14:tracePt t="7933" x="2559050" y="1666875"/>
          <p14:tracePt t="7940" x="2559050" y="1670050"/>
          <p14:tracePt t="7949" x="2559050" y="1676400"/>
          <p14:tracePt t="7966" x="2565400" y="1685925"/>
          <p14:tracePt t="7983" x="2584450" y="1701800"/>
          <p14:tracePt t="7999" x="2606675" y="1724025"/>
          <p14:tracePt t="8016" x="2616200" y="1733550"/>
          <p14:tracePt t="8032" x="2638425" y="1749425"/>
          <p14:tracePt t="8049" x="2641600" y="1749425"/>
          <p14:tracePt t="8795" x="2641600" y="1765300"/>
          <p14:tracePt t="8801" x="2635250" y="1778000"/>
          <p14:tracePt t="8816" x="2622550" y="1806575"/>
          <p14:tracePt t="8832" x="2609850" y="1844675"/>
          <p14:tracePt t="8849" x="2597150" y="1908175"/>
          <p14:tracePt t="8866" x="2546350" y="2044700"/>
          <p14:tracePt t="8899" x="2441575" y="2289175"/>
          <p14:tracePt t="8934" x="2209800" y="2593975"/>
          <p14:tracePt t="8950" x="2098675" y="2730500"/>
          <p14:tracePt t="8967" x="2006600" y="2797175"/>
          <p14:tracePt t="8982" x="1914525" y="2863850"/>
          <p14:tracePt t="8999" x="1822450" y="2924175"/>
          <p14:tracePt t="9016" x="1676400" y="2971800"/>
          <p14:tracePt t="9033" x="1530350" y="3019425"/>
          <p14:tracePt t="9050" x="1355725" y="3041650"/>
          <p14:tracePt t="9066" x="1247775" y="3060700"/>
          <p14:tracePt t="9082" x="1120775" y="3060700"/>
          <p14:tracePt t="9100" x="993775" y="3060700"/>
          <p14:tracePt t="9116" x="930275" y="3057525"/>
          <p14:tracePt t="9133" x="866775" y="3041650"/>
          <p14:tracePt t="9150" x="762000" y="3003550"/>
          <p14:tracePt t="9166" x="663575" y="2962275"/>
          <p14:tracePt t="9182" x="606425" y="2933700"/>
          <p14:tracePt t="9199" x="539750" y="2879725"/>
          <p14:tracePt t="9216" x="508000" y="2857500"/>
          <p14:tracePt t="9233" x="482600" y="2816225"/>
          <p14:tracePt t="9249" x="434975" y="2749550"/>
          <p14:tracePt t="9266" x="415925" y="2705100"/>
          <p14:tracePt t="9283" x="396875" y="2673350"/>
          <p14:tracePt t="9299" x="387350" y="2654300"/>
          <p14:tracePt t="9316" x="381000" y="2647950"/>
          <p14:tracePt t="9414" x="377825" y="2647950"/>
          <p14:tracePt t="9421" x="371475" y="2644775"/>
          <p14:tracePt t="9432" x="368300" y="2644775"/>
          <p14:tracePt t="9450" x="346075" y="2644775"/>
          <p14:tracePt t="9466" x="336550" y="2644775"/>
          <p14:tracePt t="9482" x="327025" y="2644775"/>
          <p14:tracePt t="9499" x="314325" y="2638425"/>
          <p14:tracePt t="9516" x="307975" y="2635250"/>
          <p14:tracePt t="9826" x="317500" y="2616200"/>
          <p14:tracePt t="9833" x="336550" y="2603500"/>
          <p14:tracePt t="9840" x="349250" y="2590800"/>
          <p14:tracePt t="9848" x="361950" y="2565400"/>
          <p14:tracePt t="9866" x="381000" y="2533650"/>
          <p14:tracePt t="9883" x="403225" y="2492375"/>
          <p14:tracePt t="9899" x="415925" y="2466975"/>
          <p14:tracePt t="9916" x="428625" y="2444750"/>
          <p14:tracePt t="9932" x="438150" y="2419350"/>
          <p14:tracePt t="9949" x="444500" y="2393950"/>
          <p14:tracePt t="9966" x="444500" y="2378075"/>
          <p14:tracePt t="9982" x="454025" y="2365375"/>
          <p14:tracePt t="9999" x="454025" y="2349500"/>
          <p14:tracePt t="10017" x="454025" y="2339975"/>
          <p14:tracePt t="10033" x="460375" y="2324100"/>
          <p14:tracePt t="10049" x="460375" y="2320925"/>
          <p14:tracePt t="10082" x="460375" y="2314575"/>
          <p14:tracePt t="10118" x="460375" y="2308225"/>
          <p14:tracePt t="10125" x="460375" y="2298700"/>
          <p14:tracePt t="10132" x="463550" y="2298700"/>
          <p14:tracePt t="10149" x="473075" y="2289175"/>
          <p14:tracePt t="10166" x="479425" y="2279650"/>
          <p14:tracePt t="10182" x="488950" y="2263775"/>
          <p14:tracePt t="10199" x="495300" y="2260600"/>
          <p14:tracePt t="10215" x="495300" y="2251075"/>
          <p14:tracePt t="10253" x="504825" y="2251075"/>
          <p14:tracePt t="10260" x="511175" y="2244725"/>
          <p14:tracePt t="10267" x="514350" y="2244725"/>
          <p14:tracePt t="10283" x="530225" y="2235200"/>
          <p14:tracePt t="10299" x="558800" y="2228850"/>
          <p14:tracePt t="10317" x="593725" y="2228850"/>
          <p14:tracePt t="10332" x="615950" y="2228850"/>
          <p14:tracePt t="10349" x="625475" y="2228850"/>
          <p14:tracePt t="10366" x="635000" y="2228850"/>
          <p14:tracePt t="10666" x="619125" y="2241550"/>
          <p14:tracePt t="10673" x="600075" y="2263775"/>
          <p14:tracePt t="10682" x="568325" y="2292350"/>
          <p14:tracePt t="10699" x="530225" y="2333625"/>
          <p14:tracePt t="10701" x="508000" y="2362200"/>
          <p14:tracePt t="10716" x="482600" y="2403475"/>
          <p14:tracePt t="10732" x="457200" y="2432050"/>
          <p14:tracePt t="10749" x="425450" y="2457450"/>
          <p14:tracePt t="10766" x="381000" y="2501900"/>
          <p14:tracePt t="10782" x="361950" y="2527300"/>
          <p14:tracePt t="10799" x="352425" y="2549525"/>
          <p14:tracePt t="10815" x="336550" y="2565400"/>
          <p14:tracePt t="10832" x="336550" y="2574925"/>
          <p14:tracePt t="10848" x="336550" y="2584450"/>
          <p14:tracePt t="10866" x="327025" y="2603500"/>
          <p14:tracePt t="11249" x="387350" y="2613025"/>
          <p14:tracePt t="11256" x="466725" y="2632075"/>
          <p14:tracePt t="11265" x="552450" y="2657475"/>
          <p14:tracePt t="11282" x="714375" y="2695575"/>
          <p14:tracePt t="11299" x="1031875" y="2752725"/>
          <p14:tracePt t="11333" x="1600200" y="2851150"/>
          <p14:tracePt t="11367" x="2197100" y="2908300"/>
          <p14:tracePt t="11384" x="2416175" y="2895600"/>
          <p14:tracePt t="11401" x="2524125" y="2876550"/>
          <p14:tracePt t="11416" x="2613025" y="2844800"/>
          <p14:tracePt t="11432" x="2679700" y="2816225"/>
          <p14:tracePt t="11449" x="2755900" y="2768600"/>
          <p14:tracePt t="11466" x="2787650" y="2743200"/>
          <p14:tracePt t="11482" x="2816225" y="2695575"/>
          <p14:tracePt t="11499" x="2851150" y="2603500"/>
          <p14:tracePt t="11516" x="2867025" y="2527300"/>
          <p14:tracePt t="11533" x="2873375" y="2400300"/>
          <p14:tracePt t="11549" x="2882900" y="2279650"/>
          <p14:tracePt t="11566" x="2889250" y="2235200"/>
          <p14:tracePt t="11582" x="2889250" y="2219325"/>
          <p14:tracePt t="11599" x="2898775" y="2209800"/>
          <p14:tracePt t="11615" x="2914650" y="2193925"/>
          <p14:tracePt t="11632" x="2936875" y="2187575"/>
          <p14:tracePt t="11649" x="2981325" y="2168525"/>
          <p14:tracePt t="11666" x="3003550" y="2159000"/>
          <p14:tracePt t="11683" x="3041650" y="2114550"/>
          <p14:tracePt t="11699" x="3060700" y="2066925"/>
          <p14:tracePt t="11716" x="3073400" y="2032000"/>
          <p14:tracePt t="11732" x="3073400" y="1974850"/>
          <p14:tracePt t="11749" x="3070225" y="1946275"/>
          <p14:tracePt t="11765" x="3060700" y="1920875"/>
          <p14:tracePt t="11783" x="3041650" y="1885950"/>
          <p14:tracePt t="11799" x="3025775" y="1876425"/>
          <p14:tracePt t="11815" x="3016250" y="1866900"/>
          <p14:tracePt t="11833" x="3000375" y="1844675"/>
          <p14:tracePt t="11849" x="2990850" y="1841500"/>
          <p14:tracePt t="11866" x="2974975" y="1841500"/>
          <p14:tracePt t="11882" x="2962275" y="1841500"/>
          <p14:tracePt t="11899" x="2949575" y="1841500"/>
          <p14:tracePt t="11916" x="2940050" y="1835150"/>
          <p14:tracePt t="11932" x="2927350" y="1835150"/>
          <p14:tracePt t="12461" x="2908300" y="1851025"/>
          <p14:tracePt t="12468" x="2889250" y="1863725"/>
          <p14:tracePt t="12483" x="2841625" y="1895475"/>
          <p14:tracePt t="12499" x="2819400" y="1920875"/>
          <p14:tracePt t="12532" x="2778125" y="1952625"/>
          <p14:tracePt t="12565" x="2749550" y="1968500"/>
          <p14:tracePt t="12582" x="2743200" y="1968500"/>
          <p14:tracePt t="15811" x="2711450" y="2003425"/>
          <p14:tracePt t="15818" x="2670175" y="2044700"/>
          <p14:tracePt t="15832" x="2619375" y="2095500"/>
          <p14:tracePt t="15848" x="2568575" y="2146300"/>
          <p14:tracePt t="15866" x="2543175" y="2184400"/>
          <p14:tracePt t="15882" x="2505075" y="2212975"/>
          <p14:tracePt t="15899" x="2495550" y="2225675"/>
          <p14:tracePt t="15931" x="2463800" y="2254250"/>
          <p14:tracePt t="15965" x="2463800" y="2270125"/>
          <p14:tracePt t="15998" x="2463800" y="2276475"/>
          <p14:tracePt t="16016" x="2463800" y="2289175"/>
          <p14:tracePt t="16060" x="2466975" y="2289175"/>
          <p14:tracePt t="16067" x="2470150" y="2289175"/>
          <p14:tracePt t="16082" x="2486025" y="2276475"/>
          <p14:tracePt t="16098" x="2508250" y="2266950"/>
          <p14:tracePt t="16116" x="2536825" y="2266950"/>
          <p14:tracePt t="16132" x="2552700" y="2266950"/>
          <p14:tracePt t="16148" x="2562225" y="2266950"/>
          <p14:tracePt t="16165" x="2571750" y="2273300"/>
          <p14:tracePt t="16182" x="2571750" y="2305050"/>
          <p14:tracePt t="16198" x="2571750" y="2327275"/>
          <p14:tracePt t="16216" x="2571750" y="2362200"/>
          <p14:tracePt t="16233" x="2571750" y="2371725"/>
          <p14:tracePt t="16248" x="2571750" y="2381250"/>
          <p14:tracePt t="16281" x="2562225" y="2374900"/>
          <p14:tracePt t="16298" x="2543175" y="2343150"/>
          <p14:tracePt t="16316" x="2517775" y="2301875"/>
          <p14:tracePt t="16331" x="2505075" y="2270125"/>
          <p14:tracePt t="16348" x="2495550" y="2260600"/>
          <p14:tracePt t="16365" x="2495550" y="2247900"/>
          <p14:tracePt t="16381" x="2495550" y="2238375"/>
          <p14:tracePt t="16398" x="2495550" y="2232025"/>
          <p14:tracePt t="16936" x="2505075" y="2260600"/>
          <p14:tracePt t="16943" x="2536825" y="2292350"/>
          <p14:tracePt t="16949" x="2562225" y="2330450"/>
          <p14:tracePt t="16965" x="2609850" y="2422525"/>
          <p14:tracePt t="16982" x="2660650" y="2533650"/>
          <p14:tracePt t="16999" x="2746375" y="2676525"/>
          <p14:tracePt t="17015" x="2800350" y="2746375"/>
          <p14:tracePt t="17049" x="2911475" y="2946400"/>
          <p14:tracePt t="17081" x="2981325" y="3092450"/>
          <p14:tracePt t="17099" x="3032125" y="3187700"/>
          <p14:tracePt t="17115" x="3063875" y="3276600"/>
          <p14:tracePt t="17132" x="3105150" y="3365500"/>
          <p14:tracePt t="17149" x="3146425" y="3492500"/>
          <p14:tracePt t="17165" x="3165475" y="3556000"/>
          <p14:tracePt t="17182" x="3181350" y="3619500"/>
          <p14:tracePt t="17199" x="3200400" y="3711575"/>
          <p14:tracePt t="17215" x="3209925" y="3784600"/>
          <p14:tracePt t="17232" x="3216275" y="3844925"/>
          <p14:tracePt t="17248" x="3248025" y="3968750"/>
          <p14:tracePt t="17265" x="3260725" y="4054475"/>
          <p14:tracePt t="17281" x="3276600" y="4140200"/>
          <p14:tracePt t="17283" x="3282950" y="4165600"/>
          <p14:tracePt t="17298" x="3292475" y="4229100"/>
          <p14:tracePt t="17315" x="3292475" y="4283075"/>
          <p14:tracePt t="17332" x="3292475" y="4327525"/>
          <p14:tracePt t="17348" x="3289300" y="4365625"/>
          <p14:tracePt t="17365" x="3282950" y="4403725"/>
          <p14:tracePt t="17382" x="3282950" y="4425950"/>
          <p14:tracePt t="17399" x="3276600" y="4467225"/>
          <p14:tracePt t="17415" x="3263900" y="4489450"/>
          <p14:tracePt t="17432" x="3254375" y="4508500"/>
          <p14:tracePt t="17448" x="3232150" y="4537075"/>
          <p14:tracePt t="17465" x="3222625" y="4546600"/>
          <p14:tracePt t="17482" x="3213100" y="4562475"/>
          <p14:tracePt t="17499" x="3197225" y="4575175"/>
          <p14:tracePt t="17516" x="3181350" y="4584700"/>
          <p14:tracePt t="17533" x="3165475" y="4600575"/>
          <p14:tracePt t="17549" x="3149600" y="4622800"/>
          <p14:tracePt t="17565" x="3117850" y="4641850"/>
          <p14:tracePt t="17582" x="3082925" y="4673600"/>
          <p14:tracePt t="17598" x="3057525" y="4683125"/>
          <p14:tracePt t="17615" x="3048000" y="4692650"/>
          <p14:tracePt t="17632" x="3035300" y="4708525"/>
          <p14:tracePt t="17648" x="3019425" y="4724400"/>
          <p14:tracePt t="17665" x="3009900" y="4733925"/>
          <p14:tracePt t="17682" x="3003550" y="4740275"/>
          <p14:tracePt t="17754" x="3003550" y="4737100"/>
          <p14:tracePt t="17761" x="3003550" y="4727575"/>
          <p14:tracePt t="17768" x="3003550" y="4708525"/>
          <p14:tracePt t="17782" x="3003550" y="4664075"/>
          <p14:tracePt t="17799" x="3003550" y="4594225"/>
          <p14:tracePt t="17815" x="2994025" y="4489450"/>
          <p14:tracePt t="17831" x="2943225" y="4321175"/>
          <p14:tracePt t="17848" x="2879725" y="4152900"/>
          <p14:tracePt t="17865" x="2784475" y="3975100"/>
          <p14:tracePt t="17882" x="2635250" y="3644900"/>
          <p14:tracePt t="17898" x="2571750" y="3489325"/>
          <p14:tracePt t="17917" x="2520950" y="3317875"/>
          <p14:tracePt t="17932" x="2498725" y="3254375"/>
          <p14:tracePt t="17948" x="2486025" y="3187700"/>
          <p14:tracePt t="17964" x="2470150" y="3133725"/>
          <p14:tracePt t="17982" x="2451100" y="3082925"/>
          <p14:tracePt t="17998" x="2447925" y="3060700"/>
          <p14:tracePt t="18015" x="2447925" y="3044825"/>
          <p14:tracePt t="18032" x="2447925" y="3003550"/>
          <p14:tracePt t="18049" x="2470150" y="2965450"/>
          <p14:tracePt t="18065" x="2524125" y="2895600"/>
          <p14:tracePt t="18081" x="2597150" y="2774950"/>
          <p14:tracePt t="18098" x="2619375" y="2698750"/>
          <p14:tracePt t="18116" x="2632075" y="2654300"/>
          <p14:tracePt t="18132" x="2632075" y="2625725"/>
          <p14:tracePt t="18148" x="2632075" y="2616200"/>
          <p14:tracePt t="18165" x="2632075" y="2600325"/>
          <p14:tracePt t="18182" x="2616200" y="2568575"/>
          <p14:tracePt t="18199" x="2590800" y="2520950"/>
          <p14:tracePt t="18217" x="2549525" y="2438400"/>
          <p14:tracePt t="18232" x="2514600" y="2378075"/>
          <p14:tracePt t="18248" x="2489200" y="2333625"/>
          <p14:tracePt t="18266" x="2470150" y="2305050"/>
          <p14:tracePt t="18281" x="2454275" y="2295525"/>
          <p14:tracePt t="18298" x="2444750" y="2279650"/>
          <p14:tracePt t="18314" x="2441575" y="2279650"/>
          <p14:tracePt t="18331" x="2435225" y="2279650"/>
          <p14:tracePt t="18348" x="2425700" y="2279650"/>
          <p14:tracePt t="18365" x="2409825" y="2279650"/>
          <p14:tracePt t="18693" x="2422525" y="2311400"/>
          <p14:tracePt t="18700" x="2444750" y="2339975"/>
          <p14:tracePt t="18715" x="2482850" y="2409825"/>
          <p14:tracePt t="18731" x="2514600" y="2486025"/>
          <p14:tracePt t="18748" x="2549525" y="2555875"/>
          <p14:tracePt t="18765" x="2571750" y="2619375"/>
          <p14:tracePt t="18782" x="2581275" y="2641600"/>
          <p14:tracePt t="18798" x="2593975" y="2673350"/>
          <p14:tracePt t="18815" x="2613025" y="2736850"/>
          <p14:tracePt t="18832" x="2625725" y="2800350"/>
          <p14:tracePt t="18848" x="2641600" y="2876550"/>
          <p14:tracePt t="18865" x="2679700" y="2968625"/>
          <p14:tracePt t="18881" x="2692400" y="3013075"/>
          <p14:tracePt t="18899" x="2717800" y="3076575"/>
          <p14:tracePt t="18915" x="2736850" y="3133725"/>
          <p14:tracePt t="18932" x="2752725" y="3184525"/>
          <p14:tracePt t="18948" x="2771775" y="3276600"/>
          <p14:tracePt t="18965" x="2778125" y="3314700"/>
          <p14:tracePt t="18981" x="2790825" y="3359150"/>
          <p14:tracePt t="18998" x="2816225" y="3422650"/>
          <p14:tracePt t="19015" x="2828925" y="3470275"/>
          <p14:tracePt t="19031" x="2841625" y="3505200"/>
          <p14:tracePt t="19048" x="2867025" y="3562350"/>
          <p14:tracePt t="19064" x="2873375" y="3606800"/>
          <p14:tracePt t="19082" x="2873375" y="3638550"/>
          <p14:tracePt t="19098" x="2873375" y="3692525"/>
          <p14:tracePt t="19115" x="2879725" y="3736975"/>
          <p14:tracePt t="19131" x="2886075" y="3781425"/>
          <p14:tracePt t="19148" x="2892425" y="3844925"/>
          <p14:tracePt t="19164" x="2892425" y="3867150"/>
          <p14:tracePt t="19181" x="2892425" y="3883025"/>
          <p14:tracePt t="19198" x="2892425" y="3902075"/>
          <p14:tracePt t="19215" x="2892425" y="3911600"/>
          <p14:tracePt t="19231" x="2892425" y="3921125"/>
          <p14:tracePt t="19284" x="2886075" y="3921125"/>
          <p14:tracePt t="19290" x="2882900" y="3914775"/>
          <p14:tracePt t="19298" x="2876550" y="3905250"/>
          <p14:tracePt t="19314" x="2841625" y="3857625"/>
          <p14:tracePt t="19331" x="2806700" y="3800475"/>
          <p14:tracePt t="19348" x="2698750" y="3667125"/>
          <p14:tracePt t="19365" x="2638425" y="3575050"/>
          <p14:tracePt t="19381" x="2584450" y="3502025"/>
          <p14:tracePt t="19398" x="2536825" y="3441700"/>
          <p14:tracePt t="19415" x="2511425" y="3409950"/>
          <p14:tracePt t="19432" x="2489200" y="3390900"/>
          <p14:tracePt t="19448" x="2451100" y="3340100"/>
          <p14:tracePt t="19465" x="2406650" y="3279775"/>
          <p14:tracePt t="19481" x="2352675" y="3219450"/>
          <p14:tracePt t="19498" x="2305050" y="3101975"/>
          <p14:tracePt t="19515" x="2279650" y="3057525"/>
          <p14:tracePt t="19532" x="2266950" y="2994025"/>
          <p14:tracePt t="19548" x="2266950" y="2955925"/>
          <p14:tracePt t="19565" x="2276475" y="2905125"/>
          <p14:tracePt t="19582" x="2308225" y="2781300"/>
          <p14:tracePt t="19599" x="2320925" y="2727325"/>
          <p14:tracePt t="19615" x="2320925" y="2635250"/>
          <p14:tracePt t="19631" x="2320925" y="2549525"/>
          <p14:tracePt t="19648" x="2320925" y="2498725"/>
          <p14:tracePt t="19665" x="2320925" y="2466975"/>
          <p14:tracePt t="19682" x="2333625" y="2435225"/>
          <p14:tracePt t="19698" x="2343150" y="2409825"/>
          <p14:tracePt t="19715" x="2362200" y="2381250"/>
          <p14:tracePt t="19732" x="2381250" y="2346325"/>
          <p14:tracePt t="19748" x="2381250" y="2314575"/>
          <p14:tracePt t="19765" x="2381250" y="2295525"/>
          <p14:tracePt t="19782" x="2381250" y="2266950"/>
          <p14:tracePt t="19798" x="2381250" y="2257425"/>
          <p14:tracePt t="19815" x="2381250" y="2254250"/>
          <p14:tracePt t="23369" x="2419350" y="2263775"/>
          <p14:tracePt t="23375" x="2479675" y="2279650"/>
          <p14:tracePt t="23383" x="2540000" y="2308225"/>
          <p14:tracePt t="23398" x="2730500" y="2381250"/>
          <p14:tracePt t="23414" x="2952750" y="2514600"/>
          <p14:tracePt t="23435" x="3606800" y="2771775"/>
          <p14:tracePt t="23455" x="4384675" y="3028950"/>
          <p14:tracePt t="23482" x="5572125" y="3375025"/>
          <p14:tracePt t="23516" x="6696075" y="3638550"/>
          <p14:tracePt t="23533" x="7521575" y="3829050"/>
          <p14:tracePt t="23550" x="8067675" y="4019550"/>
          <p14:tracePt t="23565" x="8524875" y="4200525"/>
          <p14:tracePt t="23583" x="9023350" y="4352925"/>
          <p14:tracePt t="24273" x="9137650" y="3717925"/>
          <p14:tracePt t="24280" x="9115425" y="3679825"/>
          <p14:tracePt t="24289" x="9102725" y="3660775"/>
          <p14:tracePt t="24315" x="9051925" y="3597275"/>
          <p14:tracePt t="24347" x="9020175" y="3521075"/>
          <p14:tracePt t="24364" x="8978900" y="3454400"/>
          <p14:tracePt t="24381" x="8953500" y="3397250"/>
          <p14:tracePt t="24398" x="8918575" y="3349625"/>
          <p14:tracePt t="24415" x="8870950" y="3282950"/>
          <p14:tracePt t="24431" x="8820150" y="3241675"/>
          <p14:tracePt t="24448" x="8750300" y="3187700"/>
          <p14:tracePt t="24465" x="8651875" y="3124200"/>
          <p14:tracePt t="24481" x="8585200" y="3095625"/>
          <p14:tracePt t="24498" x="8518525" y="3057525"/>
          <p14:tracePt t="24514" x="8423275" y="3022600"/>
          <p14:tracePt t="24531" x="8356600" y="3000375"/>
          <p14:tracePt t="24548" x="8296275" y="3000375"/>
          <p14:tracePt t="24564" x="8185150" y="3035300"/>
          <p14:tracePt t="24582" x="8083550" y="3076575"/>
          <p14:tracePt t="24598" x="7975600" y="3117850"/>
          <p14:tracePt t="24614" x="7800975" y="3206750"/>
          <p14:tracePt t="24631" x="7686675" y="3267075"/>
          <p14:tracePt t="24648" x="7543800" y="3321050"/>
          <p14:tracePt t="24664" x="7359650" y="3390900"/>
          <p14:tracePt t="24681" x="7251700" y="3422650"/>
          <p14:tracePt t="24699" x="7108825" y="3470275"/>
          <p14:tracePt t="24714" x="6953250" y="3502025"/>
          <p14:tracePt t="24731" x="6867525" y="3517900"/>
          <p14:tracePt t="24748" x="6769100" y="3540125"/>
          <p14:tracePt t="24764" x="6623050" y="3581400"/>
          <p14:tracePt t="24781" x="6546850" y="3597275"/>
          <p14:tracePt t="24798" x="6467475" y="3635375"/>
          <p14:tracePt t="24814" x="6375400" y="3663950"/>
          <p14:tracePt t="24831" x="6308725" y="3695700"/>
          <p14:tracePt t="24848" x="6251575" y="3714750"/>
          <p14:tracePt t="24864" x="6229350" y="3724275"/>
          <p14:tracePt t="24881" x="6207125" y="3736975"/>
          <p14:tracePt t="24902" x="6191250" y="3756025"/>
          <p14:tracePt t="24915" x="6181725" y="3765550"/>
          <p14:tracePt t="24931" x="6165850" y="3781425"/>
          <p14:tracePt t="24948" x="6146800" y="3832225"/>
          <p14:tracePt t="24964" x="6146800" y="3883025"/>
          <p14:tracePt t="24981" x="6165850" y="3949700"/>
          <p14:tracePt t="24998" x="6235700" y="4048125"/>
          <p14:tracePt t="25014" x="6299200" y="4130675"/>
          <p14:tracePt t="25031" x="6356350" y="4203700"/>
          <p14:tracePt t="25048" x="6438900" y="4276725"/>
          <p14:tracePt t="25065" x="6499225" y="4327525"/>
          <p14:tracePt t="25081" x="6591300" y="4394200"/>
          <p14:tracePt t="25098" x="6750050" y="4518025"/>
          <p14:tracePt t="25114" x="6813550" y="4587875"/>
          <p14:tracePt t="25131" x="6918325" y="4667250"/>
          <p14:tracePt t="25148" x="7042150" y="4765675"/>
          <p14:tracePt t="25164" x="7099300" y="4797425"/>
          <p14:tracePt t="25181" x="7143750" y="4810125"/>
          <p14:tracePt t="25197" x="7178675" y="4810125"/>
          <p14:tracePt t="25214" x="7207250" y="4810125"/>
          <p14:tracePt t="25231" x="7242175" y="4810125"/>
          <p14:tracePt t="25492" x="7277100" y="4803775"/>
          <p14:tracePt t="25497" x="7327900" y="4797425"/>
          <p14:tracePt t="25515" x="7423150" y="4781550"/>
          <p14:tracePt t="25532" x="7600950" y="4746625"/>
          <p14:tracePt t="25548" x="7708900" y="4721225"/>
          <p14:tracePt t="25565" x="7839075" y="4686300"/>
          <p14:tracePt t="25582" x="8032750" y="4625975"/>
          <p14:tracePt t="25598" x="8124825" y="4575175"/>
          <p14:tracePt t="25614" x="8194675" y="4521200"/>
          <p14:tracePt t="25631" x="8293100" y="4470400"/>
          <p14:tracePt t="25648" x="8337550" y="4441825"/>
          <p14:tracePt t="25664" x="8362950" y="4432300"/>
          <p14:tracePt t="25681" x="8391525" y="4406900"/>
          <p14:tracePt t="25698" x="8401050" y="4397375"/>
          <p14:tracePt t="25715" x="8410575" y="4394200"/>
          <p14:tracePt t="25731" x="8423275" y="4387850"/>
          <p14:tracePt t="25747" x="8439150" y="4378325"/>
          <p14:tracePt t="25764" x="8445500" y="4362450"/>
          <p14:tracePt t="25781" x="8451850" y="4314825"/>
          <p14:tracePt t="25798" x="8451850" y="4270375"/>
          <p14:tracePt t="25814" x="8451850" y="4241800"/>
          <p14:tracePt t="25831" x="8435975" y="4213225"/>
          <p14:tracePt t="25848" x="8423275" y="4203700"/>
          <p14:tracePt t="25864" x="8397875" y="4191000"/>
          <p14:tracePt t="25866" x="8388350" y="4178300"/>
          <p14:tracePt t="25881" x="8356600" y="4168775"/>
          <p14:tracePt t="25902" x="8321675" y="4149725"/>
          <p14:tracePt t="25914" x="8302625" y="4143375"/>
          <p14:tracePt t="25931" x="8251825" y="4117975"/>
          <p14:tracePt t="25948" x="8223250" y="4105275"/>
          <p14:tracePt t="25965" x="8197850" y="4089400"/>
          <p14:tracePt t="25981" x="8128000" y="4025900"/>
          <p14:tracePt t="25997" x="8074025" y="3962400"/>
          <p14:tracePt t="26014" x="8020050" y="3892550"/>
          <p14:tracePt t="26031" x="7972425" y="3825875"/>
          <p14:tracePt t="26047" x="7947025" y="3787775"/>
          <p14:tracePt t="26064" x="7940675" y="3743325"/>
          <p14:tracePt t="26081" x="7950200" y="3663950"/>
          <p14:tracePt t="26101" x="8007350" y="3575050"/>
          <p14:tracePt t="26114" x="8029575" y="3546475"/>
          <p14:tracePt t="26131" x="8102600" y="3473450"/>
          <p14:tracePt t="26147" x="8143875" y="3438525"/>
          <p14:tracePt t="26164" x="8169275" y="3409950"/>
          <p14:tracePt t="26182" x="8197850" y="3390900"/>
          <p14:tracePt t="26198" x="8207375" y="3387725"/>
          <p14:tracePt t="26215" x="8213725" y="3381375"/>
          <p14:tracePt t="26251" x="8210550" y="3381375"/>
          <p14:tracePt t="26264" x="8197850" y="3381375"/>
          <p14:tracePt t="26281" x="8105775" y="3381375"/>
          <p14:tracePt t="26297" x="7969250" y="3381375"/>
          <p14:tracePt t="26315" x="7702550" y="3406775"/>
          <p14:tracePt t="26333" x="7562850" y="3441700"/>
          <p14:tracePt t="26347" x="7429500" y="3486150"/>
          <p14:tracePt t="26364" x="7213600" y="3578225"/>
          <p14:tracePt t="26381" x="7089775" y="3638550"/>
          <p14:tracePt t="26398" x="7000875" y="3679825"/>
          <p14:tracePt t="26414" x="6889750" y="3740150"/>
          <p14:tracePt t="26431" x="6842125" y="3768725"/>
          <p14:tracePt t="26447" x="6804025" y="3800475"/>
          <p14:tracePt t="26464" x="6775450" y="3816350"/>
          <p14:tracePt t="26481" x="6765925" y="3825875"/>
          <p14:tracePt t="26498" x="6750050" y="3854450"/>
          <p14:tracePt t="26514" x="6743700" y="3889375"/>
          <p14:tracePt t="26531" x="6746875" y="3933825"/>
          <p14:tracePt t="26547" x="6765925" y="3987800"/>
          <p14:tracePt t="26564" x="6800850" y="4070350"/>
          <p14:tracePt t="26581" x="6838950" y="4140200"/>
          <p14:tracePt t="26597" x="6867525" y="4206875"/>
          <p14:tracePt t="26614" x="6921500" y="4314825"/>
          <p14:tracePt t="26631" x="6934200" y="4359275"/>
          <p14:tracePt t="26648" x="6946900" y="4403725"/>
          <p14:tracePt t="26664" x="6981825" y="4479925"/>
          <p14:tracePt t="26681" x="7013575" y="4546600"/>
          <p14:tracePt t="26697" x="7042150" y="4622800"/>
          <p14:tracePt t="26715" x="7102475" y="4721225"/>
          <p14:tracePt t="26730" x="7150100" y="4781550"/>
          <p14:tracePt t="26748" x="7188200" y="4848225"/>
          <p14:tracePt t="26764" x="7207250" y="4870450"/>
          <p14:tracePt t="26781" x="7216775" y="4886325"/>
          <p14:tracePt t="26798" x="7232650" y="4902200"/>
          <p14:tracePt t="26814" x="7245350" y="4911725"/>
          <p14:tracePt t="26831" x="7258050" y="4921250"/>
          <p14:tracePt t="26848" x="7270750" y="4943475"/>
          <p14:tracePt t="26865" x="7280275" y="4953000"/>
          <p14:tracePt t="26881" x="7292975" y="4962525"/>
          <p14:tracePt t="26998" x="7292975" y="4968875"/>
          <p14:tracePt t="27055" x="7292975" y="4972050"/>
          <p14:tracePt t="27084" x="7292975" y="4978400"/>
          <p14:tracePt t="27091" x="7292975" y="4981575"/>
          <p14:tracePt t="27099" x="7292975" y="4994275"/>
          <p14:tracePt t="27114" x="7292975" y="5003800"/>
          <p14:tracePt t="27131" x="7292975" y="5016500"/>
          <p14:tracePt t="27147" x="7292975" y="5064125"/>
          <p14:tracePt t="27164" x="7280275" y="5121275"/>
          <p14:tracePt t="27182" x="7267575" y="5156200"/>
          <p14:tracePt t="27198" x="7248525" y="5213350"/>
          <p14:tracePt t="27215" x="7239000" y="5245100"/>
          <p14:tracePt t="27231" x="7219950" y="5260975"/>
          <p14:tracePt t="27247" x="7204075" y="5276850"/>
          <p14:tracePt t="27264" x="7188200" y="5292725"/>
          <p14:tracePt t="27280" x="7165975" y="5305425"/>
          <p14:tracePt t="27297" x="7131050" y="5321300"/>
          <p14:tracePt t="27314" x="7099300" y="5334000"/>
          <p14:tracePt t="27330" x="7089775" y="5349875"/>
          <p14:tracePt t="27347" x="7077075" y="5359400"/>
          <p14:tracePt t="27364" x="7064375" y="5359400"/>
          <p14:tracePt t="27382" x="7073900" y="5359400"/>
          <p14:tracePt t="27397" x="7102475" y="5359400"/>
          <p14:tracePt t="27414" x="7146925" y="5349875"/>
          <p14:tracePt t="27431" x="7194550" y="5330825"/>
          <p14:tracePt t="27447" x="7289800" y="5286375"/>
          <p14:tracePt t="27464" x="7369175" y="5248275"/>
          <p14:tracePt t="27481" x="7493000" y="5216525"/>
          <p14:tracePt t="27497" x="7537450" y="5203825"/>
          <p14:tracePt t="27514" x="7575550" y="5184775"/>
          <p14:tracePt t="27531" x="7597775" y="5168900"/>
          <p14:tracePt t="27547" x="7607300" y="5159375"/>
          <p14:tracePt t="27564" x="7607300" y="5149850"/>
          <p14:tracePt t="27581" x="7607300" y="5137150"/>
          <p14:tracePt t="27597" x="7607300" y="5133975"/>
          <p14:tracePt t="27632" x="7600950" y="5133975"/>
          <p14:tracePt t="27647" x="7591425" y="5133975"/>
          <p14:tracePt t="27664" x="7581900" y="5133975"/>
          <p14:tracePt t="27681" x="7562850" y="5127625"/>
          <p14:tracePt t="27697" x="7550150" y="5127625"/>
          <p14:tracePt t="27714" x="7537450" y="5127625"/>
          <p14:tracePt t="27730" x="7515225" y="5127625"/>
          <p14:tracePt t="27747" x="7502525" y="5127625"/>
          <p14:tracePt t="27764" x="7486650" y="5127625"/>
          <p14:tracePt t="27780" x="7451725" y="5127625"/>
          <p14:tracePt t="27797" x="7429500" y="5127625"/>
          <p14:tracePt t="27814" x="7413625" y="5127625"/>
          <p14:tracePt t="27830" x="7394575" y="5127625"/>
          <p14:tracePt t="27847" x="7385050" y="5127625"/>
          <p14:tracePt t="27864" x="7375525" y="5127625"/>
          <p14:tracePt t="27881" x="7359650" y="5127625"/>
          <p14:tracePt t="27987" x="7350125" y="5127625"/>
          <p14:tracePt t="27995" x="7346950" y="5124450"/>
          <p14:tracePt t="28001" x="7346950" y="5118100"/>
          <p14:tracePt t="28014" x="7340600" y="5108575"/>
          <p14:tracePt t="28030" x="7324725" y="5000625"/>
          <p14:tracePt t="28047" x="7302500" y="4902200"/>
          <p14:tracePt t="28065" x="7254875" y="4775200"/>
          <p14:tracePt t="28080" x="7194550" y="4673600"/>
          <p14:tracePt t="28097" x="7146925" y="4594225"/>
          <p14:tracePt t="28114" x="7092950" y="4530725"/>
          <p14:tracePt t="28130" x="7048500" y="4495800"/>
          <p14:tracePt t="28147" x="7032625" y="4483100"/>
          <p14:tracePt t="28165" x="7016750" y="4464050"/>
          <p14:tracePt t="28180" x="7000875" y="4464050"/>
          <p14:tracePt t="28197" x="6997700" y="4464050"/>
          <p14:tracePt t="28230" x="6991350" y="4464050"/>
          <p14:tracePt t="28265" x="6991350" y="4457700"/>
          <p14:tracePt t="28514" x="7007225" y="4448175"/>
          <p14:tracePt t="28521" x="7026275" y="4435475"/>
          <p14:tracePt t="28534" x="7045325" y="4416425"/>
          <p14:tracePt t="28551" x="7112000" y="4368800"/>
          <p14:tracePt t="28568" x="7181850" y="4314825"/>
          <p14:tracePt t="28581" x="7245350" y="4251325"/>
          <p14:tracePt t="28614" x="7356475" y="4102100"/>
          <p14:tracePt t="28647" x="7413625" y="3997325"/>
          <p14:tracePt t="28664" x="7423150" y="3946525"/>
          <p14:tracePt t="28680" x="7423150" y="3937000"/>
          <p14:tracePt t="28697" x="7423150" y="3927475"/>
          <p14:tracePt t="28714" x="7423150" y="3917950"/>
          <p14:tracePt t="28731" x="7423150" y="3911600"/>
          <p14:tracePt t="28747" x="7423150" y="3895725"/>
          <p14:tracePt t="28764" x="7423150" y="3857625"/>
          <p14:tracePt t="28780" x="7429500" y="3835400"/>
          <p14:tracePt t="28797" x="7442200" y="3787775"/>
          <p14:tracePt t="28815" x="7467600" y="3724275"/>
          <p14:tracePt t="28830" x="7483475" y="3660775"/>
          <p14:tracePt t="28848" x="7502525" y="3597275"/>
          <p14:tracePt t="28864" x="7521575" y="3565525"/>
          <p14:tracePt t="28880" x="7531100" y="3543300"/>
          <p14:tracePt t="28898" x="7546975" y="3527425"/>
          <p14:tracePt t="28918" x="7546975" y="3524250"/>
          <p14:tracePt t="28930" x="7546975" y="3517900"/>
          <p14:tracePt t="29197" x="7600950" y="3536950"/>
          <p14:tracePt t="29204" x="7686675" y="3571875"/>
          <p14:tracePt t="29218" x="7820025" y="3625850"/>
          <p14:tracePt t="29234" x="7918450" y="3667125"/>
          <p14:tracePt t="29251" x="8042275" y="3721100"/>
          <p14:tracePt t="29268" x="8169275" y="3775075"/>
          <p14:tracePt t="29287" x="8235950" y="3806825"/>
          <p14:tracePt t="29314" x="8308975" y="3851275"/>
          <p14:tracePt t="29347" x="8337550" y="3879850"/>
          <p14:tracePt t="29364" x="8340725" y="3879850"/>
          <p14:tracePt t="29410" x="8347075" y="3879850"/>
          <p14:tracePt t="29425" x="8350250" y="3879850"/>
          <p14:tracePt t="29432" x="8356600" y="3879850"/>
          <p14:tracePt t="29448" x="8372475" y="3879850"/>
          <p14:tracePt t="29464" x="8382000" y="3879850"/>
          <p14:tracePt t="29481" x="8385175" y="3879850"/>
          <p14:tracePt t="29498" x="8391525" y="3879850"/>
          <p14:tracePt t="29567" x="8394700" y="3879850"/>
          <p14:tracePt t="29581" x="8401050" y="3883025"/>
          <p14:tracePt t="29588" x="8401050" y="3889375"/>
          <p14:tracePt t="29597" x="8404225" y="3892550"/>
          <p14:tracePt t="29614" x="8404225" y="3902075"/>
          <p14:tracePt t="29631" x="8404225" y="3917950"/>
          <p14:tracePt t="29647" x="8404225" y="3933825"/>
          <p14:tracePt t="29664" x="8397875" y="3949700"/>
          <p14:tracePt t="29680" x="8353425" y="3994150"/>
          <p14:tracePt t="29697" x="8264525" y="4025900"/>
          <p14:tracePt t="29714" x="8159750" y="4032250"/>
          <p14:tracePt t="29730" x="8004175" y="4019550"/>
          <p14:tracePt t="29747" x="7918450" y="3997325"/>
          <p14:tracePt t="29764" x="7829550" y="3956050"/>
          <p14:tracePt t="29780" x="7705725" y="3863975"/>
          <p14:tracePt t="29797" x="7642225" y="3794125"/>
          <p14:tracePt t="29815" x="7591425" y="3749675"/>
          <p14:tracePt t="29831" x="7531100" y="3695700"/>
          <p14:tracePt t="29847" x="7505700" y="3663950"/>
          <p14:tracePt t="29863" x="7473950" y="3638550"/>
          <p14:tracePt t="29881" x="7454900" y="3575050"/>
          <p14:tracePt t="29897" x="7454900" y="3530600"/>
          <p14:tracePt t="29918" x="7454900" y="3482975"/>
          <p14:tracePt t="29930" x="7454900" y="3473450"/>
          <p14:tracePt t="29947" x="7454900" y="3463925"/>
          <p14:tracePt t="30194" x="7442200" y="3508375"/>
          <p14:tracePt t="30201" x="7423150" y="3556000"/>
          <p14:tracePt t="30215" x="7381875" y="3657600"/>
          <p14:tracePt t="30231" x="7350125" y="3756025"/>
          <p14:tracePt t="30247" x="7308850" y="3867150"/>
          <p14:tracePt t="30264" x="7264400" y="4044950"/>
          <p14:tracePt t="30280" x="7248525" y="4130675"/>
          <p14:tracePt t="30298" x="7216775" y="4229100"/>
          <p14:tracePt t="30314" x="7191375" y="4375150"/>
          <p14:tracePt t="30330" x="7175500" y="4460875"/>
          <p14:tracePt t="30347" x="7162800" y="4524375"/>
          <p14:tracePt t="30364" x="7134225" y="4625975"/>
          <p14:tracePt t="30380" x="7118350" y="4689475"/>
          <p14:tracePt t="30397" x="7105650" y="4743450"/>
          <p14:tracePt t="30415" x="7080250" y="4806950"/>
          <p14:tracePt t="30430" x="7067550" y="4845050"/>
          <p14:tracePt t="30448" x="7058025" y="4867275"/>
          <p14:tracePt t="30463" x="7051675" y="4908550"/>
          <p14:tracePt t="30480" x="7045325" y="4930775"/>
          <p14:tracePt t="30497" x="7038975" y="4962525"/>
          <p14:tracePt t="30514" x="7038975" y="4994275"/>
          <p14:tracePt t="30530" x="7038975" y="5022850"/>
          <p14:tracePt t="30547" x="7032625" y="5048250"/>
          <p14:tracePt t="30564" x="7032625" y="5086350"/>
          <p14:tracePt t="30580" x="7032625" y="5102225"/>
          <p14:tracePt t="30598" x="7026275" y="5124450"/>
          <p14:tracePt t="30614" x="7026275" y="5140325"/>
          <p14:tracePt t="30630" x="7026275" y="5153025"/>
          <p14:tracePt t="30647" x="7026275" y="5175250"/>
          <p14:tracePt t="30664" x="7026275" y="5207000"/>
          <p14:tracePt t="30680" x="7026275" y="5232400"/>
          <p14:tracePt t="30698" x="7026275" y="5245100"/>
          <p14:tracePt t="30714" x="7026275" y="5254625"/>
          <p14:tracePt t="30730" x="7026275" y="5264150"/>
          <p14:tracePt t="30748" x="7026275" y="5286375"/>
          <p14:tracePt t="30813" x="7016750" y="5283200"/>
          <p14:tracePt t="30819" x="7010400" y="5280025"/>
          <p14:tracePt t="30830" x="7007225" y="5267325"/>
          <p14:tracePt t="30847" x="6988175" y="5232400"/>
          <p14:tracePt t="30864" x="6969125" y="5187950"/>
          <p14:tracePt t="30880" x="6931025" y="5108575"/>
          <p14:tracePt t="30898" x="6845300" y="4937125"/>
          <p14:tracePt t="30914" x="6772275" y="4800600"/>
          <p14:tracePt t="30935" x="6683375" y="4594225"/>
          <p14:tracePt t="30947" x="6626225" y="4511675"/>
          <p14:tracePt t="30963" x="6584950" y="4464050"/>
          <p14:tracePt t="30980" x="6553200" y="4438650"/>
          <p14:tracePt t="30997" x="6518275" y="4413250"/>
          <p14:tracePt t="31014" x="6480175" y="4394200"/>
          <p14:tracePt t="31031" x="6448425" y="4384675"/>
          <p14:tracePt t="31047" x="6407150" y="4365625"/>
          <p14:tracePt t="31064" x="6397625" y="4359275"/>
          <p14:tracePt t="31080" x="6381750" y="4359275"/>
          <p14:tracePt t="31098" x="6365875" y="4356100"/>
          <p14:tracePt t="31131" x="6362700" y="4356100"/>
          <p14:tracePt t="31339" x="6413500" y="4359275"/>
          <p14:tracePt t="31346" x="6470650" y="4368800"/>
          <p14:tracePt t="31353" x="6553200" y="4384675"/>
          <p14:tracePt t="31363" x="6645275" y="4394200"/>
          <p14:tracePt t="31382" x="6921500" y="4403725"/>
          <p14:tracePt t="31398" x="7115175" y="4397375"/>
          <p14:tracePt t="31414" x="7289800" y="4362450"/>
          <p14:tracePt t="31430" x="7432675" y="4279900"/>
          <p14:tracePt t="31447" x="7505700" y="4206875"/>
          <p14:tracePt t="31464" x="7569200" y="4133850"/>
          <p14:tracePt t="31480" x="7626350" y="4054475"/>
          <p14:tracePt t="31497" x="7645400" y="4032250"/>
          <p14:tracePt t="31514" x="7658100" y="4000500"/>
          <p14:tracePt t="31531" x="7673975" y="3971925"/>
          <p14:tracePt t="31547" x="7673975" y="3937000"/>
          <p14:tracePt t="31564" x="7673975" y="3892550"/>
          <p14:tracePt t="31580" x="7648575" y="3800475"/>
          <p14:tracePt t="31597" x="7635875" y="3756025"/>
          <p14:tracePt t="31614" x="7623175" y="3717925"/>
          <p14:tracePt t="31630" x="7623175" y="3679825"/>
          <p14:tracePt t="31646" x="7623175" y="3657600"/>
          <p14:tracePt t="31664" x="7632700" y="3625850"/>
          <p14:tracePt t="31681" x="7651750" y="3562350"/>
          <p14:tracePt t="31697" x="7680325" y="3495675"/>
          <p14:tracePt t="31715" x="7699375" y="3457575"/>
          <p14:tracePt t="31731" x="7718425" y="3406775"/>
          <p14:tracePt t="31747" x="7734300" y="3397250"/>
          <p14:tracePt t="31764" x="7743825" y="3381375"/>
          <p14:tracePt t="31780" x="7791450" y="3381375"/>
          <p14:tracePt t="31797" x="7835900" y="3381375"/>
          <p14:tracePt t="31814" x="7950200" y="3397250"/>
          <p14:tracePt t="31830" x="8115300" y="3422650"/>
          <p14:tracePt t="31847" x="8223250" y="3444875"/>
          <p14:tracePt t="31863" x="8366125" y="3482975"/>
          <p14:tracePt t="31880" x="8559800" y="3533775"/>
          <p14:tracePt t="31897" x="8667750" y="3575050"/>
          <p14:tracePt t="31914" x="8766175" y="3609975"/>
          <p14:tracePt t="31930" x="8915400" y="3660775"/>
          <p14:tracePt t="31947" x="8972550" y="3673475"/>
          <p14:tracePt t="31964" x="9001125" y="3673475"/>
          <p14:tracePt t="31980" x="9020175" y="3673475"/>
          <p14:tracePt t="31997" x="9032875" y="3673475"/>
          <p14:tracePt t="32014" x="9045575" y="3673475"/>
          <p14:tracePt t="32030" x="9051925" y="3673475"/>
          <p14:tracePt t="32047" x="9061450" y="3673475"/>
          <p14:tracePt t="32064" x="9067800" y="3673475"/>
          <p14:tracePt t="32115" x="9067800" y="3670300"/>
          <p14:tracePt t="32143" x="9064625" y="3670300"/>
          <p14:tracePt t="32150" x="9055100" y="3670300"/>
          <p14:tracePt t="32164" x="9045575" y="3670300"/>
          <p14:tracePt t="32180" x="9029700" y="3673475"/>
          <p14:tracePt t="32198" x="8985250" y="3686175"/>
          <p14:tracePt t="32214" x="8896350" y="3743325"/>
          <p14:tracePt t="32230" x="8801100" y="3832225"/>
          <p14:tracePt t="32247" x="8661400" y="3971925"/>
          <p14:tracePt t="32264" x="8435975" y="4197350"/>
          <p14:tracePt t="32281" x="8283575" y="4359275"/>
          <p14:tracePt t="32298" x="8162925" y="4489450"/>
          <p14:tracePt t="32313" x="7991475" y="4670425"/>
          <p14:tracePt t="32331" x="7905750" y="4765675"/>
          <p14:tracePt t="32347" x="7829550" y="4848225"/>
          <p14:tracePt t="32363" x="7753350" y="4940300"/>
          <p14:tracePt t="32380" x="7712075" y="4991100"/>
          <p14:tracePt t="32396" x="7658100" y="5041900"/>
          <p14:tracePt t="32414" x="7597775" y="5099050"/>
          <p14:tracePt t="32430" x="7566025" y="5137150"/>
          <p14:tracePt t="32447" x="7534275" y="5162550"/>
          <p14:tracePt t="32463" x="7489825" y="5207000"/>
          <p14:tracePt t="32480" x="7464425" y="5238750"/>
          <p14:tracePt t="32497" x="7416800" y="5257800"/>
          <p14:tracePt t="32514" x="7337425" y="5276850"/>
          <p14:tracePt t="32531" x="7283450" y="5276850"/>
          <p14:tracePt t="32548" x="7235825" y="5276850"/>
          <p14:tracePt t="32564" x="7213600" y="5276850"/>
          <p14:tracePt t="32580" x="7204075" y="5276850"/>
          <p14:tracePt t="32597" x="7194550" y="5276850"/>
          <p14:tracePt t="32613" x="7175500" y="5276850"/>
          <p14:tracePt t="32630" x="7165975" y="5276850"/>
          <p14:tracePt t="32648" x="7150100" y="52768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0"/>
            <a:ext cx="4040188" cy="639762"/>
          </a:xfrm>
        </p:spPr>
        <p:txBody>
          <a:bodyPr/>
          <a:lstStyle/>
          <a:p>
            <a:r>
              <a:rPr lang="fr-FR" dirty="0" smtClean="0"/>
              <a:t>    Style gynobasique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86314" y="0"/>
            <a:ext cx="4041775" cy="639762"/>
          </a:xfrm>
        </p:spPr>
        <p:txBody>
          <a:bodyPr/>
          <a:lstStyle/>
          <a:p>
            <a:r>
              <a:rPr lang="fr-FR" dirty="0" smtClean="0"/>
              <a:t>      Style terminal</a:t>
            </a:r>
            <a:endParaRPr lang="fr-FR" dirty="0"/>
          </a:p>
        </p:txBody>
      </p:sp>
      <p:pic>
        <p:nvPicPr>
          <p:cNvPr id="65538" name="Picture 2" descr="RÃ©sultat de recherche d'images pour &quot;style gynobasique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4144412" cy="3830606"/>
          </a:xfrm>
          <a:prstGeom prst="rect">
            <a:avLst/>
          </a:prstGeom>
          <a:noFill/>
        </p:spPr>
      </p:pic>
      <p:pic>
        <p:nvPicPr>
          <p:cNvPr id="65540" name="Picture 4" descr="Image associÃ©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 l="24489" r="22449"/>
          <a:stretch>
            <a:fillRect/>
          </a:stretch>
        </p:blipFill>
        <p:spPr bwMode="auto">
          <a:xfrm rot="10800000">
            <a:off x="4857752" y="810528"/>
            <a:ext cx="3929088" cy="533311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391"/>
    </mc:Choice>
    <mc:Fallback>
      <p:transition spd="slow" advTm="4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0118" x="6524625" y="3914775"/>
          <p14:tracePt t="10125" x="6724650" y="3806825"/>
          <p14:tracePt t="10132" x="6921500" y="3730625"/>
          <p14:tracePt t="10147" x="7153275" y="3679825"/>
          <p14:tracePt t="10163" x="7416800" y="3638550"/>
          <p14:tracePt t="10180" x="7588250" y="3644900"/>
          <p14:tracePt t="10199" x="7769225" y="3695700"/>
          <p14:tracePt t="10226" x="7883525" y="3790950"/>
          <p14:tracePt t="10259" x="7874000" y="3952875"/>
          <p14:tracePt t="10276" x="7807325" y="4048125"/>
          <p14:tracePt t="10292" x="7658100" y="4146550"/>
          <p14:tracePt t="10309" x="7292975" y="4302125"/>
          <p14:tracePt t="10327" x="6937375" y="4410075"/>
          <p14:tracePt t="10343" x="6559550" y="4473575"/>
          <p14:tracePt t="10360" x="5984875" y="4498975"/>
          <p14:tracePt t="10377" x="5594350" y="4464050"/>
          <p14:tracePt t="10394" x="5153025" y="4343400"/>
          <p14:tracePt t="10410" x="4724400" y="4165600"/>
          <p14:tracePt t="10428" x="4495800" y="4032250"/>
          <p14:tracePt t="10443" x="4349750" y="3930650"/>
          <p14:tracePt t="10460" x="4213225" y="3810000"/>
          <p14:tracePt t="10476" x="4171950" y="3768725"/>
          <p14:tracePt t="10794" x="4022725" y="3736975"/>
          <p14:tracePt t="10801" x="3797300" y="3698875"/>
          <p14:tracePt t="10809" x="3644900" y="3676650"/>
          <p14:tracePt t="10825" x="3336925" y="3632200"/>
          <p14:tracePt t="10842" x="3086100" y="3622675"/>
          <p14:tracePt t="10860" x="2803525" y="3622675"/>
          <p14:tracePt t="10876" x="2654300" y="3622675"/>
          <p14:tracePt t="10893" x="2501900" y="3635375"/>
          <p14:tracePt t="10909" x="2416175" y="3641725"/>
          <p14:tracePt t="10925" x="2355850" y="3641725"/>
          <p14:tracePt t="10943" x="2276475" y="3657600"/>
          <p14:tracePt t="10959" x="2232025" y="3663950"/>
          <p14:tracePt t="10976" x="2209800" y="3663950"/>
          <p14:tracePt t="10993" x="2168525" y="3670300"/>
          <p14:tracePt t="11009" x="2146300" y="3670300"/>
          <p14:tracePt t="11026" x="2124075" y="3670300"/>
          <p14:tracePt t="11043" x="2108200" y="3670300"/>
          <p14:tracePt t="11059" x="2095500" y="3670300"/>
          <p14:tracePt t="11076" x="2063750" y="3667125"/>
          <p14:tracePt t="11094" x="2028825" y="3641725"/>
          <p14:tracePt t="11109" x="1990725" y="3629025"/>
          <p14:tracePt t="11126" x="1946275" y="3616325"/>
          <p14:tracePt t="11142" x="1908175" y="3587750"/>
          <p14:tracePt t="11159" x="1879600" y="3568700"/>
          <p14:tracePt t="11176" x="1854200" y="3549650"/>
          <p14:tracePt t="11193" x="1835150" y="3530600"/>
          <p14:tracePt t="11209" x="1825625" y="3517900"/>
          <p14:tracePt t="11226" x="1812925" y="3514725"/>
          <p14:tracePt t="11242" x="1781175" y="3514725"/>
          <p14:tracePt t="11259" x="1758950" y="3514725"/>
          <p14:tracePt t="11276" x="1720850" y="3514725"/>
          <p14:tracePt t="11292" x="1657350" y="3524250"/>
          <p14:tracePt t="11309" x="1619250" y="3543300"/>
          <p14:tracePt t="11326" x="1574800" y="3556000"/>
          <p14:tracePt t="11328" x="1555750" y="3562350"/>
          <p14:tracePt t="11342" x="1511300" y="3587750"/>
          <p14:tracePt t="11359" x="1463675" y="3622675"/>
          <p14:tracePt t="11376" x="1422400" y="3648075"/>
          <p14:tracePt t="11392" x="1368425" y="3714750"/>
          <p14:tracePt t="11409" x="1343025" y="3746500"/>
          <p14:tracePt t="11426" x="1317625" y="3778250"/>
          <p14:tracePt t="11443" x="1301750" y="3819525"/>
          <p14:tracePt t="11459" x="1295400" y="3857625"/>
          <p14:tracePt t="11477" x="1295400" y="3911600"/>
          <p14:tracePt t="11494" x="1295400" y="3949700"/>
          <p14:tracePt t="11510" x="1298575" y="3994150"/>
          <p14:tracePt t="11527" x="1317625" y="4057650"/>
          <p14:tracePt t="11543" x="1327150" y="4083050"/>
          <p14:tracePt t="11559" x="1346200" y="4111625"/>
          <p14:tracePt t="11576" x="1365250" y="4146550"/>
          <p14:tracePt t="11592" x="1390650" y="4178300"/>
          <p14:tracePt t="11609" x="1428750" y="4213225"/>
          <p14:tracePt t="11626" x="1508125" y="4276725"/>
          <p14:tracePt t="11643" x="1565275" y="4318000"/>
          <p14:tracePt t="11659" x="1622425" y="4346575"/>
          <p14:tracePt t="11676" x="1689100" y="4394200"/>
          <p14:tracePt t="11692" x="1727200" y="4419600"/>
          <p14:tracePt t="11709" x="1784350" y="4454525"/>
          <p14:tracePt t="11726" x="1870075" y="4492625"/>
          <p14:tracePt t="11742" x="1930400" y="4505325"/>
          <p14:tracePt t="11759" x="1997075" y="4527550"/>
          <p14:tracePt t="11775" x="2060575" y="4546600"/>
          <p14:tracePt t="11792" x="2114550" y="4559300"/>
          <p14:tracePt t="11809" x="2178050" y="4575175"/>
          <p14:tracePt t="11826" x="2292350" y="4594225"/>
          <p14:tracePt t="11842" x="2352675" y="4594225"/>
          <p14:tracePt t="11859" x="2413000" y="4594225"/>
          <p14:tracePt t="11875" x="2527300" y="4594225"/>
          <p14:tracePt t="11892" x="2613025" y="4575175"/>
          <p14:tracePt t="11909" x="2689225" y="4559300"/>
          <p14:tracePt t="11926" x="2774950" y="4546600"/>
          <p14:tracePt t="11942" x="2828925" y="4533900"/>
          <p14:tracePt t="11959" x="2892425" y="4518025"/>
          <p14:tracePt t="11975" x="2984500" y="4489450"/>
          <p14:tracePt t="11993" x="3048000" y="4476750"/>
          <p14:tracePt t="12009" x="3095625" y="4457700"/>
          <p14:tracePt t="12027" x="3146425" y="4413250"/>
          <p14:tracePt t="12044" x="3178175" y="4378325"/>
          <p14:tracePt t="12061" x="3203575" y="4314825"/>
          <p14:tracePt t="12077" x="3225800" y="4251325"/>
          <p14:tracePt t="12092" x="3225800" y="4181475"/>
          <p14:tracePt t="12110" x="3225800" y="4073525"/>
          <p14:tracePt t="12126" x="3206750" y="4010025"/>
          <p14:tracePt t="12142" x="3194050" y="3956050"/>
          <p14:tracePt t="12160" x="3171825" y="3867150"/>
          <p14:tracePt t="12177" x="3133725" y="3787775"/>
          <p14:tracePt t="12193" x="3105150" y="3721100"/>
          <p14:tracePt t="12210" x="3054350" y="3641725"/>
          <p14:tracePt t="12226" x="3019425" y="3594100"/>
          <p14:tracePt t="12242" x="2990850" y="3568700"/>
          <p14:tracePt t="12259" x="2924175" y="3524250"/>
          <p14:tracePt t="12275" x="2882900" y="3495675"/>
          <p14:tracePt t="12292" x="2825750" y="3460750"/>
          <p14:tracePt t="12309" x="2720975" y="3416300"/>
          <p14:tracePt t="12326" x="2673350" y="3381375"/>
          <p14:tracePt t="12342" x="2619375" y="3362325"/>
          <p14:tracePt t="12359" x="2527300" y="3333750"/>
          <p14:tracePt t="12375" x="2451100" y="3308350"/>
          <p14:tracePt t="12392" x="2365375" y="3295650"/>
          <p14:tracePt t="12409" x="2247900" y="3286125"/>
          <p14:tracePt t="12426" x="2190750" y="3286125"/>
          <p14:tracePt t="12442" x="2120900" y="3286125"/>
          <p14:tracePt t="12459" x="2025650" y="3289300"/>
          <p14:tracePt t="12476" x="1962150" y="3305175"/>
          <p14:tracePt t="12492" x="1914525" y="3324225"/>
          <p14:tracePt t="12509" x="1851025" y="3343275"/>
          <p14:tracePt t="12525" x="1806575" y="3355975"/>
          <p14:tracePt t="12542" x="1752600" y="3368675"/>
          <p14:tracePt t="12559" x="1673225" y="3394075"/>
          <p14:tracePt t="12576" x="1635125" y="3406775"/>
          <p14:tracePt t="12593" x="1590675" y="3419475"/>
          <p14:tracePt t="12610" x="1546225" y="3438525"/>
          <p14:tracePt t="12625" x="1524000" y="3463925"/>
          <p14:tracePt t="12642" x="1498600" y="3489325"/>
          <p14:tracePt t="12660" x="1460500" y="3533775"/>
          <p14:tracePt t="12676" x="1441450" y="3556000"/>
          <p14:tracePt t="12693" x="1416050" y="3597275"/>
          <p14:tracePt t="12709" x="1397000" y="3644900"/>
          <p14:tracePt t="12726" x="1384300" y="3670300"/>
          <p14:tracePt t="12742" x="1371600" y="3698875"/>
          <p14:tracePt t="12759" x="1362075" y="3733800"/>
          <p14:tracePt t="12776" x="1362075" y="3762375"/>
          <p14:tracePt t="12794" x="1362075" y="3803650"/>
          <p14:tracePt t="12809" x="1362075" y="3825875"/>
          <p14:tracePt t="12825" x="1371600" y="3870325"/>
          <p14:tracePt t="12843" x="1390650" y="3927475"/>
          <p14:tracePt t="12859" x="1403350" y="3959225"/>
          <p14:tracePt t="12876" x="1416050" y="3994150"/>
          <p14:tracePt t="12892" x="1444625" y="4032250"/>
          <p14:tracePt t="12909" x="1479550" y="4079875"/>
          <p14:tracePt t="12926" x="1527175" y="4114800"/>
          <p14:tracePt t="12943" x="1597025" y="4184650"/>
          <p14:tracePt t="12959" x="1647825" y="4225925"/>
          <p14:tracePt t="12976" x="1689100" y="4267200"/>
          <p14:tracePt t="12993" x="1755775" y="4308475"/>
          <p14:tracePt t="13010" x="1803400" y="4340225"/>
          <p14:tracePt t="13026" x="1870075" y="4371975"/>
          <p14:tracePt t="13042" x="1962150" y="4397375"/>
          <p14:tracePt t="13059" x="2019300" y="4419600"/>
          <p14:tracePt t="13076" x="2063750" y="4432300"/>
          <p14:tracePt t="13092" x="2127250" y="4438650"/>
          <p14:tracePt t="13109" x="2155825" y="4438650"/>
          <p14:tracePt t="13126" x="2184400" y="4438650"/>
          <p14:tracePt t="13142" x="2219325" y="4438650"/>
          <p14:tracePt t="13159" x="2241550" y="4438650"/>
          <p14:tracePt t="13175" x="2251075" y="4438650"/>
          <p14:tracePt t="13192" x="2266950" y="4438650"/>
          <p14:tracePt t="13226" x="2266950" y="4448175"/>
          <p14:tracePt t="13242" x="2266950" y="4457700"/>
          <p14:tracePt t="13258" x="2263775" y="4473575"/>
          <p14:tracePt t="13276" x="2254250" y="4479925"/>
          <p14:tracePt t="13292" x="2238375" y="4483100"/>
          <p14:tracePt t="13309" x="2225675" y="4483100"/>
          <p14:tracePt t="13327" x="2209800" y="4483100"/>
          <p14:tracePt t="13342" x="2200275" y="4483100"/>
          <p14:tracePt t="13359" x="2190750" y="4476750"/>
          <p14:tracePt t="13375" x="2174875" y="4460875"/>
          <p14:tracePt t="13377" x="2162175" y="4448175"/>
          <p14:tracePt t="13393" x="2149475" y="4425950"/>
          <p14:tracePt t="13410" x="2136775" y="4378325"/>
          <p14:tracePt t="13427" x="2117725" y="4314825"/>
          <p14:tracePt t="13443" x="2117725" y="4292600"/>
          <p14:tracePt t="13460" x="2127250" y="4264025"/>
          <p14:tracePt t="13477" x="2143125" y="4235450"/>
          <p14:tracePt t="13492" x="2152650" y="4225925"/>
          <p14:tracePt t="13509" x="2168525" y="4210050"/>
          <p14:tracePt t="13526" x="2212975" y="4191000"/>
          <p14:tracePt t="13542" x="2241550" y="4178300"/>
          <p14:tracePt t="13559" x="2266950" y="4165600"/>
          <p14:tracePt t="13576" x="2289175" y="4143375"/>
          <p14:tracePt t="13592" x="2305050" y="4133850"/>
          <p14:tracePt t="13609" x="2314575" y="4124325"/>
          <p14:tracePt t="13626" x="2327275" y="4105275"/>
          <p14:tracePt t="13642" x="2339975" y="4095750"/>
          <p14:tracePt t="13659" x="2339975" y="4086225"/>
          <p14:tracePt t="13676" x="2339975" y="4070350"/>
          <p14:tracePt t="13692" x="2339975" y="4054475"/>
          <p14:tracePt t="13709" x="2330450" y="4044950"/>
          <p14:tracePt t="13726" x="2317750" y="4029075"/>
          <p14:tracePt t="13742" x="2301875" y="4019550"/>
          <p14:tracePt t="13759" x="2273300" y="4013200"/>
          <p14:tracePt t="13776" x="2232025" y="4013200"/>
          <p14:tracePt t="13792" x="2216150" y="4013200"/>
          <p14:tracePt t="13809" x="2197100" y="4013200"/>
          <p14:tracePt t="13826" x="2155825" y="4013200"/>
          <p14:tracePt t="13842" x="2139950" y="4013200"/>
          <p14:tracePt t="13859" x="2117725" y="4013200"/>
          <p14:tracePt t="13875" x="2101850" y="4013200"/>
          <p14:tracePt t="13893" x="2092325" y="4013200"/>
          <p14:tracePt t="13908" x="2082800" y="4013200"/>
          <p14:tracePt t="13925" x="2063750" y="4013200"/>
          <p14:tracePt t="13942" x="2054225" y="4010025"/>
          <p14:tracePt t="13959" x="2047875" y="3994150"/>
          <p14:tracePt t="13975" x="2047875" y="3978275"/>
          <p14:tracePt t="14009" x="2047875" y="3975100"/>
          <p14:tracePt t="14040" x="2047875" y="3968750"/>
          <p14:tracePt t="14046" x="2047875" y="3965575"/>
          <p14:tracePt t="14061" x="2047875" y="3959225"/>
          <p14:tracePt t="14076" x="2041525" y="3943350"/>
          <p14:tracePt t="14092" x="2038350" y="3933825"/>
          <p14:tracePt t="14188" x="2044700" y="3933825"/>
          <p14:tracePt t="14195" x="2047875" y="3933825"/>
          <p14:tracePt t="14209" x="2070100" y="3933825"/>
          <p14:tracePt t="14226" x="2098675" y="3933825"/>
          <p14:tracePt t="14242" x="2124075" y="3927475"/>
          <p14:tracePt t="14259" x="2162175" y="3921125"/>
          <p14:tracePt t="14275" x="2200275" y="3917950"/>
          <p14:tracePt t="14292" x="2232025" y="3911600"/>
          <p14:tracePt t="14309" x="2270125" y="3911600"/>
          <p14:tracePt t="14325" x="2286000" y="3911600"/>
          <p14:tracePt t="14342" x="2295525" y="3911600"/>
          <p14:tracePt t="14359" x="2311400" y="3911600"/>
          <p14:tracePt t="14402" x="2305050" y="3911600"/>
          <p14:tracePt t="14409" x="2298700" y="3911600"/>
          <p14:tracePt t="14425" x="2289175" y="3911600"/>
          <p14:tracePt t="14442" x="2279650" y="3911600"/>
          <p14:tracePt t="14459" x="2241550" y="3911600"/>
          <p14:tracePt t="14475" x="2219325" y="3911600"/>
          <p14:tracePt t="14492" x="2187575" y="3914775"/>
          <p14:tracePt t="14508" x="2155825" y="3917950"/>
          <p14:tracePt t="14525" x="2124075" y="3917950"/>
          <p14:tracePt t="14542" x="2114550" y="3917950"/>
          <p14:tracePt t="14559" x="2101850" y="3917950"/>
          <p14:tracePt t="14575" x="2085975" y="3917950"/>
          <p14:tracePt t="14592" x="2076450" y="3917950"/>
          <p14:tracePt t="14673" x="2082800" y="3917950"/>
          <p14:tracePt t="14680" x="2092325" y="3917950"/>
          <p14:tracePt t="14692" x="2098675" y="3917950"/>
          <p14:tracePt t="14709" x="2111375" y="3917950"/>
          <p14:tracePt t="14725" x="2120900" y="3917950"/>
          <p14:tracePt t="14743" x="2143125" y="3917950"/>
          <p14:tracePt t="14759" x="2159000" y="3908425"/>
          <p14:tracePt t="14775" x="2181225" y="3895725"/>
          <p14:tracePt t="14793" x="2232025" y="3876675"/>
          <p14:tracePt t="14810" x="2266950" y="3876675"/>
          <p14:tracePt t="14826" x="2305050" y="3870325"/>
          <p14:tracePt t="14842" x="2368550" y="3857625"/>
          <p14:tracePt t="14858" x="2413000" y="3851275"/>
          <p14:tracePt t="14875" x="2457450" y="3844925"/>
          <p14:tracePt t="14893" x="2520950" y="3819525"/>
          <p14:tracePt t="14909" x="2565400" y="3806825"/>
          <p14:tracePt t="14926" x="2619375" y="3794125"/>
          <p14:tracePt t="14943" x="2682875" y="3759200"/>
          <p14:tracePt t="14958" x="2730500" y="3733800"/>
          <p14:tracePt t="14976" x="2768600" y="3708400"/>
          <p14:tracePt t="14992" x="2828925" y="3676650"/>
          <p14:tracePt t="15009" x="2873375" y="3648075"/>
          <p14:tracePt t="15026" x="2921000" y="3629025"/>
          <p14:tracePt t="15042" x="2990850" y="3603625"/>
          <p14:tracePt t="15058" x="3028950" y="3584575"/>
          <p14:tracePt t="15076" x="3076575" y="3565525"/>
          <p14:tracePt t="15092" x="3140075" y="3540125"/>
          <p14:tracePt t="15109" x="3178175" y="3514725"/>
          <p14:tracePt t="15125" x="3216275" y="3486150"/>
          <p14:tracePt t="15142" x="3282950" y="3441700"/>
          <p14:tracePt t="15159" x="3314700" y="3416300"/>
          <p14:tracePt t="15176" x="3346450" y="3384550"/>
          <p14:tracePt t="15192" x="3390900" y="3352800"/>
          <p14:tracePt t="15209" x="3416300" y="3321050"/>
          <p14:tracePt t="15226" x="3438525" y="3305175"/>
          <p14:tracePt t="15242" x="3467100" y="3270250"/>
          <p14:tracePt t="15259" x="3479800" y="3244850"/>
          <p14:tracePt t="15276" x="3505200" y="3206750"/>
          <p14:tracePt t="15292" x="3524250" y="3155950"/>
          <p14:tracePt t="15308" x="3536950" y="3121025"/>
          <p14:tracePt t="15326" x="3536950" y="3082925"/>
          <p14:tracePt t="15342" x="3540125" y="3048000"/>
          <p14:tracePt t="15359" x="3540125" y="3019425"/>
          <p14:tracePt t="15375" x="3540125" y="2997200"/>
          <p14:tracePt t="15392" x="3540125" y="2959100"/>
          <p14:tracePt t="15409" x="3540125" y="2936875"/>
          <p14:tracePt t="15426" x="3540125" y="2908300"/>
          <p14:tracePt t="15442" x="3540125" y="2898775"/>
          <p14:tracePt t="15459" x="3540125" y="2889250"/>
          <p14:tracePt t="15476" x="3540125" y="2876550"/>
          <p14:tracePt t="15492" x="3540125" y="2860675"/>
          <p14:tracePt t="15509" x="3540125" y="2851150"/>
          <p14:tracePt t="15526" x="3540125" y="2828925"/>
          <p14:tracePt t="15542" x="3540125" y="2819400"/>
          <p14:tracePt t="15559" x="3540125" y="2806700"/>
          <p14:tracePt t="15576" x="3540125" y="2790825"/>
          <p14:tracePt t="15592" x="3540125" y="2781300"/>
          <p14:tracePt t="15626" x="3540125" y="2774950"/>
          <p14:tracePt t="15897" x="3540125" y="2790825"/>
          <p14:tracePt t="15905" x="3533775" y="2816225"/>
          <p14:tracePt t="15910" x="3511550" y="2844800"/>
          <p14:tracePt t="15925" x="3479800" y="2911475"/>
          <p14:tracePt t="15942" x="3441700" y="2981325"/>
          <p14:tracePt t="15958" x="3416300" y="3019425"/>
          <p14:tracePt t="15975" x="3371850" y="3086100"/>
          <p14:tracePt t="15992" x="3327400" y="3146425"/>
          <p14:tracePt t="16008" x="3270250" y="3216275"/>
          <p14:tracePt t="16026" x="3194050" y="3317875"/>
          <p14:tracePt t="16043" x="3130550" y="3381375"/>
          <p14:tracePt t="16058" x="3057525" y="3435350"/>
          <p14:tracePt t="16076" x="2959100" y="3505200"/>
          <p14:tracePt t="16092" x="2901950" y="3533775"/>
          <p14:tracePt t="16108" x="2854325" y="3565525"/>
          <p14:tracePt t="16125" x="2749550" y="3609975"/>
          <p14:tracePt t="16142" x="2682875" y="3648075"/>
          <p14:tracePt t="16160" x="2590800" y="3676650"/>
          <p14:tracePt t="16175" x="2543175" y="3689350"/>
          <p14:tracePt t="16192" x="2505075" y="3708400"/>
          <p14:tracePt t="16209" x="2425700" y="3730625"/>
          <p14:tracePt t="16225" x="2362200" y="3749675"/>
          <p14:tracePt t="16242" x="2282825" y="3781425"/>
          <p14:tracePt t="16259" x="2181225" y="3819525"/>
          <p14:tracePt t="16276" x="2139950" y="3844925"/>
          <p14:tracePt t="16292" x="2095500" y="3863975"/>
          <p14:tracePt t="16309" x="2054225" y="3883025"/>
          <p14:tracePt t="16325" x="2028825" y="3902075"/>
          <p14:tracePt t="16342" x="1997075" y="3914775"/>
          <p14:tracePt t="16358" x="1962150" y="3930650"/>
          <p14:tracePt t="16375" x="1933575" y="3943350"/>
          <p14:tracePt t="16392" x="1908175" y="3962400"/>
          <p14:tracePt t="16408" x="1866900" y="3971925"/>
          <p14:tracePt t="16426" x="1857375" y="3978275"/>
          <p14:tracePt t="16442" x="1847850" y="3978275"/>
          <p14:tracePt t="16458" x="1828800" y="3984625"/>
          <p14:tracePt t="16475" x="1819275" y="3984625"/>
          <p14:tracePt t="16493" x="1806575" y="3984625"/>
          <p14:tracePt t="16509" x="1793875" y="3984625"/>
          <p14:tracePt t="16551" x="1800225" y="3984625"/>
          <p14:tracePt t="16558" x="1809750" y="3981450"/>
          <p14:tracePt t="16575" x="1854200" y="3968750"/>
          <p14:tracePt t="16592" x="1920875" y="3946525"/>
          <p14:tracePt t="16608" x="2009775" y="3924300"/>
          <p14:tracePt t="16625" x="2095500" y="3908425"/>
          <p14:tracePt t="16642" x="2225675" y="3883025"/>
          <p14:tracePt t="16659" x="2393950" y="3851275"/>
          <p14:tracePt t="16675" x="2479675" y="3835400"/>
          <p14:tracePt t="16693" x="2600325" y="3813175"/>
          <p14:tracePt t="16708" x="2676525" y="3790950"/>
          <p14:tracePt t="16725" x="2743200" y="3775075"/>
          <p14:tracePt t="16743" x="2819400" y="3746500"/>
          <p14:tracePt t="16758" x="2863850" y="3727450"/>
          <p14:tracePt t="16776" x="2911475" y="3702050"/>
          <p14:tracePt t="16794" x="2987675" y="3654425"/>
          <p14:tracePt t="16809" x="3025775" y="3629025"/>
          <p14:tracePt t="16825" x="3073400" y="3594100"/>
          <p14:tracePt t="16842" x="3117850" y="3527425"/>
          <p14:tracePt t="16858" x="3146425" y="3479800"/>
          <p14:tracePt t="16876" x="3181350" y="3422650"/>
          <p14:tracePt t="16893" x="3206750" y="3355975"/>
          <p14:tracePt t="16908" x="3219450" y="3317875"/>
          <p14:tracePt t="16925" x="3232150" y="3295650"/>
          <p14:tracePt t="16943" x="3244850" y="3267075"/>
          <p14:tracePt t="16958" x="3244850" y="3257550"/>
          <p14:tracePt t="16975" x="3244850" y="3248025"/>
          <p14:tracePt t="16992" x="3244850" y="3232150"/>
          <p14:tracePt t="17072" x="3235325" y="3232150"/>
          <p14:tracePt t="17085" x="3232150" y="3232150"/>
          <p14:tracePt t="17092" x="3225800" y="3235325"/>
          <p14:tracePt t="17109" x="3216275" y="3244850"/>
          <p14:tracePt t="17125" x="3200400" y="3260725"/>
          <p14:tracePt t="17142" x="3092450" y="3330575"/>
          <p14:tracePt t="17158" x="3000375" y="3387725"/>
          <p14:tracePt t="17175" x="2886075" y="3467100"/>
          <p14:tracePt t="17192" x="2679700" y="3546475"/>
          <p14:tracePt t="17208" x="2559050" y="3581400"/>
          <p14:tracePt t="17225" x="2451100" y="3616325"/>
          <p14:tracePt t="17242" x="2305050" y="3648075"/>
          <p14:tracePt t="17259" x="2241550" y="3660775"/>
          <p14:tracePt t="17276" x="2171700" y="3667125"/>
          <p14:tracePt t="17292" x="2149475" y="3667125"/>
          <p14:tracePt t="17309" x="2120900" y="3667125"/>
          <p14:tracePt t="17325" x="2111375" y="3667125"/>
          <p14:tracePt t="17341" x="2095500" y="3667125"/>
          <p14:tracePt t="17358" x="2085975" y="3667125"/>
          <p14:tracePt t="17375" x="2076450" y="3667125"/>
          <p14:tracePt t="17392" x="2070100" y="3667125"/>
          <p14:tracePt t="17683" x="2089150" y="3667125"/>
          <p14:tracePt t="17689" x="2108200" y="3660775"/>
          <p14:tracePt t="17697" x="2127250" y="3654425"/>
          <p14:tracePt t="17708" x="2146300" y="3654425"/>
          <p14:tracePt t="17725" x="2171700" y="3654425"/>
          <p14:tracePt t="17759" x="2193925" y="3654425"/>
          <p14:tracePt t="18067" x="2171700" y="3654425"/>
          <p14:tracePt t="18074" x="2152650" y="3654425"/>
          <p14:tracePt t="18081" x="2133600" y="3654425"/>
          <p14:tracePt t="18092" x="2108200" y="3657600"/>
          <p14:tracePt t="18109" x="2044700" y="3663950"/>
          <p14:tracePt t="18125" x="2009775" y="3663950"/>
          <p14:tracePt t="18159" x="1898650" y="3689350"/>
          <p14:tracePt t="18192" x="1819275" y="3695700"/>
          <p14:tracePt t="18208" x="1778000" y="3695700"/>
          <p14:tracePt t="18225" x="1762125" y="3695700"/>
          <p14:tracePt t="18242" x="1746250" y="3695700"/>
          <p14:tracePt t="18259" x="1733550" y="3695700"/>
          <p14:tracePt t="18275" x="1724025" y="3695700"/>
          <p14:tracePt t="18292" x="1714500" y="3695700"/>
          <p14:tracePt t="18365" x="1714500" y="3698875"/>
          <p14:tracePt t="18372" x="1714500" y="3705225"/>
          <p14:tracePt t="18379" x="1714500" y="3708400"/>
          <p14:tracePt t="18392" x="1714500" y="3714750"/>
          <p14:tracePt t="18409" x="1714500" y="3727450"/>
          <p14:tracePt t="18425" x="1714500" y="3749675"/>
          <p14:tracePt t="18441" x="1714500" y="3771900"/>
          <p14:tracePt t="18458" x="1714500" y="3819525"/>
          <p14:tracePt t="18475" x="1714500" y="3857625"/>
          <p14:tracePt t="18492" x="1714500" y="3886200"/>
          <p14:tracePt t="18508" x="1714500" y="3940175"/>
          <p14:tracePt t="18525" x="1714500" y="3984625"/>
          <p14:tracePt t="18541" x="1714500" y="4029075"/>
          <p14:tracePt t="18558" x="1714500" y="4067175"/>
          <p14:tracePt t="18575" x="1714500" y="4098925"/>
          <p14:tracePt t="18592" x="1714500" y="4114800"/>
          <p14:tracePt t="18609" x="1714500" y="4127500"/>
          <p14:tracePt t="18626" x="1714500" y="4143375"/>
          <p14:tracePt t="18643" x="1714500" y="4152900"/>
          <p14:tracePt t="18729" x="1720850" y="4159250"/>
          <p14:tracePt t="18736" x="1724025" y="4162425"/>
          <p14:tracePt t="18743" x="1736725" y="4168775"/>
          <p14:tracePt t="18758" x="1790700" y="4181475"/>
          <p14:tracePt t="18775" x="1854200" y="4203700"/>
          <p14:tracePt t="18792" x="1946275" y="4225925"/>
          <p14:tracePt t="18808" x="2000250" y="4238625"/>
          <p14:tracePt t="18825" x="2063750" y="4251325"/>
          <p14:tracePt t="18842" x="2155825" y="4279900"/>
          <p14:tracePt t="18858" x="2219325" y="4295775"/>
          <p14:tracePt t="18875" x="2263775" y="4308475"/>
          <p14:tracePt t="18892" x="2305050" y="4324350"/>
          <p14:tracePt t="18908" x="2336800" y="4343400"/>
          <p14:tracePt t="18925" x="2359025" y="4349750"/>
          <p14:tracePt t="18941" x="2387600" y="4356100"/>
          <p14:tracePt t="18958" x="2403475" y="4356100"/>
          <p14:tracePt t="18975" x="2419350" y="4356100"/>
          <p14:tracePt t="18991" x="2457450" y="4356100"/>
          <p14:tracePt t="19008" x="2495550" y="4352925"/>
          <p14:tracePt t="19025" x="2517775" y="4340225"/>
          <p14:tracePt t="19043" x="2562225" y="4321175"/>
          <p14:tracePt t="19059" x="2584450" y="4318000"/>
          <p14:tracePt t="19075" x="2593975" y="4318000"/>
          <p14:tracePt t="19092" x="2609850" y="4318000"/>
          <p14:tracePt t="19127" x="2609850" y="4311650"/>
          <p14:tracePt t="19163" x="2609850" y="4308475"/>
          <p14:tracePt t="19383" x="2600325" y="4276725"/>
          <p14:tracePt t="19390" x="2578100" y="4254500"/>
          <p14:tracePt t="19397" x="2565400" y="4235450"/>
          <p14:tracePt t="19409" x="2552700" y="4200525"/>
          <p14:tracePt t="19426" x="2530475" y="4098925"/>
          <p14:tracePt t="19443" x="2524125" y="4016375"/>
          <p14:tracePt t="19459" x="2524125" y="3943350"/>
          <p14:tracePt t="19463" x="2524125" y="3917950"/>
          <p14:tracePt t="19476" x="2524125" y="3857625"/>
          <p14:tracePt t="19492" x="2524125" y="3813175"/>
          <p14:tracePt t="19509" x="2524125" y="3778250"/>
          <p14:tracePt t="19526" x="2524125" y="3730625"/>
          <p14:tracePt t="19542" x="2524125" y="3721100"/>
          <p14:tracePt t="19559" x="2524125" y="3711575"/>
          <p14:tracePt t="19576" x="2524125" y="3698875"/>
          <p14:tracePt t="19676" x="2511425" y="3698875"/>
          <p14:tracePt t="19683" x="2508250" y="3698875"/>
          <p14:tracePt t="19691" x="2501900" y="3698875"/>
          <p14:tracePt t="19708" x="2492375" y="3698875"/>
          <p14:tracePt t="19725" x="2457450" y="3692525"/>
          <p14:tracePt t="19742" x="2406650" y="3679825"/>
          <p14:tracePt t="19759" x="2308225" y="3663950"/>
          <p14:tracePt t="19775" x="2222500" y="3657600"/>
          <p14:tracePt t="19792" x="2152650" y="3657600"/>
          <p14:tracePt t="19809" x="2085975" y="3657600"/>
          <p14:tracePt t="19825" x="1990725" y="3657600"/>
          <p14:tracePt t="19842" x="1930400" y="3657600"/>
          <p14:tracePt t="19859" x="1885950" y="3657600"/>
          <p14:tracePt t="19876" x="1831975" y="3657600"/>
          <p14:tracePt t="19892" x="1809750" y="3657600"/>
          <p14:tracePt t="19909" x="1800225" y="3657600"/>
          <p14:tracePt t="19925" x="1781175" y="3657600"/>
          <p14:tracePt t="19942" x="1768475" y="3657600"/>
          <p14:tracePt t="19958" x="1765300" y="3657600"/>
          <p14:tracePt t="19991" x="1765300" y="3663950"/>
          <p14:tracePt t="20008" x="1765300" y="3673475"/>
          <p14:tracePt t="20025" x="1765300" y="3705225"/>
          <p14:tracePt t="20042" x="1765300" y="3736975"/>
          <p14:tracePt t="20058" x="1765300" y="3851275"/>
          <p14:tracePt t="20075" x="1765300" y="3924300"/>
          <p14:tracePt t="20091" x="1765300" y="3975100"/>
          <p14:tracePt t="20108" x="1765300" y="4044950"/>
          <p14:tracePt t="20124" x="1765300" y="4086225"/>
          <p14:tracePt t="20142" x="1758950" y="4130675"/>
          <p14:tracePt t="20159" x="1758950" y="4210050"/>
          <p14:tracePt t="20175" x="1758950" y="4244975"/>
          <p14:tracePt t="20191" x="1758950" y="4273550"/>
          <p14:tracePt t="20209" x="1758950" y="4308475"/>
          <p14:tracePt t="20225" x="1758950" y="4318000"/>
          <p14:tracePt t="20241" x="1758950" y="4333875"/>
          <p14:tracePt t="20258" x="1758950" y="4346575"/>
          <p14:tracePt t="20275" x="1765300" y="4356100"/>
          <p14:tracePt t="20292" x="1774825" y="4362450"/>
          <p14:tracePt t="20309" x="1822450" y="4362450"/>
          <p14:tracePt t="20325" x="1866900" y="4359275"/>
          <p14:tracePt t="20341" x="1911350" y="4346575"/>
          <p14:tracePt t="20359" x="1974850" y="4327525"/>
          <p14:tracePt t="20375" x="2022475" y="4308475"/>
          <p14:tracePt t="20391" x="2051050" y="4295775"/>
          <p14:tracePt t="20408" x="2066925" y="4289425"/>
          <p14:tracePt t="20424" x="2076450" y="4289425"/>
          <p14:tracePt t="21176" x="2200275" y="4273550"/>
          <p14:tracePt t="21184" x="2514600" y="4229100"/>
          <p14:tracePt t="21191" x="2806700" y="4184650"/>
          <p14:tracePt t="21208" x="3530600" y="4073525"/>
          <p14:tracePt t="21232" x="5114925" y="3832225"/>
          <p14:tracePt t="21260" x="6283325" y="3705225"/>
          <p14:tracePt t="21293" x="7981950" y="3594100"/>
          <p14:tracePt t="21310" x="8518525" y="3594100"/>
          <p14:tracePt t="21709" x="9099550" y="3070225"/>
          <p14:tracePt t="21717" x="9020175" y="3070225"/>
          <p14:tracePt t="21729" x="8953500" y="3070225"/>
          <p14:tracePt t="21745" x="8778875" y="3070225"/>
          <p14:tracePt t="21762" x="8696325" y="3070225"/>
          <p14:tracePt t="21781" x="8569325" y="3070225"/>
          <p14:tracePt t="21808" x="8474075" y="3070225"/>
          <p14:tracePt t="21841" x="8366125" y="3070225"/>
          <p14:tracePt t="21859" x="8318500" y="3070225"/>
          <p14:tracePt t="21875" x="8283575" y="3070225"/>
          <p14:tracePt t="21891" x="8239125" y="3070225"/>
          <p14:tracePt t="21909" x="8175625" y="3057525"/>
          <p14:tracePt t="21925" x="8131175" y="3051175"/>
          <p14:tracePt t="21942" x="8093075" y="3044825"/>
          <p14:tracePt t="21958" x="8029575" y="3025775"/>
          <p14:tracePt t="21974" x="7985125" y="3019425"/>
          <p14:tracePt t="21991" x="7931150" y="3006725"/>
          <p14:tracePt t="22008" x="7845425" y="3000375"/>
          <p14:tracePt t="22025" x="7785100" y="3000375"/>
          <p14:tracePt t="22047" x="7705725" y="3000375"/>
          <p14:tracePt t="22059" x="7645400" y="3000375"/>
          <p14:tracePt t="22075" x="7575550" y="3000375"/>
          <p14:tracePt t="22091" x="7496175" y="3000375"/>
          <p14:tracePt t="22108" x="7388225" y="3000375"/>
          <p14:tracePt t="22125" x="7327900" y="3000375"/>
          <p14:tracePt t="22141" x="7267575" y="3000375"/>
          <p14:tracePt t="22158" x="7181850" y="3000375"/>
          <p14:tracePt t="22174" x="7124700" y="3000375"/>
          <p14:tracePt t="22191" x="7086600" y="3000375"/>
          <p14:tracePt t="22208" x="7026275" y="3000375"/>
          <p14:tracePt t="22225" x="6994525" y="2994025"/>
          <p14:tracePt t="22242" x="6972300" y="2984500"/>
          <p14:tracePt t="22258" x="6927850" y="2965450"/>
          <p14:tracePt t="22275" x="6905625" y="2959100"/>
          <p14:tracePt t="22292" x="6889750" y="2943225"/>
          <p14:tracePt t="22308" x="6873875" y="2927350"/>
          <p14:tracePt t="22325" x="6864350" y="2924175"/>
          <p14:tracePt t="22342" x="6842125" y="2917825"/>
          <p14:tracePt t="22358" x="6810375" y="2917825"/>
          <p14:tracePt t="22375" x="6781800" y="2917825"/>
          <p14:tracePt t="22392" x="6759575" y="2911475"/>
          <p14:tracePt t="22408" x="6718300" y="2905125"/>
          <p14:tracePt t="22425" x="6696075" y="2905125"/>
          <p14:tracePt t="22442" x="6654800" y="2892425"/>
          <p14:tracePt t="22458" x="6632575" y="2892425"/>
          <p14:tracePt t="22475" x="6588125" y="2886075"/>
          <p14:tracePt t="22492" x="6524625" y="2886075"/>
          <p14:tracePt t="22508" x="6480175" y="2886075"/>
          <p14:tracePt t="22525" x="6461125" y="2886075"/>
          <p14:tracePt t="22541" x="6426200" y="2886075"/>
          <p14:tracePt t="22558" x="6416675" y="2886075"/>
          <p14:tracePt t="22575" x="6407150" y="2886075"/>
          <p14:tracePt t="22591" x="6397625" y="2886075"/>
          <p14:tracePt t="22625" x="6400800" y="2898775"/>
          <p14:tracePt t="22642" x="6426200" y="2914650"/>
          <p14:tracePt t="22658" x="6473825" y="2933700"/>
          <p14:tracePt t="22676" x="6527800" y="2968625"/>
          <p14:tracePt t="22693" x="6613525" y="3009900"/>
          <p14:tracePt t="22708" x="6702425" y="3051175"/>
          <p14:tracePt t="22726" x="6800850" y="3082925"/>
          <p14:tracePt t="22742" x="6940550" y="3140075"/>
          <p14:tracePt t="22759" x="7007225" y="3171825"/>
          <p14:tracePt t="22775" x="7073900" y="3200400"/>
          <p14:tracePt t="22791" x="7150100" y="3241675"/>
          <p14:tracePt t="22808" x="7194550" y="3254375"/>
          <p14:tracePt t="22825" x="7226300" y="3273425"/>
          <p14:tracePt t="22841" x="7267575" y="3292475"/>
          <p14:tracePt t="22858" x="7277100" y="3302000"/>
          <p14:tracePt t="22876" x="7286625" y="3305175"/>
          <p14:tracePt t="23297" x="7264400" y="3267075"/>
          <p14:tracePt t="23304" x="7226300" y="3197225"/>
          <p14:tracePt t="23314" x="7181850" y="3111500"/>
          <p14:tracePt t="23341" x="7099300" y="2816225"/>
          <p14:tracePt t="23374" x="7089775" y="2647950"/>
          <p14:tracePt t="23391" x="7089775" y="2609850"/>
          <p14:tracePt t="23408" x="7089775" y="2568575"/>
          <p14:tracePt t="23425" x="7080250" y="2524125"/>
          <p14:tracePt t="23441" x="7067550" y="2501900"/>
          <p14:tracePt t="23458" x="7048500" y="2479675"/>
          <p14:tracePt t="23474" x="7032625" y="2457450"/>
          <p14:tracePt t="23491" x="7023100" y="2441575"/>
          <p14:tracePt t="23508" x="7013575" y="2419350"/>
          <p14:tracePt t="23525" x="6988175" y="2378075"/>
          <p14:tracePt t="23541" x="6969125" y="2346325"/>
          <p14:tracePt t="23558" x="6956425" y="2324100"/>
          <p14:tracePt t="23560" x="6943725" y="2305050"/>
          <p14:tracePt t="23575" x="6924675" y="2257425"/>
          <p14:tracePt t="23591" x="6911975" y="2212975"/>
          <p14:tracePt t="23608" x="6899275" y="2174875"/>
          <p14:tracePt t="23625" x="6880225" y="2133600"/>
          <p14:tracePt t="23642" x="6864350" y="2114550"/>
          <p14:tracePt t="23660" x="6848475" y="2085975"/>
          <p14:tracePt t="23676" x="6848475" y="2076450"/>
          <p14:tracePt t="23692" x="6848475" y="2066925"/>
          <p14:tracePt t="23709" x="6848475" y="2057400"/>
          <p14:tracePt t="23938" x="6854825" y="2070100"/>
          <p14:tracePt t="23945" x="6861175" y="2082800"/>
          <p14:tracePt t="23962" x="6880225" y="2120900"/>
          <p14:tracePt t="23978" x="6886575" y="2149475"/>
          <p14:tracePt t="23995" x="6886575" y="2197100"/>
          <p14:tracePt t="24015" x="6886575" y="2244725"/>
          <p14:tracePt t="24041" x="6877050" y="2301875"/>
          <p14:tracePt t="24074" x="6838950" y="2387600"/>
          <p14:tracePt t="24091" x="6832600" y="2409825"/>
          <p14:tracePt t="24111" x="6826250" y="2438400"/>
          <p14:tracePt t="24124" x="6826250" y="2447925"/>
          <p14:tracePt t="24141" x="6823075" y="2457450"/>
          <p14:tracePt t="24158" x="6816725" y="2457450"/>
          <p14:tracePt t="24174" x="6807200" y="2457450"/>
          <p14:tracePt t="24191" x="6807200" y="2451100"/>
          <p14:tracePt t="24286" x="6807200" y="2454275"/>
          <p14:tracePt t="24528" x="6781800" y="2466975"/>
          <p14:tracePt t="24535" x="6734175" y="2482850"/>
          <p14:tracePt t="24544" x="6696075" y="2489200"/>
          <p14:tracePt t="24564" x="6572250" y="2511425"/>
          <p14:tracePt t="24591" x="6432550" y="2511425"/>
          <p14:tracePt t="24625" x="6343650" y="2511425"/>
          <p14:tracePt t="24642" x="6296025" y="2511425"/>
          <p14:tracePt t="24657" x="6251575" y="2511425"/>
          <p14:tracePt t="24674" x="6223000" y="2511425"/>
          <p14:tracePt t="24691" x="6159500" y="2524125"/>
          <p14:tracePt t="24708" x="6130925" y="2536825"/>
          <p14:tracePt t="24725" x="6105525" y="2549525"/>
          <p14:tracePt t="24741" x="6064250" y="2568575"/>
          <p14:tracePt t="24758" x="6045200" y="2584450"/>
          <p14:tracePt t="24775" x="6035675" y="2609850"/>
          <p14:tracePt t="24791" x="6010275" y="2660650"/>
          <p14:tracePt t="24808" x="5997575" y="2689225"/>
          <p14:tracePt t="24825" x="5984875" y="2727325"/>
          <p14:tracePt t="24841" x="5965825" y="2784475"/>
          <p14:tracePt t="24858" x="5965825" y="2838450"/>
          <p14:tracePt t="24874" x="5959475" y="2921000"/>
          <p14:tracePt t="24891" x="5959475" y="3028950"/>
          <p14:tracePt t="24908" x="5959475" y="3079750"/>
          <p14:tracePt t="24925" x="5962650" y="3124200"/>
          <p14:tracePt t="24942" x="5981700" y="3187700"/>
          <p14:tracePt t="24959" x="6007100" y="3235325"/>
          <p14:tracePt t="24975" x="6045200" y="3302000"/>
          <p14:tracePt t="24991" x="6118225" y="3381375"/>
          <p14:tracePt t="25008" x="6169025" y="3435350"/>
          <p14:tracePt t="25025" x="6238875" y="3498850"/>
          <p14:tracePt t="25042" x="6280150" y="3530600"/>
          <p14:tracePt t="25058" x="6350000" y="3587750"/>
          <p14:tracePt t="25062" x="6388100" y="3600450"/>
          <p14:tracePt t="25076" x="6438900" y="3644900"/>
          <p14:tracePt t="25096" x="6537325" y="3714750"/>
          <p14:tracePt t="25107" x="6556375" y="3727450"/>
          <p14:tracePt t="25125" x="6623050" y="3778250"/>
          <p14:tracePt t="25141" x="6673850" y="3813175"/>
          <p14:tracePt t="25158" x="6721475" y="3854450"/>
          <p14:tracePt t="25175" x="6816725" y="3898900"/>
          <p14:tracePt t="25191" x="6873875" y="3937000"/>
          <p14:tracePt t="25208" x="6911975" y="3962400"/>
          <p14:tracePt t="25225" x="6985000" y="3994150"/>
          <p14:tracePt t="25241" x="7048500" y="4010025"/>
          <p14:tracePt t="25258" x="7121525" y="4022725"/>
          <p14:tracePt t="25275" x="7264400" y="4032250"/>
          <p14:tracePt t="25291" x="7346950" y="4038600"/>
          <p14:tracePt t="25309" x="7445375" y="4064000"/>
          <p14:tracePt t="25325" x="7620000" y="4073525"/>
          <p14:tracePt t="25341" x="7734300" y="4079875"/>
          <p14:tracePt t="25358" x="7839075" y="4079875"/>
          <p14:tracePt t="25374" x="8016875" y="4067175"/>
          <p14:tracePt t="25391" x="8112125" y="4044950"/>
          <p14:tracePt t="25408" x="8188325" y="4022725"/>
          <p14:tracePt t="25424" x="8296275" y="3968750"/>
          <p14:tracePt t="25441" x="8353425" y="3940175"/>
          <p14:tracePt t="25457" x="8401050" y="3911600"/>
          <p14:tracePt t="25474" x="8445500" y="3854450"/>
          <p14:tracePt t="25491" x="8483600" y="3787775"/>
          <p14:tracePt t="25507" x="8521700" y="3698875"/>
          <p14:tracePt t="25524" x="8531225" y="3603625"/>
          <p14:tracePt t="25541" x="8531225" y="3552825"/>
          <p14:tracePt t="25558" x="8528050" y="3489325"/>
          <p14:tracePt t="25574" x="8499475" y="3400425"/>
          <p14:tracePt t="25591" x="8486775" y="3368675"/>
          <p14:tracePt t="25608" x="8474075" y="3346450"/>
          <p14:tracePt t="25625" x="8458200" y="3324225"/>
          <p14:tracePt t="25641" x="8439150" y="3311525"/>
          <p14:tracePt t="25658" x="8420100" y="3302000"/>
          <p14:tracePt t="25675" x="8385175" y="3279775"/>
          <p14:tracePt t="25691" x="8362950" y="3267075"/>
          <p14:tracePt t="25707" x="8340725" y="3254375"/>
          <p14:tracePt t="25724" x="8296275" y="3238500"/>
          <p14:tracePt t="25741" x="8258175" y="3219450"/>
          <p14:tracePt t="25758" x="8194675" y="3200400"/>
          <p14:tracePt t="25775" x="8156575" y="3187700"/>
          <p14:tracePt t="25791" x="8118475" y="3175000"/>
          <p14:tracePt t="25808" x="8061325" y="3149600"/>
          <p14:tracePt t="25824" x="8032750" y="3136900"/>
          <p14:tracePt t="25842" x="7985125" y="3124200"/>
          <p14:tracePt t="25859" x="7889875" y="3073400"/>
          <p14:tracePt t="25875" x="7835900" y="3044825"/>
          <p14:tracePt t="25892" x="7788275" y="3032125"/>
          <p14:tracePt t="25909" x="7712075" y="2987675"/>
          <p14:tracePt t="25924" x="7673975" y="2968625"/>
          <p14:tracePt t="25941" x="7620000" y="2949575"/>
          <p14:tracePt t="25957" x="7556500" y="2930525"/>
          <p14:tracePt t="25974" x="7512050" y="2917825"/>
          <p14:tracePt t="25991" x="7486650" y="2905125"/>
          <p14:tracePt t="26008" x="7448550" y="2905125"/>
          <p14:tracePt t="26024" x="7439025" y="2905125"/>
          <p14:tracePt t="26042" x="7429500" y="2905125"/>
          <p14:tracePt t="26057" x="7407275" y="2905125"/>
          <p14:tracePt t="26074" x="7404100" y="2905125"/>
          <p14:tracePt t="26122" x="7410450" y="2905125"/>
          <p14:tracePt t="26129" x="7419975" y="2905125"/>
          <p14:tracePt t="26141" x="7432675" y="2905125"/>
          <p14:tracePt t="26158" x="7480300" y="2921000"/>
          <p14:tracePt t="26174" x="7518400" y="2946400"/>
          <p14:tracePt t="26190" x="7559675" y="2978150"/>
          <p14:tracePt t="26209" x="7604125" y="3044825"/>
          <p14:tracePt t="26226" x="7654925" y="3095625"/>
          <p14:tracePt t="26241" x="7696200" y="3136900"/>
          <p14:tracePt t="26258" x="7734300" y="3187700"/>
          <p14:tracePt t="26274" x="7762875" y="3228975"/>
          <p14:tracePt t="26291" x="7775575" y="3273425"/>
          <p14:tracePt t="26307" x="7781925" y="3371850"/>
          <p14:tracePt t="26324" x="7781925" y="3422650"/>
          <p14:tracePt t="26342" x="7766050" y="3486150"/>
          <p14:tracePt t="26358" x="7747000" y="3530600"/>
          <p14:tracePt t="26375" x="7734300" y="3578225"/>
          <p14:tracePt t="26391" x="7715250" y="3625850"/>
          <p14:tracePt t="26407" x="7696200" y="3651250"/>
          <p14:tracePt t="26424" x="7664450" y="3676650"/>
          <p14:tracePt t="26441" x="7607300" y="3721100"/>
          <p14:tracePt t="26458" x="7550150" y="3749675"/>
          <p14:tracePt t="26474" x="7496175" y="3778250"/>
          <p14:tracePt t="26492" x="7394575" y="3800475"/>
          <p14:tracePt t="26507" x="7308850" y="3813175"/>
          <p14:tracePt t="26525" x="7200900" y="3838575"/>
          <p14:tracePt t="26541" x="7067550" y="3863975"/>
          <p14:tracePt t="26557" x="6972300" y="3870325"/>
          <p14:tracePt t="26574" x="6858000" y="3870325"/>
          <p14:tracePt t="26591" x="6724650" y="3857625"/>
          <p14:tracePt t="26608" x="6645275" y="3819525"/>
          <p14:tracePt t="26624" x="6575425" y="3771900"/>
          <p14:tracePt t="26641" x="6480175" y="3660775"/>
          <p14:tracePt t="26657" x="6426200" y="3600450"/>
          <p14:tracePt t="26674" x="6378575" y="3530600"/>
          <p14:tracePt t="26691" x="6353175" y="3463925"/>
          <p14:tracePt t="26707" x="6353175" y="3425825"/>
          <p14:tracePt t="26725" x="6353175" y="3403600"/>
          <p14:tracePt t="26741" x="6353175" y="3384550"/>
          <p14:tracePt t="26757" x="6353175" y="3375025"/>
          <p14:tracePt t="26774" x="6359525" y="3375025"/>
          <p14:tracePt t="26791" x="6384925" y="3368675"/>
          <p14:tracePt t="26809" x="6407150" y="3368675"/>
          <p14:tracePt t="26826" x="6451600" y="3368675"/>
          <p14:tracePt t="26842" x="6550025" y="3362325"/>
          <p14:tracePt t="26858" x="6632575" y="3346450"/>
          <p14:tracePt t="26874" x="6708775" y="3333750"/>
          <p14:tracePt t="26891" x="6813550" y="3286125"/>
          <p14:tracePt t="26907" x="6858000" y="3273425"/>
          <p14:tracePt t="26924" x="6905625" y="3260725"/>
          <p14:tracePt t="26941" x="6946900" y="3235325"/>
          <p14:tracePt t="26957" x="6956425" y="3225800"/>
          <p14:tracePt t="26975" x="6972300" y="3213100"/>
          <p14:tracePt t="26991" x="6981825" y="3206750"/>
          <p14:tracePt t="27007" x="6981825" y="3197225"/>
          <p14:tracePt t="27025" x="6981825" y="3181350"/>
          <p14:tracePt t="27041" x="6985000" y="3171825"/>
          <p14:tracePt t="27058" x="6994525" y="3162300"/>
          <p14:tracePt t="27075" x="7013575" y="3136900"/>
          <p14:tracePt t="27091" x="7023100" y="3111500"/>
          <p14:tracePt t="27108" x="7054850" y="3079750"/>
          <p14:tracePt t="27125" x="7073900" y="3044825"/>
          <p14:tracePt t="27141" x="7083425" y="3022600"/>
          <p14:tracePt t="27157" x="7099300" y="3009900"/>
          <p14:tracePt t="27175" x="7115175" y="2990850"/>
          <p14:tracePt t="27192" x="7115175" y="2962275"/>
          <p14:tracePt t="27208" x="7115175" y="2940050"/>
          <p14:tracePt t="27224" x="7115175" y="2908300"/>
          <p14:tracePt t="27241" x="7115175" y="2892425"/>
          <p14:tracePt t="27257" x="7115175" y="2882900"/>
          <p14:tracePt t="27275" x="7115175" y="2860675"/>
          <p14:tracePt t="27291" x="7115175" y="2857500"/>
          <p14:tracePt t="27332" x="7115175" y="2851150"/>
          <p14:tracePt t="27341" x="7115175" y="2847975"/>
          <p14:tracePt t="27358" x="7115175" y="2838450"/>
          <p14:tracePt t="27374" x="7115175" y="2832100"/>
          <p14:tracePt t="27410" x="7115175" y="2828925"/>
          <p14:tracePt t="27425" x="7112000" y="2813050"/>
          <p14:tracePt t="27441" x="7108825" y="2803525"/>
          <p14:tracePt t="27457" x="7108825" y="2794000"/>
          <p14:tracePt t="27474" x="7108825" y="2784475"/>
          <p14:tracePt t="27538" x="7108825" y="2790825"/>
          <p14:tracePt t="27546" x="7108825" y="2794000"/>
          <p14:tracePt t="27558" x="7108825" y="2806700"/>
          <p14:tracePt t="27575" x="7108825" y="2844800"/>
          <p14:tracePt t="27591" x="7108825" y="2860675"/>
          <p14:tracePt t="27607" x="7108825" y="2870200"/>
          <p14:tracePt t="27609" x="7108825" y="2882900"/>
          <p14:tracePt t="27624" x="7108825" y="2892425"/>
          <p14:tracePt t="27641" x="7108825" y="2901950"/>
          <p14:tracePt t="27657" x="7108825" y="2911475"/>
          <p14:tracePt t="27709" x="7108825" y="2908300"/>
          <p14:tracePt t="27716" x="7108825" y="2905125"/>
          <p14:tracePt t="27724" x="7108825" y="2892425"/>
          <p14:tracePt t="27741" x="7102475" y="2863850"/>
          <p14:tracePt t="27758" x="7077075" y="2822575"/>
          <p14:tracePt t="27774" x="7064375" y="2790825"/>
          <p14:tracePt t="27791" x="7054850" y="2768600"/>
          <p14:tracePt t="27808" x="7042150" y="2717800"/>
          <p14:tracePt t="27825" x="7042150" y="2701925"/>
          <p14:tracePt t="27842" x="7042150" y="2679700"/>
          <p14:tracePt t="27858" x="7042150" y="2660650"/>
          <p14:tracePt t="27874" x="7042150" y="2638425"/>
          <p14:tracePt t="27891" x="7042150" y="2628900"/>
          <p14:tracePt t="27907" x="7035800" y="2603500"/>
          <p14:tracePt t="27924" x="7026275" y="2587625"/>
          <p14:tracePt t="27941" x="7019925" y="2571750"/>
          <p14:tracePt t="27957" x="7013575" y="2536825"/>
          <p14:tracePt t="27974" x="7013575" y="2527300"/>
          <p14:tracePt t="27991" x="7013575" y="2517775"/>
          <p14:tracePt t="28065" x="7013575" y="2524125"/>
          <p14:tracePt t="28071" x="7013575" y="2527300"/>
          <p14:tracePt t="28079" x="7013575" y="2533650"/>
          <p14:tracePt t="28091" x="7016750" y="2536825"/>
          <p14:tracePt t="28107" x="7032625" y="2578100"/>
          <p14:tracePt t="28124" x="7045325" y="2603500"/>
          <p14:tracePt t="28142" x="7064375" y="2638425"/>
          <p14:tracePt t="28157" x="7073900" y="2667000"/>
          <p14:tracePt t="28174" x="7092950" y="2698750"/>
          <p14:tracePt t="28191" x="7105650" y="2730500"/>
          <p14:tracePt t="28207" x="7118350" y="2762250"/>
          <p14:tracePt t="28224" x="7118350" y="2787650"/>
          <p14:tracePt t="28242" x="7118350" y="2800350"/>
          <p14:tracePt t="28258" x="7118350" y="2809875"/>
          <p14:tracePt t="28275" x="7118350" y="2825750"/>
          <p14:tracePt t="28292" x="7118350" y="2835275"/>
          <p14:tracePt t="28400" x="7118350" y="2841625"/>
          <p14:tracePt t="28408" x="7118350" y="2844800"/>
          <p14:tracePt t="29901" x="7108825" y="2832100"/>
          <p14:tracePt t="29907" x="7096125" y="2813050"/>
          <p14:tracePt t="29915" x="7083425" y="2784475"/>
          <p14:tracePt t="29927" x="7077075" y="2774950"/>
          <p14:tracePt t="29944" x="7048500" y="2749550"/>
          <p14:tracePt t="29960" x="7032625" y="2740025"/>
          <p14:tracePt t="29981" x="7004050" y="2717800"/>
          <p14:tracePt t="30007" x="6978650" y="2698750"/>
          <p14:tracePt t="30041" x="6924675" y="2667000"/>
          <p14:tracePt t="30057" x="6883400" y="2644775"/>
          <p14:tracePt t="30074" x="6858000" y="2632075"/>
          <p14:tracePt t="30091" x="6826250" y="2606675"/>
          <p14:tracePt t="30107" x="6791325" y="2581275"/>
          <p14:tracePt t="30124" x="6781800" y="2571750"/>
          <p14:tracePt t="30141" x="6765925" y="2562225"/>
          <p14:tracePt t="30158" x="6750050" y="2540000"/>
          <p14:tracePt t="30174" x="6750050" y="2527300"/>
          <p14:tracePt t="30191" x="6753225" y="2511425"/>
          <p14:tracePt t="30207" x="6797675" y="2492375"/>
          <p14:tracePt t="30224" x="6915150" y="2486025"/>
          <p14:tracePt t="30241" x="7140575" y="2546350"/>
          <p14:tracePt t="30257" x="7286625" y="2619375"/>
          <p14:tracePt t="30274" x="7410450" y="2698750"/>
          <p14:tracePt t="30291" x="7524750" y="2768600"/>
          <p14:tracePt t="30307" x="7620000" y="2873375"/>
          <p14:tracePt t="30324" x="7664450" y="2914650"/>
          <p14:tracePt t="30342" x="7686675" y="2955925"/>
          <p14:tracePt t="30357" x="7705725" y="2974975"/>
          <p14:tracePt t="30374" x="7708900" y="2984500"/>
          <p14:tracePt t="30391" x="7708900" y="2997200"/>
          <p14:tracePt t="30408" x="7699375" y="3009900"/>
          <p14:tracePt t="30424" x="7686675" y="3013075"/>
          <p14:tracePt t="30440" x="7654925" y="3013075"/>
          <p14:tracePt t="30457" x="7626350" y="3003550"/>
          <p14:tracePt t="30473" x="7578725" y="2971800"/>
          <p14:tracePt t="30491" x="7489825" y="2857500"/>
          <p14:tracePt t="30507" x="7439025" y="2755900"/>
          <p14:tracePt t="30524" x="7388225" y="2667000"/>
          <p14:tracePt t="30541" x="7340600" y="2530475"/>
          <p14:tracePt t="30557" x="7324725" y="2444750"/>
          <p14:tracePt t="30574" x="7312025" y="2368550"/>
          <p14:tracePt t="30590" x="7289800" y="2286000"/>
          <p14:tracePt t="30607" x="7258050" y="2238375"/>
          <p14:tracePt t="30624" x="7235825" y="2193925"/>
          <p14:tracePt t="30642" x="7197725" y="2127250"/>
          <p14:tracePt t="30657" x="7178675" y="2089150"/>
          <p14:tracePt t="30674" x="7165975" y="2051050"/>
          <p14:tracePt t="30679" x="7159625" y="2038350"/>
          <p14:tracePt t="30691" x="7140575" y="2022475"/>
          <p14:tracePt t="30712" x="7140575" y="2000250"/>
          <p14:tracePt t="30726" x="7140575" y="1997075"/>
          <p14:tracePt t="30741" x="7137400" y="1997075"/>
          <p14:tracePt t="30757" x="7127875" y="1990725"/>
          <p14:tracePt t="30775" x="7118350" y="1990725"/>
          <p14:tracePt t="30791" x="7105650" y="1990725"/>
          <p14:tracePt t="30807" x="7092950" y="1990725"/>
          <p14:tracePt t="30824" x="7083425" y="1990725"/>
          <p14:tracePt t="30841" x="7073900" y="1997075"/>
          <p14:tracePt t="30858" x="7067550" y="2012950"/>
          <p14:tracePt t="30875" x="7061200" y="2041525"/>
          <p14:tracePt t="30891" x="7054850" y="2070100"/>
          <p14:tracePt t="30907" x="7035800" y="2101850"/>
          <p14:tracePt t="30925" x="7023100" y="2181225"/>
          <p14:tracePt t="30941" x="7010400" y="2244725"/>
          <p14:tracePt t="30958" x="7004050" y="2308225"/>
          <p14:tracePt t="30974" x="6988175" y="2381250"/>
          <p14:tracePt t="30991" x="6981825" y="2409825"/>
          <p14:tracePt t="31008" x="6981825" y="2432050"/>
          <p14:tracePt t="31025" x="6969125" y="2466975"/>
          <p14:tracePt t="31041" x="6965950" y="2476500"/>
          <p14:tracePt t="31058" x="6965950" y="2486025"/>
          <p14:tracePt t="31075" x="6965950" y="2501900"/>
          <p14:tracePt t="31091" x="6965950" y="2505075"/>
          <p14:tracePt t="31107" x="6965950" y="2517775"/>
          <p14:tracePt t="31175" x="6965950" y="2508250"/>
          <p14:tracePt t="31182" x="6965950" y="2505075"/>
          <p14:tracePt t="31191" x="6965950" y="2498725"/>
          <p14:tracePt t="31207" x="6959600" y="2470150"/>
          <p14:tracePt t="31224" x="6940550" y="2406650"/>
          <p14:tracePt t="31240" x="6927850" y="2359025"/>
          <p14:tracePt t="31257" x="6921500" y="2330450"/>
          <p14:tracePt t="31274" x="6921500" y="2289175"/>
          <p14:tracePt t="31290" x="6921500" y="2276475"/>
          <p14:tracePt t="31307" x="6921500" y="2260600"/>
          <p14:tracePt t="31324" x="6921500" y="2244725"/>
          <p14:tracePt t="31341" x="6921500" y="2235200"/>
          <p14:tracePt t="31357" x="6921500" y="2225675"/>
          <p14:tracePt t="31374" x="6921500" y="2216150"/>
          <p14:tracePt t="31390" x="6921500" y="2209800"/>
          <p14:tracePt t="31407" x="6921500" y="2206625"/>
          <p14:tracePt t="31424" x="6921500" y="2193925"/>
          <p14:tracePt t="31441" x="6921500" y="2184400"/>
          <p14:tracePt t="31457" x="6921500" y="2174875"/>
          <p14:tracePt t="31473" x="6921500" y="2155825"/>
          <p14:tracePt t="31491" x="6921500" y="2133600"/>
          <p14:tracePt t="31507" x="6921500" y="2111375"/>
          <p14:tracePt t="31524" x="6921500" y="2098675"/>
          <p14:tracePt t="31540" x="6921500" y="2092325"/>
          <p14:tracePt t="32036" x="6835775" y="2095500"/>
          <p14:tracePt t="32043" x="6721475" y="2105025"/>
          <p14:tracePt t="32063" x="6248400" y="2162175"/>
          <p14:tracePt t="32092" x="5499100" y="2320925"/>
          <p14:tracePt t="32125" x="4803775" y="2501900"/>
          <p14:tracePt t="32142" x="4321175" y="2619375"/>
          <p14:tracePt t="32159" x="4070350" y="2689225"/>
          <p14:tracePt t="32175" x="3822700" y="2781300"/>
          <p14:tracePt t="32191" x="3460750" y="2911475"/>
          <p14:tracePt t="32208" x="3251200" y="2997200"/>
          <p14:tracePt t="32225" x="3073400" y="3073400"/>
          <p14:tracePt t="32227" x="2987675" y="3101975"/>
          <p14:tracePt t="32240" x="2895600" y="3127375"/>
          <p14:tracePt t="32257" x="2689225" y="3219450"/>
          <p14:tracePt t="32273" x="2578100" y="3279775"/>
          <p14:tracePt t="32290" x="2435225" y="3346450"/>
          <p14:tracePt t="32306" x="2359025" y="3375025"/>
          <p14:tracePt t="32324" x="2301875" y="3413125"/>
          <p14:tracePt t="32340" x="2263775" y="3441700"/>
          <p14:tracePt t="32356" x="2235200" y="3460750"/>
          <p14:tracePt t="32373" x="2209800" y="3479800"/>
          <p14:tracePt t="32390" x="2181225" y="3502025"/>
          <p14:tracePt t="32407" x="2171700" y="3517900"/>
          <p14:tracePt t="32423" x="2159000" y="3533775"/>
          <p14:tracePt t="32440" x="2139950" y="3549650"/>
          <p14:tracePt t="32457" x="2127250" y="3565525"/>
          <p14:tracePt t="32473" x="2117725" y="3594100"/>
          <p14:tracePt t="32490" x="2111375" y="3625850"/>
          <p14:tracePt t="32506" x="2111375" y="3657600"/>
          <p14:tracePt t="32523" x="2111375" y="3676650"/>
          <p14:tracePt t="32540" x="2111375" y="3724275"/>
          <p14:tracePt t="32556" x="2111375" y="3746500"/>
          <p14:tracePt t="32573" x="2114550" y="3778250"/>
          <p14:tracePt t="32590" x="2127250" y="3819525"/>
          <p14:tracePt t="32607" x="2136775" y="3835400"/>
          <p14:tracePt t="32624" x="2165350" y="3854450"/>
          <p14:tracePt t="32641" x="2216150" y="3883025"/>
          <p14:tracePt t="32658" x="2244725" y="3895725"/>
          <p14:tracePt t="32674" x="2292350" y="3908425"/>
          <p14:tracePt t="32690" x="2333625" y="3921125"/>
          <p14:tracePt t="32707" x="2355850" y="3921125"/>
          <p14:tracePt t="32724" x="2371725" y="3921125"/>
          <p14:tracePt t="32725" x="2374900" y="3921125"/>
          <p14:tracePt t="32741" x="2397125" y="3921125"/>
          <p14:tracePt t="32757" x="2413000" y="3921125"/>
          <p14:tracePt t="32773" x="2428875" y="3921125"/>
          <p14:tracePt t="32790" x="2447925" y="3914775"/>
          <p14:tracePt t="32807" x="2457450" y="3908425"/>
          <p14:tracePt t="32825" x="2466975" y="3905250"/>
          <p14:tracePt t="32840" x="2466975" y="3895725"/>
          <p14:tracePt t="32856" x="2466975" y="3879850"/>
          <p14:tracePt t="32873" x="2466975" y="3870325"/>
          <p14:tracePt t="32890" x="2451100" y="3854450"/>
          <p14:tracePt t="32906" x="2428875" y="3844925"/>
          <p14:tracePt t="32924" x="2387600" y="3825875"/>
          <p14:tracePt t="32940" x="2343150" y="3825875"/>
          <p14:tracePt t="32956" x="2292350" y="3825875"/>
          <p14:tracePt t="32974" x="2228850" y="3825875"/>
          <p14:tracePt t="32991" x="2190750" y="3825875"/>
          <p14:tracePt t="33007" x="2162175" y="3841750"/>
          <p14:tracePt t="33025" x="2117725" y="3860800"/>
          <p14:tracePt t="33040" x="2101850" y="3870325"/>
          <p14:tracePt t="33056" x="2092325" y="3879850"/>
          <p14:tracePt t="33074" x="2076450" y="3902075"/>
          <p14:tracePt t="33131" x="2079625" y="3902075"/>
          <p14:tracePt t="33138" x="2082800" y="3902075"/>
          <p14:tracePt t="33145" x="2089150" y="3902075"/>
          <p14:tracePt t="33156" x="2092325" y="3902075"/>
          <p14:tracePt t="33174" x="2127250" y="3902075"/>
          <p14:tracePt t="33190" x="2165350" y="3908425"/>
          <p14:tracePt t="33207" x="2209800" y="3908425"/>
          <p14:tracePt t="33224" x="2257425" y="3908425"/>
          <p14:tracePt t="33240" x="2276475" y="3908425"/>
          <p14:tracePt t="33256" x="2308225" y="3908425"/>
          <p14:tracePt t="33273" x="2339975" y="3908425"/>
          <p14:tracePt t="33290" x="2368550" y="3908425"/>
          <p14:tracePt t="33307" x="2390775" y="3908425"/>
          <p14:tracePt t="33324" x="2425700" y="3908425"/>
          <p14:tracePt t="33340" x="2441575" y="3908425"/>
          <p14:tracePt t="33357" x="2451100" y="3908425"/>
          <p14:tracePt t="33374" x="2470150" y="3908425"/>
          <p14:tracePt t="33416" x="2470150" y="3905250"/>
          <p14:tracePt t="33424" x="2470150" y="3898900"/>
          <p14:tracePt t="33441" x="2470150" y="3895725"/>
          <p14:tracePt t="33458" x="2470150" y="3879850"/>
          <p14:tracePt t="33473" x="2470150" y="3876675"/>
          <p14:tracePt t="33490" x="2463800" y="3870325"/>
          <p14:tracePt t="33506" x="2454275" y="3863975"/>
          <p14:tracePt t="33524" x="2438400" y="3863975"/>
          <p14:tracePt t="33540" x="2428875" y="3863975"/>
          <p14:tracePt t="33558" x="2409825" y="3863975"/>
          <p14:tracePt t="33574" x="2400300" y="3863975"/>
          <p14:tracePt t="33591" x="2390775" y="3863975"/>
          <p14:tracePt t="33607" x="2374900" y="3863975"/>
          <p14:tracePt t="33623" x="2359025" y="3863975"/>
          <p14:tracePt t="33641" x="2343150" y="3863975"/>
          <p14:tracePt t="33657" x="2311400" y="3863975"/>
          <p14:tracePt t="33673" x="2301875" y="3863975"/>
          <p14:tracePt t="33690" x="2292350" y="3863975"/>
          <p14:tracePt t="33707" x="2276475" y="3863975"/>
          <p14:tracePt t="33750" x="2279650" y="3863975"/>
          <p14:tracePt t="33757" x="2282825" y="3860800"/>
          <p14:tracePt t="33773" x="2292350" y="3851275"/>
          <p14:tracePt t="33790" x="2301875" y="3835400"/>
          <p14:tracePt t="33807" x="2330450" y="3822700"/>
          <p14:tracePt t="33823" x="2339975" y="3813175"/>
          <p14:tracePt t="33840" x="2355850" y="3803650"/>
          <p14:tracePt t="33857" x="2384425" y="3775075"/>
          <p14:tracePt t="33874" x="2393950" y="3765550"/>
          <p14:tracePt t="33890" x="2403475" y="3756025"/>
          <p14:tracePt t="33907" x="2425700" y="3740150"/>
          <p14:tracePt t="33924" x="2425700" y="37338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0"/>
            <a:ext cx="1238251" cy="132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0"/>
            <a:ext cx="12382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0"/>
            <a:ext cx="1114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0"/>
            <a:ext cx="1143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7"/>
          <a:srcRect t="17391"/>
          <a:stretch>
            <a:fillRect/>
          </a:stretch>
        </p:blipFill>
        <p:spPr bwMode="auto">
          <a:xfrm>
            <a:off x="7000892" y="1428736"/>
            <a:ext cx="180104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1418020"/>
            <a:ext cx="1714512" cy="179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6116" y="1428736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14942" y="1428736"/>
            <a:ext cx="164307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1384300" y="1812925"/>
            <a:ext cx="12620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0908" name="Rectangle 13"/>
          <p:cNvSpPr>
            <a:spLocks noChangeArrowheads="1"/>
          </p:cNvSpPr>
          <p:nvPr/>
        </p:nvSpPr>
        <p:spPr bwMode="auto">
          <a:xfrm>
            <a:off x="1384300" y="1812925"/>
            <a:ext cx="13398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0909" name="Rectangle 15"/>
          <p:cNvSpPr>
            <a:spLocks noChangeArrowheads="1"/>
          </p:cNvSpPr>
          <p:nvPr/>
        </p:nvSpPr>
        <p:spPr bwMode="auto">
          <a:xfrm>
            <a:off x="1384300" y="1812925"/>
            <a:ext cx="1330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0910" name="Rectangle 17"/>
          <p:cNvSpPr>
            <a:spLocks noChangeArrowheads="1"/>
          </p:cNvSpPr>
          <p:nvPr/>
        </p:nvSpPr>
        <p:spPr bwMode="auto">
          <a:xfrm>
            <a:off x="1384300" y="1812925"/>
            <a:ext cx="12430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0911" name="Rectangle 19"/>
          <p:cNvSpPr>
            <a:spLocks noChangeArrowheads="1"/>
          </p:cNvSpPr>
          <p:nvPr/>
        </p:nvSpPr>
        <p:spPr bwMode="auto">
          <a:xfrm>
            <a:off x="1384300" y="1812925"/>
            <a:ext cx="12001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0912" name="Rectangle 21"/>
          <p:cNvSpPr>
            <a:spLocks noChangeArrowheads="1"/>
          </p:cNvSpPr>
          <p:nvPr/>
        </p:nvSpPr>
        <p:spPr bwMode="auto">
          <a:xfrm>
            <a:off x="1384300" y="1812925"/>
            <a:ext cx="12620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0913" name="Rectangle 23"/>
          <p:cNvSpPr>
            <a:spLocks noChangeArrowheads="1"/>
          </p:cNvSpPr>
          <p:nvPr/>
        </p:nvSpPr>
        <p:spPr bwMode="auto">
          <a:xfrm>
            <a:off x="1384300" y="1812925"/>
            <a:ext cx="13398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0914" name="Rectangle 25"/>
          <p:cNvSpPr>
            <a:spLocks noChangeArrowheads="1"/>
          </p:cNvSpPr>
          <p:nvPr/>
        </p:nvSpPr>
        <p:spPr bwMode="auto">
          <a:xfrm>
            <a:off x="1384300" y="1812925"/>
            <a:ext cx="1330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0915" name="Rectangle 27"/>
          <p:cNvSpPr>
            <a:spLocks noChangeArrowheads="1"/>
          </p:cNvSpPr>
          <p:nvPr/>
        </p:nvSpPr>
        <p:spPr bwMode="auto">
          <a:xfrm>
            <a:off x="1384300" y="1812925"/>
            <a:ext cx="12430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80928" name="Rectangle 59"/>
          <p:cNvSpPr>
            <a:spLocks noChangeArrowheads="1"/>
          </p:cNvSpPr>
          <p:nvPr/>
        </p:nvSpPr>
        <p:spPr bwMode="auto">
          <a:xfrm>
            <a:off x="0" y="0"/>
            <a:ext cx="2735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1" dirty="0">
                <a:solidFill>
                  <a:srgbClr val="CC0066"/>
                </a:solidFill>
              </a:rPr>
              <a:t>• Types de </a:t>
            </a:r>
            <a:r>
              <a:rPr lang="fr-FR" b="1" dirty="0" smtClean="0">
                <a:solidFill>
                  <a:srgbClr val="CC0066"/>
                </a:solidFill>
              </a:rPr>
              <a:t>placentation</a:t>
            </a:r>
            <a:endParaRPr lang="fr-FR" dirty="0">
              <a:solidFill>
                <a:srgbClr val="CC0066"/>
              </a:solidFill>
            </a:endParaRPr>
          </a:p>
        </p:txBody>
      </p:sp>
      <p:pic>
        <p:nvPicPr>
          <p:cNvPr id="80929" name="Picture 34" descr="Image associé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4000504"/>
            <a:ext cx="223614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32" name="Picture 40" descr="Image associée"/>
          <p:cNvPicPr>
            <a:picLocks noChangeAspect="1" noChangeArrowheads="1"/>
          </p:cNvPicPr>
          <p:nvPr/>
        </p:nvPicPr>
        <p:blipFill>
          <a:blip r:embed="rId12"/>
          <a:srcRect l="1848" t="-912"/>
          <a:stretch>
            <a:fillRect/>
          </a:stretch>
        </p:blipFill>
        <p:spPr bwMode="auto">
          <a:xfrm>
            <a:off x="7286644" y="3571876"/>
            <a:ext cx="1857356" cy="179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34" name="Picture 44" descr="Résultat de recherche d'images pour &quot;placentation caryophyllaceae&quot;"/>
          <p:cNvPicPr>
            <a:picLocks noChangeAspect="1" noChangeArrowheads="1"/>
          </p:cNvPicPr>
          <p:nvPr/>
        </p:nvPicPr>
        <p:blipFill>
          <a:blip r:embed="rId13"/>
          <a:srcRect l="13562" r="6915" b="54902"/>
          <a:stretch>
            <a:fillRect/>
          </a:stretch>
        </p:blipFill>
        <p:spPr bwMode="auto">
          <a:xfrm rot="16200000">
            <a:off x="5357818" y="4572008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0" y="571480"/>
            <a:ext cx="1841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fr-FR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axile </a:t>
            </a:r>
          </a:p>
          <a:p>
            <a:pPr lvl="0" eaLnBrk="0" hangingPunct="0"/>
            <a:r>
              <a:rPr lang="fr-FR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g.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basale </a:t>
            </a:r>
          </a:p>
          <a:p>
            <a:pPr lvl="0" eaLnBrk="0" hangingPunct="0"/>
            <a:r>
              <a:rPr lang="fr-FR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h.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centrale </a:t>
            </a:r>
          </a:p>
          <a:p>
            <a:pPr lvl="0" eaLnBrk="0" hangingPunct="0"/>
            <a:r>
              <a:rPr lang="fr-FR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pariétale</a:t>
            </a:r>
            <a:endParaRPr lang="fr-FR" dirty="0"/>
          </a:p>
        </p:txBody>
      </p:sp>
      <p:pic>
        <p:nvPicPr>
          <p:cNvPr id="63492" name="Picture 4" descr="Image associÃ©e"/>
          <p:cNvPicPr>
            <a:picLocks noChangeAspect="1" noChangeArrowheads="1"/>
          </p:cNvPicPr>
          <p:nvPr/>
        </p:nvPicPr>
        <p:blipFill>
          <a:blip r:embed="rId14">
            <a:lum/>
          </a:blip>
          <a:srcRect l="2508" t="4464" r="24749" b="10714"/>
          <a:stretch>
            <a:fillRect/>
          </a:stretch>
        </p:blipFill>
        <p:spPr bwMode="auto">
          <a:xfrm>
            <a:off x="3000364" y="3429000"/>
            <a:ext cx="2286016" cy="1571636"/>
          </a:xfrm>
          <a:prstGeom prst="rect">
            <a:avLst/>
          </a:prstGeom>
          <a:noFill/>
        </p:spPr>
      </p:pic>
      <p:sp>
        <p:nvSpPr>
          <p:cNvPr id="30" name="ZoneTexte 29"/>
          <p:cNvSpPr txBox="1"/>
          <p:nvPr/>
        </p:nvSpPr>
        <p:spPr>
          <a:xfrm>
            <a:off x="7215206" y="1500174"/>
            <a:ext cx="285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i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62310"/>
    </mc:Choice>
    <mc:Fallback>
      <p:transition spd="slow" advTm="16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876" x="2355850" y="3683000"/>
          <p14:tracePt t="2883" x="2238375" y="3575050"/>
          <p14:tracePt t="2899" x="1993900" y="3333750"/>
          <p14:tracePt t="2917" x="1628775" y="2990850"/>
          <p14:tracePt t="2950" x="1181100" y="2565400"/>
          <p14:tracePt t="2983" x="552450" y="2038350"/>
          <p14:tracePt t="3000" x="320675" y="1892300"/>
          <p14:tracePt t="3016" x="180975" y="1771650"/>
          <p14:tracePt t="3018" x="117475" y="1717675"/>
          <p14:tracePt t="3033" x="12700" y="1628775"/>
          <p14:tracePt t="3167" x="3175" y="1441450"/>
          <p14:tracePt t="3173" x="73025" y="1441450"/>
          <p14:tracePt t="3181" x="130175" y="1441450"/>
          <p14:tracePt t="3199" x="269875" y="1457325"/>
          <p14:tracePt t="3523" x="342900" y="1482725"/>
          <p14:tracePt t="3529" x="434975" y="1511300"/>
          <p14:tracePt t="3539" x="549275" y="1530350"/>
          <p14:tracePt t="3565" x="920750" y="1597025"/>
          <p14:tracePt t="3599" x="1263650" y="1597025"/>
          <p14:tracePt t="3615" x="1524000" y="1597025"/>
          <p14:tracePt t="3632" x="1663700" y="1597025"/>
          <p14:tracePt t="3648" x="1778000" y="1597025"/>
          <p14:tracePt t="3664" x="1917700" y="1597025"/>
          <p14:tracePt t="3681" x="1978025" y="1597025"/>
          <p14:tracePt t="3698" x="2022475" y="1597025"/>
          <p14:tracePt t="3715" x="2054225" y="1597025"/>
          <p14:tracePt t="3732" x="2076450" y="1597025"/>
          <p14:tracePt t="3748" x="2085975" y="1597025"/>
          <p14:tracePt t="3765" x="2101850" y="1600200"/>
          <p14:tracePt t="3781" x="2117725" y="1606550"/>
          <p14:tracePt t="3798" x="2133600" y="1609725"/>
          <p14:tracePt t="3814" x="2146300" y="1622425"/>
          <p14:tracePt t="3831" x="2159000" y="1625600"/>
          <p14:tracePt t="3848" x="2168525" y="1635125"/>
          <p14:tracePt t="3865" x="2193925" y="1651000"/>
          <p14:tracePt t="3882" x="2203450" y="1663700"/>
          <p14:tracePt t="3898" x="2216150" y="1689100"/>
          <p14:tracePt t="3914" x="2241550" y="1733550"/>
          <p14:tracePt t="3932" x="2251075" y="1771650"/>
          <p14:tracePt t="3949" x="2266950" y="1851025"/>
          <p14:tracePt t="3964" x="2273300" y="1911350"/>
          <p14:tracePt t="3981" x="2273300" y="1955800"/>
          <p14:tracePt t="3999" x="2273300" y="2016125"/>
          <p14:tracePt t="4015" x="2273300" y="2060575"/>
          <p14:tracePt t="4032" x="2270125" y="2089150"/>
          <p14:tracePt t="4049" x="2257425" y="2133600"/>
          <p14:tracePt t="4064" x="2247900" y="2155825"/>
          <p14:tracePt t="4081" x="2241550" y="2184400"/>
          <p14:tracePt t="4098" x="2228850" y="2197100"/>
          <p14:tracePt t="5764" x="2216150" y="2143125"/>
          <p14:tracePt t="5771" x="2197100" y="2051050"/>
          <p14:tracePt t="5782" x="2178050" y="1968500"/>
          <p14:tracePt t="5798" x="2111375" y="1790700"/>
          <p14:tracePt t="5814" x="2019300" y="1511300"/>
          <p14:tracePt t="5831" x="1955800" y="1365250"/>
          <p14:tracePt t="5848" x="1901825" y="1222375"/>
          <p14:tracePt t="5882" x="1739900" y="879475"/>
          <p14:tracePt t="5914" x="1622425" y="628650"/>
          <p14:tracePt t="5933" x="1587500" y="571500"/>
          <p14:tracePt t="5949" x="1568450" y="514350"/>
          <p14:tracePt t="5965" x="1555750" y="495300"/>
          <p14:tracePt t="5982" x="1539875" y="485775"/>
          <p14:tracePt t="5998" x="1527175" y="466725"/>
          <p14:tracePt t="6015" x="1517650" y="457200"/>
          <p14:tracePt t="6032" x="1508125" y="457200"/>
          <p14:tracePt t="6049" x="1479550" y="450850"/>
          <p14:tracePt t="6066" x="1457325" y="450850"/>
          <p14:tracePt t="6082" x="1435100" y="450850"/>
          <p14:tracePt t="6099" x="1416050" y="450850"/>
          <p14:tracePt t="6115" x="1406525" y="450850"/>
          <p14:tracePt t="6132" x="1397000" y="450850"/>
          <p14:tracePt t="6148" x="1374775" y="450850"/>
          <p14:tracePt t="6181" x="1374775" y="454025"/>
          <p14:tracePt t="6198" x="1384300" y="473075"/>
          <p14:tracePt t="6214" x="1406525" y="485775"/>
          <p14:tracePt t="6231" x="1438275" y="511175"/>
          <p14:tracePt t="6248" x="1533525" y="561975"/>
          <p14:tracePt t="6264" x="1581150" y="587375"/>
          <p14:tracePt t="6281" x="1647825" y="625475"/>
          <p14:tracePt t="6298" x="1733550" y="663575"/>
          <p14:tracePt t="6314" x="1781175" y="682625"/>
          <p14:tracePt t="6331" x="1803400" y="692150"/>
          <p14:tracePt t="6348" x="1831975" y="698500"/>
          <p14:tracePt t="6364" x="1841500" y="698500"/>
          <p14:tracePt t="6381" x="1851025" y="698500"/>
          <p14:tracePt t="6398" x="1870075" y="698500"/>
          <p14:tracePt t="6414" x="1885950" y="692150"/>
          <p14:tracePt t="6431" x="1911350" y="673100"/>
          <p14:tracePt t="6448" x="1968500" y="654050"/>
          <p14:tracePt t="6465" x="2012950" y="641350"/>
          <p14:tracePt t="6481" x="2057400" y="622300"/>
          <p14:tracePt t="6498" x="2124075" y="596900"/>
          <p14:tracePt t="6514" x="2168525" y="584200"/>
          <p14:tracePt t="6531" x="2212975" y="577850"/>
          <p14:tracePt t="6548" x="2343150" y="568325"/>
          <p14:tracePt t="6565" x="2457450" y="568325"/>
          <p14:tracePt t="6582" x="2667000" y="584200"/>
          <p14:tracePt t="6598" x="2851150" y="603250"/>
          <p14:tracePt t="6614" x="3035300" y="641350"/>
          <p14:tracePt t="6632" x="3362325" y="698500"/>
          <p14:tracePt t="6648" x="3613150" y="749300"/>
          <p14:tracePt t="6664" x="3927475" y="803275"/>
          <p14:tracePt t="6682" x="4508500" y="901700"/>
          <p14:tracePt t="6699" x="4899025" y="990600"/>
          <p14:tracePt t="6716" x="5318125" y="1041400"/>
          <p14:tracePt t="6733" x="5937250" y="1130300"/>
          <p14:tracePt t="6749" x="6302375" y="1152525"/>
          <p14:tracePt t="6765" x="6619875" y="1174750"/>
          <p14:tracePt t="6781" x="7042150" y="1216025"/>
          <p14:tracePt t="6799" x="7280275" y="1235075"/>
          <p14:tracePt t="6814" x="7521575" y="1254125"/>
          <p14:tracePt t="6831" x="7839075" y="1282700"/>
          <p14:tracePt t="6848" x="8032750" y="1282700"/>
          <p14:tracePt t="6864" x="8185150" y="1276350"/>
          <p14:tracePt t="6881" x="8362950" y="1244600"/>
          <p14:tracePt t="6898" x="8461375" y="1209675"/>
          <p14:tracePt t="6914" x="8524875" y="1187450"/>
          <p14:tracePt t="6931" x="8569325" y="1177925"/>
          <p14:tracePt t="6948" x="8585200" y="1177925"/>
          <p14:tracePt t="6964" x="8588375" y="1177925"/>
          <p14:tracePt t="6998" x="8582025" y="1177925"/>
          <p14:tracePt t="7014" x="8547100" y="1184275"/>
          <p14:tracePt t="7031" x="8397875" y="1235075"/>
          <p14:tracePt t="7048" x="8201025" y="1273175"/>
          <p14:tracePt t="7064" x="8004175" y="1320800"/>
          <p14:tracePt t="7081" x="7594600" y="1390650"/>
          <p14:tracePt t="7099" x="7318375" y="1441450"/>
          <p14:tracePt t="7116" x="6886575" y="1504950"/>
          <p14:tracePt t="7132" x="6553200" y="1562100"/>
          <p14:tracePt t="7149" x="6261100" y="1616075"/>
          <p14:tracePt t="7164" x="5873750" y="1701800"/>
          <p14:tracePt t="7182" x="5283200" y="1828800"/>
          <p14:tracePt t="7200" x="4921250" y="1901825"/>
          <p14:tracePt t="7216" x="4435475" y="1968500"/>
          <p14:tracePt t="7232" x="4054475" y="2044700"/>
          <p14:tracePt t="7250" x="3768725" y="2085975"/>
          <p14:tracePt t="7265" x="3317875" y="2165350"/>
          <p14:tracePt t="7282" x="3013075" y="2206625"/>
          <p14:tracePt t="7299" x="2762250" y="2257425"/>
          <p14:tracePt t="7315" x="2378075" y="2298700"/>
          <p14:tracePt t="7332" x="2149475" y="2317750"/>
          <p14:tracePt t="7348" x="1930400" y="2346325"/>
          <p14:tracePt t="7365" x="1679575" y="2346325"/>
          <p14:tracePt t="7381" x="1520825" y="2346325"/>
          <p14:tracePt t="7398" x="1393825" y="2352675"/>
          <p14:tracePt t="7415" x="1241425" y="2362200"/>
          <p14:tracePt t="7431" x="1158875" y="2371725"/>
          <p14:tracePt t="7448" x="1063625" y="2371725"/>
          <p14:tracePt t="7465" x="946150" y="2371725"/>
          <p14:tracePt t="7481" x="901700" y="2378075"/>
          <p14:tracePt t="7498" x="879475" y="2378075"/>
          <p14:tracePt t="7514" x="863600" y="2378075"/>
          <p14:tracePt t="7531" x="850900" y="2378075"/>
          <p14:tracePt t="7572" x="866775" y="2374900"/>
          <p14:tracePt t="7581" x="879475" y="2368550"/>
          <p14:tracePt t="7598" x="933450" y="2355850"/>
          <p14:tracePt t="7614" x="1031875" y="2346325"/>
          <p14:tracePt t="7632" x="1123950" y="2346325"/>
          <p14:tracePt t="7649" x="1260475" y="2346325"/>
          <p14:tracePt t="7666" x="1444625" y="2346325"/>
          <p14:tracePt t="7682" x="1552575" y="2330450"/>
          <p14:tracePt t="7698" x="1692275" y="2314575"/>
          <p14:tracePt t="7715" x="1847850" y="2289175"/>
          <p14:tracePt t="7732" x="1911350" y="2276475"/>
          <p14:tracePt t="7748" x="1987550" y="2254250"/>
          <p14:tracePt t="7764" x="2117725" y="2244725"/>
          <p14:tracePt t="7781" x="2187575" y="2244725"/>
          <p14:tracePt t="7798" x="2257425" y="2244725"/>
          <p14:tracePt t="7814" x="2343150" y="2244725"/>
          <p14:tracePt t="7831" x="2425700" y="2244725"/>
          <p14:tracePt t="7848" x="2492375" y="2244725"/>
          <p14:tracePt t="7864" x="2590800" y="2244725"/>
          <p14:tracePt t="7881" x="2682875" y="2244725"/>
          <p14:tracePt t="7898" x="2765425" y="2251075"/>
          <p14:tracePt t="7915" x="2955925" y="2282825"/>
          <p14:tracePt t="7931" x="3060700" y="2301875"/>
          <p14:tracePt t="7948" x="3279775" y="2317750"/>
          <p14:tracePt t="7965" x="3419475" y="2317750"/>
          <p14:tracePt t="7981" x="3556000" y="2317750"/>
          <p14:tracePt t="7998" x="3775075" y="2311400"/>
          <p14:tracePt t="8014" x="3924300" y="2311400"/>
          <p14:tracePt t="8031" x="4073525" y="2311400"/>
          <p14:tracePt t="8048" x="4346575" y="2311400"/>
          <p14:tracePt t="8064" x="4495800" y="2311400"/>
          <p14:tracePt t="8082" x="4654550" y="2311400"/>
          <p14:tracePt t="8099" x="4883150" y="2305050"/>
          <p14:tracePt t="8114" x="5013325" y="2286000"/>
          <p14:tracePt t="8131" x="5175250" y="2266950"/>
          <p14:tracePt t="8148" x="5384800" y="2251075"/>
          <p14:tracePt t="8164" x="5534025" y="2241550"/>
          <p14:tracePt t="8181" x="5695950" y="2222500"/>
          <p14:tracePt t="8198" x="5880100" y="2222500"/>
          <p14:tracePt t="8214" x="6019800" y="2216150"/>
          <p14:tracePt t="8231" x="6137275" y="2197100"/>
          <p14:tracePt t="8248" x="6283325" y="2165350"/>
          <p14:tracePt t="8264" x="6378575" y="2149475"/>
          <p14:tracePt t="8281" x="6483350" y="2149475"/>
          <p14:tracePt t="8298" x="6635750" y="2133600"/>
          <p14:tracePt t="8314" x="6718300" y="2124075"/>
          <p14:tracePt t="8331" x="6791325" y="2124075"/>
          <p14:tracePt t="8348" x="6908800" y="2117725"/>
          <p14:tracePt t="8364" x="6969125" y="2117725"/>
          <p14:tracePt t="8381" x="7019925" y="2117725"/>
          <p14:tracePt t="8398" x="7089775" y="2117725"/>
          <p14:tracePt t="8414" x="7134225" y="2117725"/>
          <p14:tracePt t="8431" x="7194550" y="2120900"/>
          <p14:tracePt t="8448" x="7264400" y="2127250"/>
          <p14:tracePt t="8464" x="7308850" y="2127250"/>
          <p14:tracePt t="8481" x="7331075" y="2127250"/>
          <p14:tracePt t="8498" x="7372350" y="2127250"/>
          <p14:tracePt t="8514" x="7381875" y="2127250"/>
          <p14:tracePt t="8532" x="7407275" y="2130425"/>
          <p14:tracePt t="9394" x="7385050" y="2095500"/>
          <p14:tracePt t="9400" x="7327900" y="2019300"/>
          <p14:tracePt t="9414" x="7210425" y="1911350"/>
          <p14:tracePt t="9448" x="6791325" y="1631950"/>
          <p14:tracePt t="9481" x="6226175" y="1301750"/>
          <p14:tracePt t="9500" x="5915025" y="1152525"/>
          <p14:tracePt t="9515" x="5727700" y="1076325"/>
          <p14:tracePt t="9531" x="5524500" y="990600"/>
          <p14:tracePt t="9548" x="5381625" y="927100"/>
          <p14:tracePt t="9565" x="5153025" y="835025"/>
          <p14:tracePt t="9582" x="5022850" y="800100"/>
          <p14:tracePt t="9597" x="4921250" y="758825"/>
          <p14:tracePt t="9614" x="4787900" y="727075"/>
          <p14:tracePt t="9631" x="4711700" y="711200"/>
          <p14:tracePt t="9648" x="4645025" y="682625"/>
          <p14:tracePt t="9664" x="4597400" y="663575"/>
          <p14:tracePt t="9681" x="4572000" y="650875"/>
          <p14:tracePt t="9698" x="4540250" y="619125"/>
          <p14:tracePt t="9714" x="4518025" y="584200"/>
          <p14:tracePt t="9731" x="4505325" y="552450"/>
          <p14:tracePt t="9748" x="4486275" y="530225"/>
          <p14:tracePt t="9764" x="4470400" y="488950"/>
          <p14:tracePt t="9781" x="4457700" y="463550"/>
          <p14:tracePt t="9798" x="4448175" y="447675"/>
          <p14:tracePt t="9815" x="4410075" y="419100"/>
          <p14:tracePt t="9831" x="4378325" y="387350"/>
          <p14:tracePt t="9848" x="4302125" y="355600"/>
          <p14:tracePt t="9865" x="4159250" y="279400"/>
          <p14:tracePt t="9882" x="4006850" y="244475"/>
          <p14:tracePt t="9900" x="3771900" y="180975"/>
          <p14:tracePt t="9915" x="3609975" y="161925"/>
          <p14:tracePt t="9931" x="3425825" y="133350"/>
          <p14:tracePt t="9947" x="3276600" y="133350"/>
          <p14:tracePt t="9964" x="3079750" y="133350"/>
          <p14:tracePt t="9981" x="2943225" y="133350"/>
          <p14:tracePt t="9998" x="2781300" y="133350"/>
          <p14:tracePt t="10014" x="2698750" y="133350"/>
          <p14:tracePt t="10031" x="2603500" y="117475"/>
          <p14:tracePt t="10048" x="2470150" y="95250"/>
          <p14:tracePt t="10064" x="2384425" y="79375"/>
          <p14:tracePt t="10081" x="2308225" y="57150"/>
          <p14:tracePt t="10098" x="2219325" y="34925"/>
          <p14:tracePt t="10115" x="2162175" y="22225"/>
          <p14:tracePt t="10131" x="2117725" y="15875"/>
          <p14:tracePt t="10148" x="2076450" y="9525"/>
          <p14:tracePt t="10164" x="2047875" y="9525"/>
          <p14:tracePt t="10181" x="2025650" y="9525"/>
          <p14:tracePt t="10198" x="1984375" y="9525"/>
          <p14:tracePt t="10214" x="1962150" y="9525"/>
          <p14:tracePt t="10232" x="1927225" y="9525"/>
          <p14:tracePt t="10247" x="1863725" y="9525"/>
          <p14:tracePt t="10264" x="1828800" y="9525"/>
          <p14:tracePt t="10281" x="1784350" y="12700"/>
          <p14:tracePt t="10298" x="1733550" y="31750"/>
          <p14:tracePt t="10314" x="1701800" y="44450"/>
          <p14:tracePt t="10331" x="1663700" y="63500"/>
          <p14:tracePt t="10347" x="1612900" y="88900"/>
          <p14:tracePt t="10364" x="1584325" y="114300"/>
          <p14:tracePt t="10381" x="1549400" y="146050"/>
          <p14:tracePt t="10397" x="1514475" y="174625"/>
          <p14:tracePt t="10414" x="1489075" y="200025"/>
          <p14:tracePt t="10431" x="1479550" y="222250"/>
          <p14:tracePt t="10447" x="1460500" y="263525"/>
          <p14:tracePt t="10464" x="1435100" y="288925"/>
          <p14:tracePt t="10482" x="1419225" y="330200"/>
          <p14:tracePt t="10497" x="1406525" y="377825"/>
          <p14:tracePt t="10514" x="1393825" y="412750"/>
          <p14:tracePt t="10532" x="1393825" y="469900"/>
          <p14:tracePt t="10547" x="1397000" y="504825"/>
          <p14:tracePt t="10564" x="1406525" y="536575"/>
          <p14:tracePt t="10581" x="1431925" y="587375"/>
          <p14:tracePt t="10597" x="1466850" y="635000"/>
          <p14:tracePt t="10614" x="1485900" y="666750"/>
          <p14:tracePt t="10631" x="1524000" y="717550"/>
          <p14:tracePt t="10647" x="1549400" y="762000"/>
          <p14:tracePt t="10664" x="1581150" y="787400"/>
          <p14:tracePt t="10682" x="1612900" y="831850"/>
          <p14:tracePt t="10697" x="1644650" y="857250"/>
          <p14:tracePt t="10714" x="1670050" y="889000"/>
          <p14:tracePt t="10731" x="1711325" y="911225"/>
          <p14:tracePt t="10747" x="1727200" y="920750"/>
          <p14:tracePt t="10764" x="1746250" y="939800"/>
          <p14:tracePt t="10781" x="1774825" y="955675"/>
          <p14:tracePt t="10797" x="1790700" y="965200"/>
          <p14:tracePt t="10814" x="1803400" y="974725"/>
          <p14:tracePt t="10831" x="1841500" y="1000125"/>
          <p14:tracePt t="10848" x="1863725" y="1012825"/>
          <p14:tracePt t="10864" x="1901825" y="1019175"/>
          <p14:tracePt t="10881" x="1981200" y="1038225"/>
          <p14:tracePt t="10897" x="2047875" y="1060450"/>
          <p14:tracePt t="10914" x="2111375" y="1073150"/>
          <p14:tracePt t="10930" x="2200275" y="1085850"/>
          <p14:tracePt t="10947" x="2251075" y="1095375"/>
          <p14:tracePt t="10964" x="2295525" y="1095375"/>
          <p14:tracePt t="10981" x="2355850" y="1095375"/>
          <p14:tracePt t="10997" x="2393950" y="1095375"/>
          <p14:tracePt t="11014" x="2438400" y="1095375"/>
          <p14:tracePt t="11031" x="2476500" y="1095375"/>
          <p14:tracePt t="11047" x="2498725" y="1095375"/>
          <p14:tracePt t="11064" x="2508250" y="1095375"/>
          <p14:tracePt t="11081" x="2530475" y="1095375"/>
          <p14:tracePt t="11097" x="2540000" y="1095375"/>
          <p14:tracePt t="11114" x="2549525" y="1092200"/>
          <p14:tracePt t="11116" x="2552700" y="1085850"/>
          <p14:tracePt t="11131" x="2562225" y="1076325"/>
          <p14:tracePt t="11147" x="2578100" y="1060450"/>
          <p14:tracePt t="11164" x="2590800" y="1050925"/>
          <p14:tracePt t="11181" x="2603500" y="1038225"/>
          <p14:tracePt t="11197" x="2616200" y="1006475"/>
          <p14:tracePt t="11215" x="2638425" y="971550"/>
          <p14:tracePt t="11231" x="2667000" y="917575"/>
          <p14:tracePt t="11248" x="2705100" y="847725"/>
          <p14:tracePt t="11265" x="2749550" y="752475"/>
          <p14:tracePt t="11281" x="2762250" y="688975"/>
          <p14:tracePt t="11297" x="2781300" y="644525"/>
          <p14:tracePt t="11315" x="2803525" y="581025"/>
          <p14:tracePt t="11331" x="2806700" y="542925"/>
          <p14:tracePt t="11348" x="2806700" y="488950"/>
          <p14:tracePt t="11364" x="2806700" y="419100"/>
          <p14:tracePt t="11380" x="2806700" y="374650"/>
          <p14:tracePt t="11398" x="2806700" y="346075"/>
          <p14:tracePt t="11414" x="2794000" y="304800"/>
          <p14:tracePt t="11431" x="2781300" y="273050"/>
          <p14:tracePt t="11448" x="2765425" y="263525"/>
          <p14:tracePt t="11464" x="2733675" y="228600"/>
          <p14:tracePt t="11481" x="2701925" y="203200"/>
          <p14:tracePt t="11498" x="2679700" y="184150"/>
          <p14:tracePt t="11515" x="2635250" y="152400"/>
          <p14:tracePt t="11531" x="2613025" y="133350"/>
          <p14:tracePt t="11547" x="2581275" y="114300"/>
          <p14:tracePt t="11564" x="2524125" y="88900"/>
          <p14:tracePt t="11581" x="2492375" y="79375"/>
          <p14:tracePt t="11597" x="2447925" y="63500"/>
          <p14:tracePt t="11614" x="2406650" y="47625"/>
          <p14:tracePt t="11631" x="2368550" y="28575"/>
          <p14:tracePt t="11647" x="2343150" y="15875"/>
          <p14:tracePt t="11664" x="2305050" y="15875"/>
          <p14:tracePt t="11681" x="2273300" y="15875"/>
          <p14:tracePt t="11697" x="2263775" y="15875"/>
          <p14:tracePt t="11715" x="2251075" y="15875"/>
          <p14:tracePt t="11732" x="2241550" y="15875"/>
          <p14:tracePt t="11749" x="2219325" y="15875"/>
          <p14:tracePt t="11764" x="2216150" y="15875"/>
          <p14:tracePt t="11820" x="2209800" y="15875"/>
          <p14:tracePt t="11927" x="2206625" y="15875"/>
          <p14:tracePt t="11934" x="2200275" y="15875"/>
          <p14:tracePt t="11948" x="2197100" y="19050"/>
          <p14:tracePt t="11964" x="2190750" y="31750"/>
          <p14:tracePt t="11981" x="2184400" y="41275"/>
          <p14:tracePt t="11997" x="2165350" y="57150"/>
          <p14:tracePt t="12014" x="2155825" y="66675"/>
          <p14:tracePt t="12031" x="2146300" y="82550"/>
          <p14:tracePt t="12048" x="2124075" y="98425"/>
          <p14:tracePt t="12064" x="2114550" y="107950"/>
          <p14:tracePt t="12081" x="2098675" y="117475"/>
          <p14:tracePt t="12097" x="2057400" y="142875"/>
          <p14:tracePt t="12114" x="2032000" y="155575"/>
          <p14:tracePt t="12131" x="2003425" y="168275"/>
          <p14:tracePt t="12147" x="1965325" y="203200"/>
          <p14:tracePt t="12164" x="1927225" y="222250"/>
          <p14:tracePt t="12181" x="1905000" y="234950"/>
          <p14:tracePt t="12197" x="1860550" y="260350"/>
          <p14:tracePt t="12214" x="1851025" y="269875"/>
          <p14:tracePt t="12230" x="1841500" y="279400"/>
          <p14:tracePt t="12248" x="1822450" y="295275"/>
          <p14:tracePt t="12264" x="1809750" y="298450"/>
          <p14:tracePt t="12281" x="1800225" y="298450"/>
          <p14:tracePt t="12297" x="1797050" y="298450"/>
          <p14:tracePt t="12390" x="1797050" y="292100"/>
          <p14:tracePt t="12396" x="1797050" y="288925"/>
          <p14:tracePt t="12404" x="1790700" y="282575"/>
          <p14:tracePt t="12414" x="1787525" y="279400"/>
          <p14:tracePt t="12432" x="1774825" y="266700"/>
          <p14:tracePt t="12449" x="1774825" y="254000"/>
          <p14:tracePt t="12464" x="1774825" y="247650"/>
          <p14:tracePt t="12511" x="1774825" y="241300"/>
          <p14:tracePt t="12553" x="1771650" y="241300"/>
          <p14:tracePt t="12674" x="1784350" y="241300"/>
          <p14:tracePt t="12681" x="1793875" y="241300"/>
          <p14:tracePt t="12689" x="1806575" y="241300"/>
          <p14:tracePt t="12697" x="1816100" y="241300"/>
          <p14:tracePt t="12714" x="1860550" y="241300"/>
          <p14:tracePt t="12731" x="1920875" y="241300"/>
          <p14:tracePt t="12747" x="1965325" y="241300"/>
          <p14:tracePt t="12764" x="2003425" y="241300"/>
          <p14:tracePt t="12780" x="2105025" y="241300"/>
          <p14:tracePt t="12798" x="2187575" y="241300"/>
          <p14:tracePt t="12814" x="2257425" y="241300"/>
          <p14:tracePt t="12831" x="2346325" y="228600"/>
          <p14:tracePt t="12847" x="2400300" y="215900"/>
          <p14:tracePt t="12864" x="2438400" y="203200"/>
          <p14:tracePt t="12881" x="2486025" y="190500"/>
          <p14:tracePt t="12897" x="2514600" y="184150"/>
          <p14:tracePt t="12914" x="2536825" y="184150"/>
          <p14:tracePt t="12930" x="2552700" y="184150"/>
          <p14:tracePt t="12947" x="2568575" y="184150"/>
          <p14:tracePt t="12964" x="2578100" y="184150"/>
          <p14:tracePt t="12981" x="2587625" y="184150"/>
          <p14:tracePt t="13257" x="2578100" y="193675"/>
          <p14:tracePt t="13264" x="2565400" y="206375"/>
          <p14:tracePt t="13272" x="2552700" y="231775"/>
          <p14:tracePt t="13281" x="2533650" y="254000"/>
          <p14:tracePt t="13297" x="2508250" y="276225"/>
          <p14:tracePt t="13314" x="2463800" y="330200"/>
          <p14:tracePt t="13347" x="2406650" y="384175"/>
          <p14:tracePt t="13380" x="2355850" y="476250"/>
          <p14:tracePt t="13397" x="2336800" y="514350"/>
          <p14:tracePt t="13414" x="2320925" y="555625"/>
          <p14:tracePt t="13430" x="2308225" y="577850"/>
          <p14:tracePt t="13447" x="2295525" y="609600"/>
          <p14:tracePt t="13464" x="2263775" y="644525"/>
          <p14:tracePt t="13480" x="2254250" y="663575"/>
          <p14:tracePt t="13497" x="2238375" y="679450"/>
          <p14:tracePt t="13514" x="2216150" y="692150"/>
          <p14:tracePt t="13530" x="2206625" y="701675"/>
          <p14:tracePt t="13547" x="2197100" y="723900"/>
          <p14:tracePt t="13564" x="2174875" y="739775"/>
          <p14:tracePt t="13580" x="2165350" y="765175"/>
          <p14:tracePt t="13597" x="2152650" y="784225"/>
          <p14:tracePt t="13614" x="2136775" y="806450"/>
          <p14:tracePt t="13630" x="2133600" y="822325"/>
          <p14:tracePt t="13647" x="2133600" y="838200"/>
          <p14:tracePt t="13649" x="2120900" y="847725"/>
          <p14:tracePt t="13665" x="2117725" y="857250"/>
          <p14:tracePt t="13682" x="2111375" y="866775"/>
          <p14:tracePt t="13699" x="2101850" y="889000"/>
          <p14:tracePt t="13714" x="2098675" y="898525"/>
          <p14:tracePt t="13731" x="2098675" y="908050"/>
          <p14:tracePt t="13747" x="2092325" y="911225"/>
          <p14:tracePt t="13764" x="2089150" y="911225"/>
          <p14:tracePt t="13780" x="2076450" y="911225"/>
          <p14:tracePt t="13798" x="2063750" y="911225"/>
          <p14:tracePt t="13814" x="2057400" y="904875"/>
          <p14:tracePt t="13831" x="2047875" y="901700"/>
          <p14:tracePt t="13847" x="2032000" y="901700"/>
          <p14:tracePt t="13864" x="2019300" y="892175"/>
          <p14:tracePt t="13880" x="2006600" y="885825"/>
          <p14:tracePt t="13898" x="1993900" y="869950"/>
          <p14:tracePt t="13914" x="1984375" y="860425"/>
          <p14:tracePt t="13930" x="1968500" y="850900"/>
          <p14:tracePt t="13948" x="1933575" y="831850"/>
          <p14:tracePt t="13963" x="1901825" y="800100"/>
          <p14:tracePt t="13981" x="1889125" y="777875"/>
          <p14:tracePt t="13997" x="1841500" y="701675"/>
          <p14:tracePt t="14013" x="1819275" y="638175"/>
          <p14:tracePt t="14031" x="1787525" y="558800"/>
          <p14:tracePt t="14047" x="1752600" y="454025"/>
          <p14:tracePt t="14063" x="1739900" y="409575"/>
          <p14:tracePt t="14080" x="1724025" y="355600"/>
          <p14:tracePt t="14097" x="1698625" y="298450"/>
          <p14:tracePt t="14114" x="1695450" y="276225"/>
          <p14:tracePt t="14130" x="1695450" y="254000"/>
          <p14:tracePt t="14147" x="1685925" y="238125"/>
          <p14:tracePt t="14164" x="1685925" y="228600"/>
          <p14:tracePt t="14181" x="1679575" y="212725"/>
          <p14:tracePt t="14197" x="1679575" y="200025"/>
          <p14:tracePt t="14214" x="1679575" y="193675"/>
          <p14:tracePt t="14231" x="1679575" y="187325"/>
          <p14:tracePt t="14319" x="1679575" y="184150"/>
          <p14:tracePt t="14916" x="1685925" y="190500"/>
          <p14:tracePt t="14923" x="1698625" y="203200"/>
          <p14:tracePt t="14932" x="1717675" y="215900"/>
          <p14:tracePt t="14948" x="1743075" y="247650"/>
          <p14:tracePt t="14968" x="1797050" y="285750"/>
          <p14:tracePt t="14980" x="1819275" y="317500"/>
          <p14:tracePt t="15014" x="1866900" y="346075"/>
          <p14:tracePt t="15047" x="1898650" y="377825"/>
          <p14:tracePt t="15065" x="1905000" y="393700"/>
          <p14:tracePt t="15080" x="1905000" y="396875"/>
          <p14:tracePt t="15114" x="1917700" y="412750"/>
          <p14:tracePt t="15130" x="1924050" y="422275"/>
          <p14:tracePt t="15147" x="1933575" y="431800"/>
          <p14:tracePt t="15165" x="1949450" y="447675"/>
          <p14:tracePt t="15180" x="1958975" y="457200"/>
          <p14:tracePt t="15198" x="1968500" y="473075"/>
          <p14:tracePt t="15214" x="1984375" y="482600"/>
          <p14:tracePt t="15231" x="1993900" y="488950"/>
          <p14:tracePt t="15247" x="2009775" y="492125"/>
          <p14:tracePt t="15265" x="2022475" y="501650"/>
          <p14:tracePt t="15280" x="2032000" y="501650"/>
          <p14:tracePt t="15297" x="2044700" y="508000"/>
          <p14:tracePt t="15314" x="2063750" y="508000"/>
          <p14:tracePt t="15330" x="2066925" y="508000"/>
          <p14:tracePt t="15364" x="2082800" y="508000"/>
          <p14:tracePt t="15380" x="2092325" y="508000"/>
          <p14:tracePt t="15397" x="2108200" y="508000"/>
          <p14:tracePt t="15414" x="2124075" y="508000"/>
          <p14:tracePt t="15430" x="2133600" y="508000"/>
          <p14:tracePt t="15447" x="2136775" y="508000"/>
          <p14:tracePt t="15464" x="2152650" y="495300"/>
          <p14:tracePt t="15480" x="2165350" y="473075"/>
          <p14:tracePt t="15497" x="2165350" y="441325"/>
          <p14:tracePt t="15514" x="2165350" y="415925"/>
          <p14:tracePt t="15530" x="2165350" y="406400"/>
          <p14:tracePt t="15547" x="2165350" y="390525"/>
          <p14:tracePt t="15564" x="2165350" y="377825"/>
          <p14:tracePt t="15580" x="2165350" y="365125"/>
          <p14:tracePt t="15597" x="2165350" y="355600"/>
          <p14:tracePt t="15614" x="2165350" y="342900"/>
          <p14:tracePt t="15984" x="2165350" y="349250"/>
          <p14:tracePt t="15991" x="2165350" y="352425"/>
          <p14:tracePt t="15999" x="2165350" y="358775"/>
          <p14:tracePt t="16018" x="2165350" y="361950"/>
          <p14:tracePt t="16062" x="2165350" y="368300"/>
          <p14:tracePt t="16068" x="2165350" y="374650"/>
          <p14:tracePt t="16080" x="2165350" y="377825"/>
          <p14:tracePt t="16114" x="2165350" y="403225"/>
          <p14:tracePt t="16147" x="2165350" y="412750"/>
          <p14:tracePt t="16180" x="2165350" y="419100"/>
          <p14:tracePt t="16197" x="2165350" y="431800"/>
          <p14:tracePt t="16214" x="2165350" y="441325"/>
          <p14:tracePt t="16230" x="2165350" y="457200"/>
          <p14:tracePt t="16247" x="2165350" y="466725"/>
          <p14:tracePt t="16263" x="2165350" y="473075"/>
          <p14:tracePt t="16280" x="2165350" y="482600"/>
          <p14:tracePt t="16297" x="2165350" y="485775"/>
          <p14:tracePt t="16330" x="2165350" y="501650"/>
          <p14:tracePt t="16347" x="2165350" y="517525"/>
          <p14:tracePt t="16364" x="2165350" y="527050"/>
          <p14:tracePt t="16381" x="2159000" y="539750"/>
          <p14:tracePt t="16397" x="2159000" y="555625"/>
          <p14:tracePt t="16414" x="2159000" y="561975"/>
          <p14:tracePt t="16431" x="2146300" y="561975"/>
          <p14:tracePt t="16448" x="2146300" y="565150"/>
          <p14:tracePt t="16481" x="2143125" y="581025"/>
          <p14:tracePt t="16497" x="2143125" y="590550"/>
          <p14:tracePt t="16514" x="2136775" y="606425"/>
          <p14:tracePt t="16531" x="2136775" y="619125"/>
          <p14:tracePt t="16546" x="2136775" y="628650"/>
          <p14:tracePt t="16564" x="2136775" y="635000"/>
          <p14:tracePt t="16596" x="2133600" y="644525"/>
          <p14:tracePt t="16631" x="2133600" y="654050"/>
          <p14:tracePt t="16647" x="2127250" y="663575"/>
          <p14:tracePt t="16663" x="2127250" y="673100"/>
          <p14:tracePt t="16680" x="2127250" y="688975"/>
          <p14:tracePt t="16697" x="2127250" y="704850"/>
          <p14:tracePt t="16714" x="2127250" y="708025"/>
          <p14:tracePt t="16730" x="2127250" y="717550"/>
          <p14:tracePt t="16746" x="2127250" y="727075"/>
          <p14:tracePt t="16763" x="2127250" y="739775"/>
          <p14:tracePt t="16780" x="2127250" y="758825"/>
          <p14:tracePt t="16797" x="2127250" y="768350"/>
          <p14:tracePt t="16814" x="2127250" y="777875"/>
          <p14:tracePt t="16830" x="2133600" y="793750"/>
          <p14:tracePt t="16847" x="2139950" y="809625"/>
          <p14:tracePt t="16865" x="2146300" y="819150"/>
          <p14:tracePt t="16881" x="2146300" y="831850"/>
          <p14:tracePt t="16898" x="2146300" y="841375"/>
          <p14:tracePt t="16914" x="2146300" y="857250"/>
          <p14:tracePt t="16930" x="2146300" y="866775"/>
          <p14:tracePt t="16947" x="2146300" y="873125"/>
          <p14:tracePt t="17045" x="2155825" y="873125"/>
          <p14:tracePt t="17137" x="2155825" y="869950"/>
          <p14:tracePt t="17144" x="2159000" y="866775"/>
          <p14:tracePt t="17152" x="2165350" y="860425"/>
          <p14:tracePt t="17164" x="2168525" y="838200"/>
          <p14:tracePt t="17180" x="2168525" y="815975"/>
          <p14:tracePt t="17196" x="2168525" y="787400"/>
          <p14:tracePt t="17214" x="2168525" y="755650"/>
          <p14:tracePt t="17230" x="2168525" y="711200"/>
          <p14:tracePt t="17247" x="2168525" y="682625"/>
          <p14:tracePt t="17264" x="2168525" y="641350"/>
          <p14:tracePt t="17280" x="2168525" y="612775"/>
          <p14:tracePt t="17297" x="2168525" y="596900"/>
          <p14:tracePt t="17314" x="2162175" y="577850"/>
          <p14:tracePt t="17330" x="2146300" y="565150"/>
          <p14:tracePt t="17347" x="2136775" y="549275"/>
          <p14:tracePt t="17363" x="2120900" y="536575"/>
          <p14:tracePt t="17380" x="2111375" y="527050"/>
          <p14:tracePt t="17397" x="2095500" y="514350"/>
          <p14:tracePt t="17414" x="2079625" y="495300"/>
          <p14:tracePt t="17430" x="2070100" y="482600"/>
          <p14:tracePt t="17447" x="2066925" y="473075"/>
          <p14:tracePt t="17464" x="2057400" y="454025"/>
          <p14:tracePt t="17481" x="2057400" y="444500"/>
          <p14:tracePt t="17497" x="2057400" y="438150"/>
          <p14:tracePt t="17556" x="2057400" y="434975"/>
          <p14:tracePt t="17947" x="2044700" y="434975"/>
          <p14:tracePt t="17954" x="2041525" y="434975"/>
          <p14:tracePt t="17963" x="2035175" y="434975"/>
          <p14:tracePt t="17980" x="2025650" y="419100"/>
          <p14:tracePt t="17997" x="2006600" y="403225"/>
          <p14:tracePt t="18030" x="1971675" y="365125"/>
          <p14:tracePt t="18063" x="1946275" y="339725"/>
          <p14:tracePt t="18080" x="1930400" y="339725"/>
          <p14:tracePt t="18139" x="1930400" y="336550"/>
          <p14:tracePt t="18403" x="1958975" y="336550"/>
          <p14:tracePt t="18410" x="1984375" y="346075"/>
          <p14:tracePt t="18417" x="2012950" y="352425"/>
          <p14:tracePt t="18431" x="2047875" y="365125"/>
          <p14:tracePt t="18447" x="2092325" y="365125"/>
          <p14:tracePt t="18463" x="2114550" y="365125"/>
          <p14:tracePt t="18497" x="2171700" y="365125"/>
          <p14:tracePt t="18531" x="2200275" y="365125"/>
          <p14:tracePt t="18547" x="2209800" y="358775"/>
          <p14:tracePt t="18564" x="2219325" y="346075"/>
          <p14:tracePt t="18581" x="2241550" y="336550"/>
          <p14:tracePt t="18597" x="2244725" y="327025"/>
          <p14:tracePt t="18613" x="2244725" y="320675"/>
          <p14:tracePt t="18837" x="2251075" y="336550"/>
          <p14:tracePt t="18844" x="2257425" y="346075"/>
          <p14:tracePt t="18851" x="2263775" y="365125"/>
          <p14:tracePt t="18864" x="2270125" y="393700"/>
          <p14:tracePt t="18880" x="2295525" y="457200"/>
          <p14:tracePt t="18897" x="2308225" y="479425"/>
          <p14:tracePt t="18913" x="2317750" y="504825"/>
          <p14:tracePt t="18930" x="2317750" y="542925"/>
          <p14:tracePt t="18947" x="2317750" y="558800"/>
          <p14:tracePt t="18964" x="2317750" y="581025"/>
          <p14:tracePt t="18980" x="2317750" y="590550"/>
          <p14:tracePt t="18997" x="2317750" y="600075"/>
          <p14:tracePt t="19013" x="2317750" y="609600"/>
          <p14:tracePt t="19030" x="2308225" y="628650"/>
          <p14:tracePt t="19047" x="2301875" y="635000"/>
          <p14:tracePt t="19064" x="2282825" y="635000"/>
          <p14:tracePt t="19080" x="2273300" y="635000"/>
          <p14:tracePt t="19096" x="2263775" y="635000"/>
          <p14:tracePt t="19130" x="2257425" y="635000"/>
          <p14:tracePt t="19146" x="2247900" y="635000"/>
          <p14:tracePt t="19164" x="2228850" y="635000"/>
          <p14:tracePt t="19180" x="2219325" y="635000"/>
          <p14:tracePt t="19197" x="2209800" y="635000"/>
          <p14:tracePt t="19214" x="2193925" y="635000"/>
          <p14:tracePt t="19231" x="2178050" y="635000"/>
          <p14:tracePt t="19247" x="2168525" y="635000"/>
          <p14:tracePt t="19264" x="2155825" y="635000"/>
          <p14:tracePt t="19280" x="2146300" y="635000"/>
          <p14:tracePt t="19297" x="2133600" y="635000"/>
          <p14:tracePt t="20539" x="2133600" y="631825"/>
          <p14:tracePt t="20581" x="2133600" y="628650"/>
          <p14:tracePt t="20815" x="2133600" y="641350"/>
          <p14:tracePt t="20822" x="2136775" y="654050"/>
          <p14:tracePt t="20829" x="2136775" y="657225"/>
          <p14:tracePt t="20846" x="2149475" y="679450"/>
          <p14:tracePt t="20863" x="2155825" y="711200"/>
          <p14:tracePt t="20880" x="2178050" y="752475"/>
          <p14:tracePt t="20896" x="2190750" y="774700"/>
          <p14:tracePt t="20929" x="2197100" y="831850"/>
          <p14:tracePt t="20963" x="2197100" y="850900"/>
          <p14:tracePt t="20980" x="2197100" y="866775"/>
          <p14:tracePt t="21079" x="2193925" y="866775"/>
          <p14:tracePt t="21086" x="2190750" y="854075"/>
          <p14:tracePt t="21096" x="2184400" y="844550"/>
          <p14:tracePt t="21114" x="2155825" y="777875"/>
          <p14:tracePt t="21130" x="2143125" y="739775"/>
          <p14:tracePt t="21146" x="2133600" y="711200"/>
          <p14:tracePt t="21164" x="2120900" y="669925"/>
          <p14:tracePt t="21180" x="2114550" y="654050"/>
          <p14:tracePt t="21196" x="2114550" y="638175"/>
          <p14:tracePt t="21213" x="2105025" y="603250"/>
          <p14:tracePt t="21230" x="2105025" y="587375"/>
          <p14:tracePt t="21246" x="2105025" y="577850"/>
          <p14:tracePt t="21263" x="2105025" y="565150"/>
          <p14:tracePt t="21279" x="2105025" y="552450"/>
          <p14:tracePt t="21296" x="2105025" y="542925"/>
          <p14:tracePt t="21313" x="2108200" y="517525"/>
          <p14:tracePt t="21330" x="2108200" y="501650"/>
          <p14:tracePt t="21346" x="2114550" y="485775"/>
          <p14:tracePt t="21363" x="2114550" y="460375"/>
          <p14:tracePt t="21380" x="2117725" y="450850"/>
          <p14:tracePt t="21396" x="2124075" y="441325"/>
          <p14:tracePt t="21413" x="2136775" y="412750"/>
          <p14:tracePt t="21430" x="2143125" y="396875"/>
          <p14:tracePt t="21446" x="2149475" y="381000"/>
          <p14:tracePt t="21463" x="2149475" y="361950"/>
          <p14:tracePt t="21480" x="2149475" y="352425"/>
          <p14:tracePt t="21585" x="2149475" y="355600"/>
          <p14:tracePt t="21592" x="2149475" y="358775"/>
          <p14:tracePt t="21605" x="2149475" y="365125"/>
          <p14:tracePt t="21613" x="2149475" y="374650"/>
          <p14:tracePt t="21630" x="2149475" y="384175"/>
          <p14:tracePt t="21647" x="2149475" y="400050"/>
          <p14:tracePt t="21663" x="2139950" y="412750"/>
          <p14:tracePt t="21680" x="2133600" y="450850"/>
          <p14:tracePt t="21697" x="2127250" y="520700"/>
          <p14:tracePt t="21713" x="2120900" y="565150"/>
          <p14:tracePt t="21730" x="2120900" y="587375"/>
          <p14:tracePt t="21733" x="2120900" y="600075"/>
          <p14:tracePt t="21747" x="2120900" y="615950"/>
          <p14:tracePt t="21763" x="2120900" y="625475"/>
          <p14:tracePt t="21780" x="2117725" y="635000"/>
          <p14:tracePt t="21797" x="2117725" y="654050"/>
          <p14:tracePt t="21813" x="2117725" y="660400"/>
          <p14:tracePt t="21847" x="2117725" y="657225"/>
          <p14:tracePt t="21863" x="2117725" y="635000"/>
          <p14:tracePt t="21880" x="2117725" y="606425"/>
          <p14:tracePt t="21896" x="2117725" y="581025"/>
          <p14:tracePt t="21913" x="2117725" y="571500"/>
          <p14:tracePt t="21929" x="2117725" y="565150"/>
          <p14:tracePt t="21975" x="2117725" y="568325"/>
          <p14:tracePt t="21982" x="2111375" y="571500"/>
          <p14:tracePt t="21996" x="2101850" y="587375"/>
          <p14:tracePt t="22013" x="2095500" y="609600"/>
          <p14:tracePt t="22030" x="2089150" y="654050"/>
          <p14:tracePt t="22046" x="2089150" y="784225"/>
          <p14:tracePt t="22063" x="2089150" y="911225"/>
          <p14:tracePt t="22079" x="2089150" y="1012825"/>
          <p14:tracePt t="22097" x="2089150" y="1209675"/>
          <p14:tracePt t="22113" x="2089150" y="1323975"/>
          <p14:tracePt t="22129" x="2089150" y="1428750"/>
          <p14:tracePt t="22146" x="2089150" y="1600200"/>
          <p14:tracePt t="22163" x="2089150" y="1695450"/>
          <p14:tracePt t="22181" x="2095500" y="1812925"/>
          <p14:tracePt t="22197" x="2095500" y="1863725"/>
          <p14:tracePt t="22213" x="2095500" y="1885950"/>
          <p14:tracePt t="22229" x="2095500" y="1908175"/>
          <p14:tracePt t="22231" x="2095500" y="1920875"/>
          <p14:tracePt t="22246" x="2092325" y="1930400"/>
          <p14:tracePt t="22587" x="2114550" y="1914525"/>
          <p14:tracePt t="22595" x="2133600" y="1901825"/>
          <p14:tracePt t="22601" x="2171700" y="1879600"/>
          <p14:tracePt t="22613" x="2190750" y="1860550"/>
          <p14:tracePt t="22629" x="2286000" y="1806575"/>
          <p14:tracePt t="22646" x="2355850" y="1768475"/>
          <p14:tracePt t="22663" x="2422525" y="1739900"/>
          <p14:tracePt t="22680" x="2505075" y="1711325"/>
          <p14:tracePt t="22696" x="2552700" y="1698625"/>
          <p14:tracePt t="22714" x="2574925" y="1698625"/>
          <p14:tracePt t="22729" x="2600325" y="1698625"/>
          <p14:tracePt t="22746" x="2609850" y="1698625"/>
          <p14:tracePt t="22807" x="2609850" y="1692275"/>
          <p14:tracePt t="22880" x="2616200" y="1695450"/>
          <p14:tracePt t="22887" x="2622550" y="1698625"/>
          <p14:tracePt t="22896" x="2625725" y="1711325"/>
          <p14:tracePt t="22914" x="2651125" y="1768475"/>
          <p14:tracePt t="22930" x="2673350" y="1822450"/>
          <p14:tracePt t="22946" x="2711450" y="1901825"/>
          <p14:tracePt t="22963" x="2759075" y="2038350"/>
          <p14:tracePt t="22980" x="2800350" y="2127250"/>
          <p14:tracePt t="22996" x="2822575" y="2203450"/>
          <p14:tracePt t="23014" x="2844800" y="2305050"/>
          <p14:tracePt t="23029" x="2870200" y="2403475"/>
          <p14:tracePt t="23046" x="2882900" y="2454275"/>
          <p14:tracePt t="23064" x="2882900" y="2543175"/>
          <p14:tracePt t="23079" x="2882900" y="2571750"/>
          <p14:tracePt t="23096" x="2882900" y="2616200"/>
          <p14:tracePt t="23113" x="2882900" y="2676525"/>
          <p14:tracePt t="23129" x="2882900" y="2708275"/>
          <p14:tracePt t="23146" x="2882900" y="2749550"/>
          <p14:tracePt t="23163" x="2873375" y="2806700"/>
          <p14:tracePt t="23179" x="2860675" y="2828925"/>
          <p14:tracePt t="23196" x="2847975" y="2860675"/>
          <p14:tracePt t="23213" x="2838450" y="2895600"/>
          <p14:tracePt t="23229" x="2825750" y="2911475"/>
          <p14:tracePt t="23246" x="2822575" y="2921000"/>
          <p14:tracePt t="23249" x="2816225" y="2927350"/>
          <p14:tracePt t="23263" x="2800350" y="2936875"/>
          <p14:tracePt t="23279" x="2790825" y="2946400"/>
          <p14:tracePt t="23296" x="2781300" y="2962275"/>
          <p14:tracePt t="23313" x="2765425" y="2974975"/>
          <p14:tracePt t="23329" x="2749550" y="2987675"/>
          <p14:tracePt t="23346" x="2736850" y="2997200"/>
          <p14:tracePt t="23363" x="2676525" y="3028950"/>
          <p14:tracePt t="23379" x="2613025" y="3051175"/>
          <p14:tracePt t="23396" x="2546350" y="3079750"/>
          <p14:tracePt t="23413" x="2482850" y="3105150"/>
          <p14:tracePt t="23429" x="2438400" y="3117850"/>
          <p14:tracePt t="23446" x="2362200" y="3133725"/>
          <p14:tracePt t="23463" x="2228850" y="3159125"/>
          <p14:tracePt t="23479" x="2155825" y="3165475"/>
          <p14:tracePt t="23496" x="2111375" y="3171825"/>
          <p14:tracePt t="23513" x="2057400" y="3171825"/>
          <p14:tracePt t="23529" x="2003425" y="3171825"/>
          <p14:tracePt t="23546" x="1952625" y="3171825"/>
          <p14:tracePt t="23563" x="1857375" y="3187700"/>
          <p14:tracePt t="23579" x="1819275" y="3194050"/>
          <p14:tracePt t="23597" x="1768475" y="3206750"/>
          <p14:tracePt t="23613" x="1733550" y="3206750"/>
          <p14:tracePt t="23630" x="1695450" y="3206750"/>
          <p14:tracePt t="23648" x="1609725" y="3206750"/>
          <p14:tracePt t="23664" x="1568450" y="3206750"/>
          <p14:tracePt t="23681" x="1514475" y="3206750"/>
          <p14:tracePt t="23697" x="1450975" y="3187700"/>
          <p14:tracePt t="23713" x="1406525" y="3168650"/>
          <p14:tracePt t="23730" x="1327150" y="3130550"/>
          <p14:tracePt t="23746" x="1187450" y="3073400"/>
          <p14:tracePt t="23762" x="1098550" y="3032125"/>
          <p14:tracePt t="23779" x="1031875" y="3003550"/>
          <p14:tracePt t="23796" x="955675" y="2955925"/>
          <p14:tracePt t="23812" x="917575" y="2930525"/>
          <p14:tracePt t="23830" x="879475" y="2901950"/>
          <p14:tracePt t="23846" x="841375" y="2873375"/>
          <p14:tracePt t="23863" x="809625" y="2847975"/>
          <p14:tracePt t="23879" x="796925" y="2832100"/>
          <p14:tracePt t="23896" x="774700" y="2816225"/>
          <p14:tracePt t="23912" x="765175" y="2800350"/>
          <p14:tracePt t="23929" x="758825" y="2800350"/>
          <p14:tracePt t="24145" x="803275" y="2787650"/>
          <p14:tracePt t="24153" x="854075" y="2771775"/>
          <p14:tracePt t="24163" x="914400" y="2752725"/>
          <p14:tracePt t="24181" x="1054100" y="2689225"/>
          <p14:tracePt t="24197" x="1146175" y="2628900"/>
          <p14:tracePt t="24213" x="1247775" y="2578100"/>
          <p14:tracePt t="24230" x="1339850" y="2511425"/>
          <p14:tracePt t="24246" x="1431925" y="2425700"/>
          <p14:tracePt t="24263" x="1482725" y="2374900"/>
          <p14:tracePt t="24280" x="1543050" y="2324100"/>
          <p14:tracePt t="24296" x="1565275" y="2298700"/>
          <p14:tracePt t="24313" x="1600200" y="2266950"/>
          <p14:tracePt t="24330" x="1616075" y="2232025"/>
          <p14:tracePt t="24347" x="1641475" y="2190750"/>
          <p14:tracePt t="24363" x="1654175" y="2168525"/>
          <p14:tracePt t="24380" x="1679575" y="2124075"/>
          <p14:tracePt t="24396" x="1711325" y="2101850"/>
          <p14:tracePt t="24413" x="1727200" y="2070100"/>
          <p14:tracePt t="24430" x="1765300" y="2038350"/>
          <p14:tracePt t="24446" x="1781175" y="2016125"/>
          <p14:tracePt t="24463" x="1800225" y="1997075"/>
          <p14:tracePt t="24480" x="1841500" y="1974850"/>
          <p14:tracePt t="24496" x="1863725" y="1955800"/>
          <p14:tracePt t="24513" x="1895475" y="1933575"/>
          <p14:tracePt t="24529" x="1965325" y="1885950"/>
          <p14:tracePt t="24546" x="2000250" y="1873250"/>
          <p14:tracePt t="24563" x="2038350" y="1860550"/>
          <p14:tracePt t="24580" x="2082800" y="1835150"/>
          <p14:tracePt t="24596" x="2105025" y="1822450"/>
          <p14:tracePt t="24613" x="2127250" y="1812925"/>
          <p14:tracePt t="24629" x="2146300" y="1797050"/>
          <p14:tracePt t="24646" x="2159000" y="1784350"/>
          <p14:tracePt t="24663" x="2171700" y="1771650"/>
          <p14:tracePt t="24680" x="2187575" y="1762125"/>
          <p14:tracePt t="24697" x="2187575" y="1752600"/>
          <p14:tracePt t="24713" x="2187575" y="1749425"/>
          <p14:tracePt t="24730" x="2187575" y="1736725"/>
          <p14:tracePt t="24935" x="2203450" y="1781175"/>
          <p14:tracePt t="24943" x="2219325" y="1819275"/>
          <p14:tracePt t="24949" x="2235200" y="1857375"/>
          <p14:tracePt t="24963" x="2273300" y="1946275"/>
          <p14:tracePt t="24980" x="2305050" y="2035175"/>
          <p14:tracePt t="24996" x="2336800" y="2101850"/>
          <p14:tracePt t="25029" x="2422525" y="2244725"/>
          <p14:tracePt t="25063" x="2454275" y="2339975"/>
          <p14:tracePt t="25079" x="2463800" y="2368550"/>
          <p14:tracePt t="25096" x="2482850" y="2393950"/>
          <p14:tracePt t="25113" x="2495550" y="2435225"/>
          <p14:tracePt t="25129" x="2495550" y="2457450"/>
          <p14:tracePt t="25146" x="2495550" y="2473325"/>
          <p14:tracePt t="25163" x="2495550" y="2486025"/>
          <p14:tracePt t="25179" x="2495550" y="2495550"/>
          <p14:tracePt t="25196" x="2495550" y="2505075"/>
          <p14:tracePt t="25212" x="2501900" y="2527300"/>
          <p14:tracePt t="25229" x="2505075" y="2536825"/>
          <p14:tracePt t="25247" x="2511425" y="2546350"/>
          <p14:tracePt t="25262" x="2520950" y="2559050"/>
          <p14:tracePt t="25280" x="2520950" y="2571750"/>
          <p14:tracePt t="25313" x="2520950" y="2574925"/>
          <p14:tracePt t="25320" x="2520950" y="2581275"/>
          <p14:tracePt t="25341" x="2520950" y="2584450"/>
          <p14:tracePt t="25364" x="2517775" y="2590800"/>
          <p14:tracePt t="25370" x="2514600" y="2590800"/>
          <p14:tracePt t="25379" x="2508250" y="2590800"/>
          <p14:tracePt t="25396" x="2498725" y="2593975"/>
          <p14:tracePt t="25413" x="2457450" y="2600325"/>
          <p14:tracePt t="25430" x="2403475" y="2609850"/>
          <p14:tracePt t="25446" x="2339975" y="2632075"/>
          <p14:tracePt t="25463" x="2251075" y="2644775"/>
          <p14:tracePt t="25480" x="2187575" y="2651125"/>
          <p14:tracePt t="25497" x="2066925" y="2673350"/>
          <p14:tracePt t="25513" x="1958975" y="2689225"/>
          <p14:tracePt t="25530" x="1895475" y="2711450"/>
          <p14:tracePt t="25546" x="1828800" y="2727325"/>
          <p14:tracePt t="25564" x="1739900" y="2746375"/>
          <p14:tracePt t="25580" x="1685925" y="2762250"/>
          <p14:tracePt t="25597" x="1622425" y="2774950"/>
          <p14:tracePt t="25614" x="1600200" y="2784475"/>
          <p14:tracePt t="25630" x="1571625" y="2790825"/>
          <p14:tracePt t="25646" x="1536700" y="2803525"/>
          <p14:tracePt t="25662" x="1514475" y="2809875"/>
          <p14:tracePt t="25679" x="1504950" y="2819400"/>
          <p14:tracePt t="25696" x="1489075" y="2835275"/>
          <p14:tracePt t="25712" x="1479550" y="2838450"/>
          <p14:tracePt t="25729" x="1463675" y="2838450"/>
          <p14:tracePt t="25746" x="1454150" y="2838450"/>
          <p14:tracePt t="25796" x="1447800" y="2838450"/>
          <p14:tracePt t="26197" x="1470025" y="2832100"/>
          <p14:tracePt t="26204" x="1489075" y="2832100"/>
          <p14:tracePt t="26213" x="1508125" y="2825750"/>
          <p14:tracePt t="26230" x="1571625" y="2806700"/>
          <p14:tracePt t="26246" x="1616075" y="2784475"/>
          <p14:tracePt t="26262" x="1676400" y="2749550"/>
          <p14:tracePt t="26296" x="1771650" y="2679700"/>
          <p14:tracePt t="26330" x="1819275" y="2635250"/>
          <p14:tracePt t="26346" x="1828800" y="2625725"/>
          <p14:tracePt t="26363" x="1844675" y="2613025"/>
          <p14:tracePt t="26380" x="1857375" y="2600325"/>
          <p14:tracePt t="26396" x="1857375" y="2584450"/>
          <p14:tracePt t="26413" x="1863725" y="2574925"/>
          <p14:tracePt t="26429" x="1863725" y="2559050"/>
          <p14:tracePt t="26446" x="1866900" y="2549525"/>
          <p14:tracePt t="26462" x="1879600" y="2533650"/>
          <p14:tracePt t="26480" x="1889125" y="2517775"/>
          <p14:tracePt t="26496" x="1898650" y="2508250"/>
          <p14:tracePt t="26512" x="1908175" y="2498725"/>
          <p14:tracePt t="26529" x="1917700" y="2473325"/>
          <p14:tracePt t="26546" x="1924050" y="2463800"/>
          <p14:tracePt t="26562" x="1930400" y="2447925"/>
          <p14:tracePt t="26579" x="1939925" y="2425700"/>
          <p14:tracePt t="26596" x="1939925" y="2416175"/>
          <p14:tracePt t="26612" x="1939925" y="2413000"/>
          <p14:tracePt t="26686" x="1939925" y="2406650"/>
          <p14:tracePt t="26707" x="1939925" y="2403475"/>
          <p14:tracePt t="28217" x="1952625" y="2390775"/>
          <p14:tracePt t="28224" x="1962150" y="2378075"/>
          <p14:tracePt t="28231" x="1974850" y="2368550"/>
          <p14:tracePt t="28247" x="2006600" y="2333625"/>
          <p14:tracePt t="28263" x="2032000" y="2305050"/>
          <p14:tracePt t="28296" x="2066925" y="2251075"/>
          <p14:tracePt t="28329" x="2066925" y="2235200"/>
          <p14:tracePt t="28395" x="2066925" y="2244725"/>
          <p14:tracePt t="28402" x="2063750" y="2247900"/>
          <p14:tracePt t="28413" x="2063750" y="2254250"/>
          <p14:tracePt t="28429" x="2054225" y="2266950"/>
          <p14:tracePt t="28446" x="2044700" y="2279650"/>
          <p14:tracePt t="28462" x="2032000" y="2301875"/>
          <p14:tracePt t="28478" x="2019300" y="2324100"/>
          <p14:tracePt t="28496" x="2009775" y="2333625"/>
          <p14:tracePt t="28512" x="1993900" y="2349500"/>
          <p14:tracePt t="28530" x="1978025" y="2362200"/>
          <p14:tracePt t="28545" x="1978025" y="2371725"/>
          <p14:tracePt t="28562" x="1978025" y="2378075"/>
          <p14:tracePt t="28616" x="1978025" y="2374900"/>
          <p14:tracePt t="28622" x="1978025" y="2371725"/>
          <p14:tracePt t="28636" x="1978025" y="2365375"/>
          <p14:tracePt t="28646" x="1978025" y="2362200"/>
          <p14:tracePt t="28662" x="1978025" y="2352675"/>
          <p14:tracePt t="28679" x="1984375" y="2324100"/>
          <p14:tracePt t="28695" x="1984375" y="2301875"/>
          <p14:tracePt t="28712" x="1990725" y="2273300"/>
          <p14:tracePt t="28729" x="1990725" y="2241550"/>
          <p14:tracePt t="28745" x="1990725" y="2212975"/>
          <p14:tracePt t="28763" x="1990725" y="2184400"/>
          <p14:tracePt t="28779" x="1990725" y="2168525"/>
          <p14:tracePt t="28796" x="1990725" y="2159000"/>
          <p14:tracePt t="28812" x="1990725" y="2149475"/>
          <p14:tracePt t="28815" x="1990725" y="2146300"/>
          <p14:tracePt t="28829" x="1990725" y="2136775"/>
          <p14:tracePt t="28845" x="1990725" y="2130425"/>
          <p14:tracePt t="28863" x="2003425" y="2114550"/>
          <p14:tracePt t="28879" x="2006600" y="2108200"/>
          <p14:tracePt t="28895" x="2012950" y="2098675"/>
          <p14:tracePt t="28913" x="2022475" y="2089150"/>
          <p14:tracePt t="28929" x="2028825" y="2085975"/>
          <p14:tracePt t="28945" x="2032000" y="2079625"/>
          <p14:tracePt t="28963" x="2054225" y="2063750"/>
          <p14:tracePt t="28979" x="2057400" y="2054225"/>
          <p14:tracePt t="28996" x="2063750" y="2044700"/>
          <p14:tracePt t="29013" x="2066925" y="2044700"/>
          <p14:tracePt t="29070" x="2066925" y="2047875"/>
          <p14:tracePt t="29077" x="2060575" y="2051050"/>
          <p14:tracePt t="29084" x="2057400" y="2057400"/>
          <p14:tracePt t="29096" x="2044700" y="2063750"/>
          <p14:tracePt t="29112" x="2032000" y="2076450"/>
          <p14:tracePt t="29129" x="2019300" y="2085975"/>
          <p14:tracePt t="29146" x="1990725" y="2111375"/>
          <p14:tracePt t="29162" x="1952625" y="2162175"/>
          <p14:tracePt t="29179" x="1917700" y="2209800"/>
          <p14:tracePt t="29195" x="1895475" y="2232025"/>
          <p14:tracePt t="29213" x="1857375" y="2276475"/>
          <p14:tracePt t="29229" x="1844675" y="2298700"/>
          <p14:tracePt t="29246" x="1835150" y="2308225"/>
          <p14:tracePt t="29262" x="1819275" y="2330450"/>
          <p14:tracePt t="29279" x="1816100" y="2339975"/>
          <p14:tracePt t="29295" x="1816100" y="2349500"/>
          <p14:tracePt t="29312" x="1816100" y="2365375"/>
          <p14:tracePt t="29329" x="1816100" y="2378075"/>
          <p14:tracePt t="29346" x="1816100" y="2390775"/>
          <p14:tracePt t="29362" x="1831975" y="2400300"/>
          <p14:tracePt t="29379" x="1854200" y="2400300"/>
          <p14:tracePt t="29395" x="1882775" y="2400300"/>
          <p14:tracePt t="29412" x="1901825" y="2387600"/>
          <p14:tracePt t="29430" x="1911350" y="2378075"/>
          <p14:tracePt t="29446" x="1927225" y="2362200"/>
          <p14:tracePt t="29462" x="1939925" y="2333625"/>
          <p14:tracePt t="29479" x="1939925" y="2314575"/>
          <p14:tracePt t="29495" x="1939925" y="2298700"/>
          <p14:tracePt t="29512" x="1939925" y="2276475"/>
          <p14:tracePt t="29529" x="1939925" y="2260600"/>
          <p14:tracePt t="29546" x="1939925" y="2247900"/>
          <p14:tracePt t="29768" x="1939925" y="2254250"/>
          <p14:tracePt t="29775" x="1939925" y="2257425"/>
          <p14:tracePt t="29782" x="1939925" y="2263775"/>
          <p14:tracePt t="29795" x="1930400" y="2292350"/>
          <p14:tracePt t="29812" x="1911350" y="2314575"/>
          <p14:tracePt t="29829" x="1905000" y="2346325"/>
          <p14:tracePt t="29846" x="1898650" y="2393950"/>
          <p14:tracePt t="29862" x="1892300" y="2432050"/>
          <p14:tracePt t="29879" x="1879600" y="2476500"/>
          <p14:tracePt t="29896" x="1860550" y="2533650"/>
          <p14:tracePt t="29912" x="1844675" y="2555875"/>
          <p14:tracePt t="29929" x="1831975" y="2587625"/>
          <p14:tracePt t="29945" x="1816100" y="2616200"/>
          <p14:tracePt t="29962" x="1806575" y="2625725"/>
          <p14:tracePt t="29979" x="1787525" y="2647950"/>
          <p14:tracePt t="29996" x="1784350" y="2663825"/>
          <p14:tracePt t="30012" x="1774825" y="2673350"/>
          <p14:tracePt t="30030" x="1768475" y="2692400"/>
          <p14:tracePt t="30046" x="1765300" y="2701925"/>
          <p14:tracePt t="30062" x="1765300" y="2711450"/>
          <p14:tracePt t="30079" x="1758950" y="2720975"/>
          <p14:tracePt t="30096" x="1758950" y="2727325"/>
          <p14:tracePt t="30166" x="1752600" y="2727325"/>
          <p14:tracePt t="30251" x="1749425" y="2727325"/>
          <p14:tracePt t="30259" x="1739900" y="2727325"/>
          <p14:tracePt t="30315" x="1739900" y="2724150"/>
          <p14:tracePt t="30323" x="1739900" y="2720975"/>
          <p14:tracePt t="30343" x="1739900" y="2714625"/>
          <p14:tracePt t="30365" x="1739900" y="2711450"/>
          <p14:tracePt t="30401" x="1739900" y="2705100"/>
          <p14:tracePt t="30459" x="1746250" y="2705100"/>
          <p14:tracePt t="30465" x="1749425" y="2701925"/>
          <p14:tracePt t="30479" x="1765300" y="2686050"/>
          <p14:tracePt t="30495" x="1812925" y="2673350"/>
          <p14:tracePt t="30512" x="1851025" y="2654300"/>
          <p14:tracePt t="30529" x="1917700" y="2606675"/>
          <p14:tracePt t="30545" x="1949450" y="2574925"/>
          <p14:tracePt t="30562" x="1974850" y="2527300"/>
          <p14:tracePt t="30580" x="2016125" y="2466975"/>
          <p14:tracePt t="30595" x="2025650" y="2451100"/>
          <p14:tracePt t="30612" x="2035175" y="2435225"/>
          <p14:tracePt t="30629" x="2035175" y="2416175"/>
          <p14:tracePt t="30645" x="2035175" y="2406650"/>
          <p14:tracePt t="30664" x="2035175" y="2390775"/>
          <p14:tracePt t="30679" x="2035175" y="2374900"/>
          <p14:tracePt t="30696" x="2035175" y="2365375"/>
          <p14:tracePt t="30712" x="2035175" y="2355850"/>
          <p14:tracePt t="30729" x="2035175" y="2343150"/>
          <p14:tracePt t="30745" x="2035175" y="2327275"/>
          <p14:tracePt t="30815" x="2035175" y="2320925"/>
          <p14:tracePt t="30835" x="2035175" y="2317750"/>
          <p14:tracePt t="30849" x="2035175" y="2311400"/>
          <p14:tracePt t="30856" x="2035175" y="2308225"/>
          <p14:tracePt t="30863" x="2035175" y="2301875"/>
          <p14:tracePt t="30892" x="2035175" y="2298700"/>
          <p14:tracePt t="30898" x="2035175" y="2292350"/>
          <p14:tracePt t="30912" x="2035175" y="2276475"/>
          <p14:tracePt t="30998" x="2028825" y="2276475"/>
          <p14:tracePt t="31005" x="2025650" y="2276475"/>
          <p14:tracePt t="31020" x="2019300" y="2276475"/>
          <p14:tracePt t="31091" x="2019300" y="2273300"/>
          <p14:tracePt t="31098" x="2019300" y="2266950"/>
          <p14:tracePt t="31112" x="2019300" y="2257425"/>
          <p14:tracePt t="31129" x="2019300" y="2235200"/>
          <p14:tracePt t="31145" x="2019300" y="2216150"/>
          <p14:tracePt t="31163" x="2019300" y="2200275"/>
          <p14:tracePt t="31179" x="2019300" y="2190750"/>
          <p14:tracePt t="31195" x="2019300" y="2181225"/>
          <p14:tracePt t="31212" x="2019300" y="2162175"/>
          <p14:tracePt t="31229" x="2019300" y="2149475"/>
          <p14:tracePt t="31262" x="2019300" y="2146300"/>
          <p14:tracePt t="31604" x="2022475" y="2136775"/>
          <p14:tracePt t="31610" x="2028825" y="2117725"/>
          <p14:tracePt t="31617" x="2035175" y="2098675"/>
          <p14:tracePt t="31629" x="2041525" y="2079625"/>
          <p14:tracePt t="31645" x="2066925" y="2012950"/>
          <p14:tracePt t="31662" x="2073275" y="1984375"/>
          <p14:tracePt t="31695" x="2073275" y="1955800"/>
          <p14:tracePt t="33610" x="2127250" y="1927225"/>
          <p14:tracePt t="33617" x="2222500" y="1889125"/>
          <p14:tracePt t="33629" x="2317750" y="1831975"/>
          <p14:tracePt t="33646" x="2851150" y="1584325"/>
          <p14:tracePt t="33670" x="3352800" y="1352550"/>
          <p14:tracePt t="33697" x="3771900" y="1082675"/>
          <p14:tracePt t="33731" x="4044950" y="863600"/>
          <p14:tracePt t="33747" x="4117975" y="796925"/>
          <p14:tracePt t="33763" x="4191000" y="723900"/>
          <p14:tracePt t="33778" x="4229100" y="685800"/>
          <p14:tracePt t="33795" x="4308475" y="574675"/>
          <p14:tracePt t="33812" x="4340225" y="536575"/>
          <p14:tracePt t="33829" x="4362450" y="488950"/>
          <p14:tracePt t="33845" x="4375150" y="441325"/>
          <p14:tracePt t="33862" x="4375150" y="409575"/>
          <p14:tracePt t="33879" x="4375150" y="381000"/>
          <p14:tracePt t="33896" x="4359275" y="346075"/>
          <p14:tracePt t="33912" x="4346575" y="317500"/>
          <p14:tracePt t="33929" x="4340225" y="273050"/>
          <p14:tracePt t="33945" x="4318000" y="222250"/>
          <p14:tracePt t="33962" x="4305300" y="190500"/>
          <p14:tracePt t="33979" x="4292600" y="168275"/>
          <p14:tracePt t="33995" x="4276725" y="146050"/>
          <p14:tracePt t="34012" x="4260850" y="136525"/>
          <p14:tracePt t="34029" x="4251325" y="127000"/>
          <p14:tracePt t="34045" x="4238625" y="111125"/>
          <p14:tracePt t="34062" x="4225925" y="98425"/>
          <p14:tracePt t="34079" x="4184650" y="73025"/>
          <p14:tracePt t="34095" x="4162425" y="60325"/>
          <p14:tracePt t="34112" x="4108450" y="47625"/>
          <p14:tracePt t="34129" x="4025900" y="25400"/>
          <p14:tracePt t="34145" x="3981450" y="25400"/>
          <p14:tracePt t="34161" x="3937000" y="25400"/>
          <p14:tracePt t="34179" x="3902075" y="41275"/>
          <p14:tracePt t="34195" x="3863975" y="53975"/>
          <p14:tracePt t="34212" x="3835400" y="63500"/>
          <p14:tracePt t="34229" x="3771900" y="69850"/>
          <p14:tracePt t="34245" x="3740150" y="76200"/>
          <p14:tracePt t="34262" x="3717925" y="82550"/>
          <p14:tracePt t="34279" x="3683000" y="107950"/>
          <p14:tracePt t="34295" x="3673475" y="117475"/>
          <p14:tracePt t="34312" x="3663950" y="127000"/>
          <p14:tracePt t="34329" x="3635375" y="155575"/>
          <p14:tracePt t="34345" x="3616325" y="177800"/>
          <p14:tracePt t="34362" x="3584575" y="203200"/>
          <p14:tracePt t="34364" x="3571875" y="231775"/>
          <p14:tracePt t="34378" x="3559175" y="263525"/>
          <p14:tracePt t="34395" x="3546475" y="301625"/>
          <p14:tracePt t="34412" x="3533775" y="330200"/>
          <p14:tracePt t="34428" x="3521075" y="393700"/>
          <p14:tracePt t="34445" x="3514725" y="438150"/>
          <p14:tracePt t="34462" x="3508375" y="482600"/>
          <p14:tracePt t="34478" x="3508375" y="552450"/>
          <p14:tracePt t="34495" x="3508375" y="590550"/>
          <p14:tracePt t="34511" x="3508375" y="635000"/>
          <p14:tracePt t="34528" x="3517900" y="698500"/>
          <p14:tracePt t="34545" x="3536950" y="742950"/>
          <p14:tracePt t="34562" x="3565525" y="790575"/>
          <p14:tracePt t="34578" x="3606800" y="882650"/>
          <p14:tracePt t="34595" x="3619500" y="920750"/>
          <p14:tracePt t="34613" x="3644900" y="977900"/>
          <p14:tracePt t="34628" x="3663950" y="1009650"/>
          <p14:tracePt t="34645" x="3676650" y="1031875"/>
          <p14:tracePt t="34663" x="3702050" y="1082675"/>
          <p14:tracePt t="34678" x="3727450" y="1114425"/>
          <p14:tracePt t="34695" x="3740150" y="1143000"/>
          <p14:tracePt t="34713" x="3756025" y="1171575"/>
          <p14:tracePt t="34729" x="3765550" y="1187450"/>
          <p14:tracePt t="34745" x="3781425" y="1200150"/>
          <p14:tracePt t="34762" x="3797300" y="1203325"/>
          <p14:tracePt t="34779" x="3810000" y="1203325"/>
          <p14:tracePt t="34795" x="3841750" y="1203325"/>
          <p14:tracePt t="34812" x="3879850" y="1203325"/>
          <p14:tracePt t="34828" x="3924300" y="1203325"/>
          <p14:tracePt t="34845" x="3968750" y="1193800"/>
          <p14:tracePt t="34862" x="4035425" y="1168400"/>
          <p14:tracePt t="34878" x="4073525" y="1149350"/>
          <p14:tracePt t="34895" x="4117975" y="1136650"/>
          <p14:tracePt t="34912" x="4213225" y="1092200"/>
          <p14:tracePt t="34928" x="4295775" y="1076325"/>
          <p14:tracePt t="34946" x="4371975" y="1063625"/>
          <p14:tracePt t="34962" x="4451350" y="1063625"/>
          <p14:tracePt t="34979" x="4489450" y="1057275"/>
          <p14:tracePt t="34995" x="4533900" y="1047750"/>
          <p14:tracePt t="35012" x="4581525" y="1028700"/>
          <p14:tracePt t="35028" x="4603750" y="1028700"/>
          <p14:tracePt t="35045" x="4619625" y="1025525"/>
          <p14:tracePt t="35062" x="4648200" y="1025525"/>
          <p14:tracePt t="35078" x="4660900" y="1019175"/>
          <p14:tracePt t="35095" x="4676775" y="1019175"/>
          <p14:tracePt t="35111" x="4699000" y="1012825"/>
          <p14:tracePt t="35128" x="4708525" y="1003300"/>
          <p14:tracePt t="35145" x="4718050" y="993775"/>
          <p14:tracePt t="35162" x="4740275" y="971550"/>
          <p14:tracePt t="35179" x="4749800" y="962025"/>
          <p14:tracePt t="35195" x="4759325" y="952500"/>
          <p14:tracePt t="35212" x="4778375" y="927100"/>
          <p14:tracePt t="35228" x="4803775" y="901700"/>
          <p14:tracePt t="35245" x="4826000" y="857250"/>
          <p14:tracePt t="35262" x="4860925" y="781050"/>
          <p14:tracePt t="35278" x="4889500" y="704850"/>
          <p14:tracePt t="35295" x="4914900" y="615950"/>
          <p14:tracePt t="35311" x="4943475" y="523875"/>
          <p14:tracePt t="35328" x="4956175" y="479425"/>
          <p14:tracePt t="35346" x="4956175" y="457200"/>
          <p14:tracePt t="35362" x="4956175" y="419100"/>
          <p14:tracePt t="35378" x="4956175" y="403225"/>
          <p14:tracePt t="35395" x="4956175" y="374650"/>
          <p14:tracePt t="35397" x="4956175" y="361950"/>
          <p14:tracePt t="35412" x="4946650" y="346075"/>
          <p14:tracePt t="35429" x="4946650" y="336550"/>
          <p14:tracePt t="35445" x="4943475" y="320675"/>
          <p14:tracePt t="35462" x="4930775" y="304800"/>
          <p14:tracePt t="35478" x="4930775" y="301625"/>
          <p14:tracePt t="35517" x="4927600" y="301625"/>
          <p14:tracePt t="35528" x="4921250" y="301625"/>
          <p14:tracePt t="35545" x="4908550" y="301625"/>
          <p14:tracePt t="35562" x="4892675" y="301625"/>
          <p14:tracePt t="35578" x="4860925" y="295275"/>
          <p14:tracePt t="35595" x="4797425" y="269875"/>
          <p14:tracePt t="35611" x="4743450" y="254000"/>
          <p14:tracePt t="35628" x="4699000" y="241300"/>
          <p14:tracePt t="35645" x="4610100" y="222250"/>
          <p14:tracePt t="35661" x="4556125" y="209550"/>
          <p14:tracePt t="35678" x="4479925" y="187325"/>
          <p14:tracePt t="35695" x="4359275" y="161925"/>
          <p14:tracePt t="35711" x="4295775" y="155575"/>
          <p14:tracePt t="35729" x="4244975" y="149225"/>
          <p14:tracePt t="35744" x="4181475" y="136525"/>
          <p14:tracePt t="35761" x="4143375" y="123825"/>
          <p14:tracePt t="35778" x="4092575" y="117475"/>
          <p14:tracePt t="35795" x="4019550" y="104775"/>
          <p14:tracePt t="35812" x="3975100" y="104775"/>
          <p14:tracePt t="35829" x="3937000" y="104775"/>
          <p14:tracePt t="35845" x="3898900" y="104775"/>
          <p14:tracePt t="35861" x="3870325" y="104775"/>
          <p14:tracePt t="35878" x="3854450" y="104775"/>
          <p14:tracePt t="35895" x="3825875" y="127000"/>
          <p14:tracePt t="35912" x="3794125" y="139700"/>
          <p14:tracePt t="35928" x="3771900" y="158750"/>
          <p14:tracePt t="35945" x="3705225" y="206375"/>
          <p14:tracePt t="35962" x="3667125" y="231775"/>
          <p14:tracePt t="35978" x="3641725" y="263525"/>
          <p14:tracePt t="35995" x="3597275" y="298450"/>
          <p14:tracePt t="36012" x="3578225" y="339725"/>
          <p14:tracePt t="36028" x="3552825" y="377825"/>
          <p14:tracePt t="36045" x="3530600" y="466725"/>
          <p14:tracePt t="36061" x="3517900" y="511175"/>
          <p14:tracePt t="36079" x="3489325" y="600075"/>
          <p14:tracePt t="36095" x="3489325" y="638175"/>
          <p14:tracePt t="36112" x="3489325" y="682625"/>
          <p14:tracePt t="36130" x="3508375" y="746125"/>
          <p14:tracePt t="36145" x="3521075" y="809625"/>
          <p14:tracePt t="36163" x="3546475" y="847725"/>
          <p14:tracePt t="36179" x="3594100" y="914400"/>
          <p14:tracePt t="36195" x="3619500" y="962025"/>
          <p14:tracePt t="36211" x="3660775" y="1003300"/>
          <p14:tracePt t="36229" x="3705225" y="1038225"/>
          <p14:tracePt t="36245" x="3743325" y="1079500"/>
          <p14:tracePt t="36261" x="3781425" y="1104900"/>
          <p14:tracePt t="36278" x="3835400" y="1149350"/>
          <p14:tracePt t="36295" x="3863975" y="1174750"/>
          <p14:tracePt t="36312" x="3895725" y="1193800"/>
          <p14:tracePt t="36329" x="3930650" y="1209675"/>
          <p14:tracePt t="36345" x="3962400" y="1216025"/>
          <p14:tracePt t="36361" x="3997325" y="1216025"/>
          <p14:tracePt t="36378" x="4044950" y="1216025"/>
          <p14:tracePt t="36395" x="4089400" y="1216025"/>
          <p14:tracePt t="36411" x="4117975" y="1212850"/>
          <p14:tracePt t="36429" x="4168775" y="1196975"/>
          <p14:tracePt t="36444" x="4206875" y="1174750"/>
          <p14:tracePt t="36461" x="4229100" y="1165225"/>
          <p14:tracePt t="36478" x="4279900" y="1146175"/>
          <p14:tracePt t="36495" x="4302125" y="1133475"/>
          <p14:tracePt t="36511" x="4333875" y="1114425"/>
          <p14:tracePt t="36528" x="4368800" y="1098550"/>
          <p14:tracePt t="36545" x="4384675" y="1089025"/>
          <p14:tracePt t="36561" x="4394200" y="1079500"/>
          <p14:tracePt t="36578" x="4410075" y="1057275"/>
          <p14:tracePt t="36594" x="4419600" y="1047750"/>
          <p14:tracePt t="36612" x="4435475" y="1038225"/>
          <p14:tracePt t="36628" x="4435475" y="1031875"/>
          <p14:tracePt t="38151" x="4441825" y="1016000"/>
          <p14:tracePt t="38157" x="4454525" y="996950"/>
          <p14:tracePt t="38165" x="4467225" y="968375"/>
          <p14:tracePt t="38178" x="4508500" y="930275"/>
          <p14:tracePt t="38195" x="4552950" y="879475"/>
          <p14:tracePt t="38211" x="4594225" y="828675"/>
          <p14:tracePt t="38244" x="4660900" y="736600"/>
          <p14:tracePt t="38278" x="4689475" y="673100"/>
          <p14:tracePt t="38295" x="4708525" y="641350"/>
          <p14:tracePt t="38312" x="4721225" y="609600"/>
          <p14:tracePt t="38328" x="4727575" y="539750"/>
          <p14:tracePt t="38344" x="4727575" y="488950"/>
          <p14:tracePt t="38361" x="4727575" y="444500"/>
          <p14:tracePt t="38378" x="4727575" y="415925"/>
          <p14:tracePt t="38394" x="4727575" y="406400"/>
          <p14:tracePt t="38412" x="4727575" y="396875"/>
          <p14:tracePt t="38444" x="4727575" y="393700"/>
          <p14:tracePt t="38461" x="4727575" y="387350"/>
          <p14:tracePt t="38514" x="4727575" y="384175"/>
          <p14:tracePt t="38555" x="4724400" y="384175"/>
          <p14:tracePt t="38562" x="4721225" y="384175"/>
          <p14:tracePt t="38577" x="4714875" y="384175"/>
          <p14:tracePt t="38592" x="4711700" y="384175"/>
          <p14:tracePt t="39083" x="4699000" y="403225"/>
          <p14:tracePt t="39090" x="4673600" y="454025"/>
          <p14:tracePt t="39097" x="4638675" y="517525"/>
          <p14:tracePt t="39112" x="4584700" y="638175"/>
          <p14:tracePt t="39128" x="4527550" y="730250"/>
          <p14:tracePt t="39145" x="4476750" y="822325"/>
          <p14:tracePt t="39179" x="4375150" y="1114425"/>
          <p14:tracePt t="39213" x="4305300" y="1454150"/>
          <p14:tracePt t="39229" x="4286250" y="1574800"/>
          <p14:tracePt t="39245" x="4270375" y="1679575"/>
          <p14:tracePt t="39261" x="4254500" y="1844675"/>
          <p14:tracePt t="39278" x="4254500" y="1939925"/>
          <p14:tracePt t="39294" x="4254500" y="2000250"/>
          <p14:tracePt t="39311" x="4257675" y="2085975"/>
          <p14:tracePt t="39328" x="4257675" y="2114550"/>
          <p14:tracePt t="39661" x="4257675" y="2139950"/>
          <p14:tracePt t="39668" x="4257675" y="2165350"/>
          <p14:tracePt t="39678" x="4257675" y="2200275"/>
          <p14:tracePt t="39696" x="4248150" y="2273300"/>
          <p14:tracePt t="39711" x="4232275" y="2336800"/>
          <p14:tracePt t="39728" x="4219575" y="2400300"/>
          <p14:tracePt t="39761" x="4178300" y="2536825"/>
          <p14:tracePt t="39794" x="4165600" y="2606675"/>
          <p14:tracePt t="39811" x="4159250" y="2628900"/>
          <p14:tracePt t="39828" x="4159250" y="2654300"/>
          <p14:tracePt t="39845" x="4159250" y="2667000"/>
          <p14:tracePt t="39861" x="4159250" y="2676525"/>
          <p14:tracePt t="39878" x="4159250" y="2689225"/>
          <p14:tracePt t="39895" x="4159250" y="2698750"/>
          <p14:tracePt t="39928" x="4156075" y="2698750"/>
          <p14:tracePt t="39951" x="4149725" y="2689225"/>
          <p14:tracePt t="39961" x="4149725" y="2686050"/>
          <p14:tracePt t="39978" x="4149725" y="2679700"/>
          <p14:tracePt t="39994" x="4149725" y="2667000"/>
          <p14:tracePt t="40011" x="4149725" y="2651125"/>
          <p14:tracePt t="40028" x="4149725" y="2555875"/>
          <p14:tracePt t="40044" x="4149725" y="2463800"/>
          <p14:tracePt t="40061" x="4149725" y="2359025"/>
          <p14:tracePt t="40078" x="4149725" y="2073275"/>
          <p14:tracePt t="40094" x="4149725" y="1914525"/>
          <p14:tracePt t="40111" x="4149725" y="1733550"/>
          <p14:tracePt t="40128" x="4149725" y="1504950"/>
          <p14:tracePt t="40145" x="4149725" y="1422400"/>
          <p14:tracePt t="40162" x="4149725" y="1330325"/>
          <p14:tracePt t="40179" x="4149725" y="1168400"/>
          <p14:tracePt t="40194" x="4156075" y="1092200"/>
          <p14:tracePt t="40211" x="4168775" y="1031875"/>
          <p14:tracePt t="40228" x="4187825" y="968375"/>
          <p14:tracePt t="40244" x="4194175" y="923925"/>
          <p14:tracePt t="40261" x="4194175" y="908050"/>
          <p14:tracePt t="40278" x="4194175" y="892175"/>
          <p14:tracePt t="40295" x="4194175" y="876300"/>
          <p14:tracePt t="40327" x="4194175" y="873125"/>
          <p14:tracePt t="40414" x="4194175" y="866775"/>
          <p14:tracePt t="40428" x="4194175" y="863600"/>
          <p14:tracePt t="40449" x="4194175" y="857250"/>
          <p14:tracePt t="40463" x="4194175" y="854075"/>
          <p14:tracePt t="40470" x="4194175" y="847725"/>
          <p14:tracePt t="40478" x="4194175" y="844550"/>
          <p14:tracePt t="40494" x="4194175" y="822325"/>
          <p14:tracePt t="40512" x="4194175" y="806450"/>
          <p14:tracePt t="40528" x="4194175" y="765175"/>
          <p14:tracePt t="40544" x="4210050" y="755650"/>
          <p14:tracePt t="40561" x="4210050" y="746125"/>
          <p14:tracePt t="40578" x="4210050" y="730250"/>
          <p14:tracePt t="40805" x="4225925" y="727075"/>
          <p14:tracePt t="40813" x="4232275" y="720725"/>
          <p14:tracePt t="40819" x="4241800" y="711200"/>
          <p14:tracePt t="40827" x="4254500" y="704850"/>
          <p14:tracePt t="40844" x="4270375" y="695325"/>
          <p14:tracePt t="40861" x="4298950" y="679450"/>
          <p14:tracePt t="40878" x="4314825" y="666750"/>
          <p14:tracePt t="40894" x="4324350" y="644525"/>
          <p14:tracePt t="40911" x="4349750" y="622300"/>
          <p14:tracePt t="40928" x="4359275" y="612775"/>
          <p14:tracePt t="40944" x="4359275" y="596900"/>
          <p14:tracePt t="41168" x="4349750" y="590550"/>
          <p14:tracePt t="41175" x="4340225" y="587375"/>
          <p14:tracePt t="41182" x="4327525" y="581025"/>
          <p14:tracePt t="41194" x="4308475" y="574675"/>
          <p14:tracePt t="41211" x="4279900" y="558800"/>
          <p14:tracePt t="41228" x="4270375" y="539750"/>
          <p14:tracePt t="41244" x="4260850" y="539750"/>
          <p14:tracePt t="41261" x="4244975" y="539750"/>
          <p14:tracePt t="41278" x="4235450" y="539750"/>
          <p14:tracePt t="41294" x="4219575" y="539750"/>
          <p14:tracePt t="41332" x="4219575" y="536575"/>
          <p14:tracePt t="41426" x="4219575" y="530225"/>
          <p14:tracePt t="41502" x="4216400" y="530225"/>
          <p14:tracePt t="41517" x="4210050" y="530225"/>
          <p14:tracePt t="41539" x="4206875" y="533400"/>
          <p14:tracePt t="41545" x="4206875" y="536575"/>
          <p14:tracePt t="41561" x="4206875" y="552450"/>
          <p14:tracePt t="41577" x="4206875" y="568325"/>
          <p14:tracePt t="41595" x="4210050" y="631825"/>
          <p14:tracePt t="41611" x="4222750" y="679450"/>
          <p14:tracePt t="41628" x="4241800" y="717550"/>
          <p14:tracePt t="41644" x="4260850" y="758825"/>
          <p14:tracePt t="41661" x="4267200" y="774700"/>
          <p14:tracePt t="41678" x="4267200" y="784225"/>
          <p14:tracePt t="41694" x="4270375" y="806450"/>
          <p14:tracePt t="41711" x="4276725" y="806450"/>
          <p14:tracePt t="42990" x="4289425" y="777875"/>
          <p14:tracePt t="42997" x="4295775" y="717550"/>
          <p14:tracePt t="43011" x="4305300" y="612775"/>
          <p14:tracePt t="43027" x="4305300" y="530225"/>
          <p14:tracePt t="43044" x="4292600" y="466725"/>
          <p14:tracePt t="43061" x="4273550" y="384175"/>
          <p14:tracePt t="43094" x="4248150" y="282575"/>
          <p14:tracePt t="43128" x="4248150" y="250825"/>
          <p14:tracePt t="43144" x="4248150" y="241300"/>
          <p14:tracePt t="43395" x="4248150" y="250825"/>
          <p14:tracePt t="43403" x="4251325" y="269875"/>
          <p14:tracePt t="43410" x="4257675" y="304800"/>
          <p14:tracePt t="43427" x="4289425" y="390525"/>
          <p14:tracePt t="43445" x="4321175" y="527050"/>
          <p14:tracePt t="43461" x="4337050" y="600075"/>
          <p14:tracePt t="43478" x="4359275" y="666750"/>
          <p14:tracePt t="43510" x="4371975" y="758825"/>
          <p14:tracePt t="43544" x="4371975" y="796925"/>
          <p14:tracePt t="43561" x="4371975" y="806450"/>
          <p14:tracePt t="43577" x="4371975" y="815975"/>
          <p14:tracePt t="43594" x="4371975" y="828675"/>
          <p14:tracePt t="43630" x="4371975" y="831850"/>
          <p14:tracePt t="44001" x="4359275" y="901700"/>
          <p14:tracePt t="44007" x="4349750" y="974725"/>
          <p14:tracePt t="44014" x="4333875" y="1066800"/>
          <p14:tracePt t="44028" x="4305300" y="1304925"/>
          <p14:tracePt t="44044" x="4267200" y="1501775"/>
          <p14:tracePt t="44061" x="4248150" y="1758950"/>
          <p14:tracePt t="44094" x="4181475" y="2298700"/>
          <p14:tracePt t="44128" x="4152900" y="2711450"/>
          <p14:tracePt t="44145" x="4152900" y="2860675"/>
          <p14:tracePt t="44161" x="4152900" y="2987675"/>
          <p14:tracePt t="44178" x="4152900" y="3149600"/>
          <p14:tracePt t="44194" x="4152900" y="3241675"/>
          <p14:tracePt t="44211" x="4152900" y="3314700"/>
          <p14:tracePt t="44227" x="4152900" y="3384550"/>
          <p14:tracePt t="44245" x="4146550" y="3416300"/>
          <p14:tracePt t="44262" x="4140200" y="3438525"/>
          <p14:tracePt t="44278" x="4140200" y="3473450"/>
          <p14:tracePt t="44294" x="4137025" y="3482975"/>
          <p14:tracePt t="44311" x="4137025" y="3492500"/>
          <p14:tracePt t="44327" x="4137025" y="3505200"/>
          <p14:tracePt t="44344" x="4137025" y="3521075"/>
          <p14:tracePt t="44361" x="4137025" y="3527425"/>
          <p14:tracePt t="44378" x="4130675" y="3527425"/>
          <p14:tracePt t="44413" x="4130675" y="3524250"/>
          <p14:tracePt t="44427" x="4130675" y="3508375"/>
          <p14:tracePt t="44444" x="4130675" y="3473450"/>
          <p14:tracePt t="44461" x="4130675" y="3390900"/>
          <p14:tracePt t="44477" x="4130675" y="3241675"/>
          <p14:tracePt t="44494" x="4130675" y="3159125"/>
          <p14:tracePt t="44511" x="4114800" y="3051175"/>
          <p14:tracePt t="44527" x="4105275" y="2857500"/>
          <p14:tracePt t="44544" x="4098925" y="2762250"/>
          <p14:tracePt t="44561" x="4098925" y="2679700"/>
          <p14:tracePt t="44577" x="4098925" y="2530475"/>
          <p14:tracePt t="44594" x="4098925" y="2447925"/>
          <p14:tracePt t="44610" x="4089400" y="2384425"/>
          <p14:tracePt t="44627" x="4083050" y="2330450"/>
          <p14:tracePt t="44644" x="4076700" y="2311400"/>
          <p14:tracePt t="44661" x="4076700" y="2292350"/>
          <p14:tracePt t="44677" x="4073525" y="2282825"/>
          <p14:tracePt t="44694" x="4073525" y="2276475"/>
          <p14:tracePt t="44741" x="4067175" y="2276475"/>
          <p14:tracePt t="44747" x="4064000" y="2276475"/>
          <p14:tracePt t="44761" x="4048125" y="2276475"/>
          <p14:tracePt t="44777" x="4038600" y="2276475"/>
          <p14:tracePt t="44794" x="4029075" y="2276475"/>
          <p14:tracePt t="44811" x="4019550" y="2276475"/>
          <p14:tracePt t="44827" x="4013200" y="2276475"/>
          <p14:tracePt t="44844" x="3997325" y="2276475"/>
          <p14:tracePt t="44877" x="3994150" y="2276475"/>
          <p14:tracePt t="44897" x="3994150" y="2279650"/>
          <p14:tracePt t="44911" x="3994150" y="2289175"/>
          <p14:tracePt t="44927" x="3994150" y="2305050"/>
          <p14:tracePt t="44944" x="3994150" y="2314575"/>
          <p14:tracePt t="44961" x="3997325" y="2333625"/>
          <p14:tracePt t="44977" x="4013200" y="2365375"/>
          <p14:tracePt t="44994" x="4025900" y="2387600"/>
          <p14:tracePt t="45011" x="4044950" y="2454275"/>
          <p14:tracePt t="45027" x="4057650" y="2492375"/>
          <p14:tracePt t="45045" x="4076700" y="2520950"/>
          <p14:tracePt t="45061" x="4089400" y="2584450"/>
          <p14:tracePt t="45078" x="4095750" y="2628900"/>
          <p14:tracePt t="45096" x="4102100" y="2679700"/>
          <p14:tracePt t="45111" x="4102100" y="2698750"/>
          <p14:tracePt t="45127" x="4102100" y="2730500"/>
          <p14:tracePt t="45144" x="4102100" y="2752725"/>
          <p14:tracePt t="45161" x="4102100" y="2790825"/>
          <p14:tracePt t="45178" x="4102100" y="2800350"/>
          <p14:tracePt t="45195" x="4102100" y="2816225"/>
          <p14:tracePt t="45211" x="4102100" y="2825750"/>
          <p14:tracePt t="45227" x="4111625" y="2841625"/>
          <p14:tracePt t="45244" x="4121150" y="2844800"/>
          <p14:tracePt t="45261" x="4146550" y="2844800"/>
          <p14:tracePt t="45277" x="4171950" y="2819400"/>
          <p14:tracePt t="45294" x="4219575" y="2749550"/>
          <p14:tracePt t="45311" x="4244975" y="2701925"/>
          <p14:tracePt t="45327" x="4279900" y="2654300"/>
          <p14:tracePt t="45344" x="4305300" y="2603500"/>
          <p14:tracePt t="45360" x="4324350" y="2559050"/>
          <p14:tracePt t="45378" x="4337050" y="2514600"/>
          <p14:tracePt t="45394" x="4359275" y="2422525"/>
          <p14:tracePt t="45411" x="4378325" y="2368550"/>
          <p14:tracePt t="45427" x="4378325" y="2314575"/>
          <p14:tracePt t="45444" x="4378325" y="2279650"/>
          <p14:tracePt t="45460" x="4378325" y="2270125"/>
          <p14:tracePt t="45477" x="4378325" y="2260600"/>
          <p14:tracePt t="45494" x="4371975" y="2251075"/>
          <p14:tracePt t="45511" x="4362450" y="2251075"/>
          <p14:tracePt t="45527" x="4352925" y="2247900"/>
          <p14:tracePt t="45545" x="4349750" y="2247900"/>
          <p14:tracePt t="45588" x="4343400" y="2247900"/>
          <p14:tracePt t="45594" x="4337050" y="2247900"/>
          <p14:tracePt t="45610" x="4327525" y="2247900"/>
          <p14:tracePt t="45627" x="4308475" y="2247900"/>
          <p14:tracePt t="45644" x="4257675" y="2235200"/>
          <p14:tracePt t="45661" x="4235450" y="2235200"/>
          <p14:tracePt t="45677" x="4206875" y="2235200"/>
          <p14:tracePt t="45694" x="4187825" y="2235200"/>
          <p14:tracePt t="45711" x="4178300" y="2235200"/>
          <p14:tracePt t="45728" x="4156075" y="2235200"/>
          <p14:tracePt t="45744" x="4130675" y="2235200"/>
          <p14:tracePt t="45761" x="4098925" y="2247900"/>
          <p14:tracePt t="45777" x="4076700" y="2260600"/>
          <p14:tracePt t="45794" x="4038600" y="2279650"/>
          <p14:tracePt t="45811" x="4029075" y="2289175"/>
          <p14:tracePt t="45827" x="4019550" y="2301875"/>
          <p14:tracePt t="45844" x="4000500" y="2317750"/>
          <p14:tracePt t="45861" x="3990975" y="2327275"/>
          <p14:tracePt t="45878" x="3975100" y="2355850"/>
          <p14:tracePt t="45894" x="3962400" y="2378075"/>
          <p14:tracePt t="45911" x="3956050" y="2400300"/>
          <p14:tracePt t="45927" x="3956050" y="2428875"/>
          <p14:tracePt t="45944" x="3956050" y="2470150"/>
          <p14:tracePt t="45961" x="3959225" y="2498725"/>
          <p14:tracePt t="45978" x="3978275" y="2555875"/>
          <p14:tracePt t="45994" x="3990975" y="2578100"/>
          <p14:tracePt t="46011" x="3997325" y="2609850"/>
          <p14:tracePt t="46028" x="4022725" y="2660650"/>
          <p14:tracePt t="46044" x="4032250" y="2682875"/>
          <p14:tracePt t="46060" x="4044950" y="2714625"/>
          <p14:tracePt t="46077" x="4060825" y="2740025"/>
          <p14:tracePt t="46094" x="4073525" y="2752725"/>
          <p14:tracePt t="46111" x="4076700" y="2765425"/>
          <p14:tracePt t="46127" x="4092575" y="2781300"/>
          <p14:tracePt t="46144" x="4095750" y="2790825"/>
          <p14:tracePt t="46161" x="4105275" y="2800350"/>
          <p14:tracePt t="46177" x="4127500" y="2822575"/>
          <p14:tracePt t="46194" x="4143375" y="2832100"/>
          <p14:tracePt t="46211" x="4165600" y="2838450"/>
          <p14:tracePt t="46227" x="4184650" y="2838450"/>
          <p14:tracePt t="46244" x="4194175" y="2838450"/>
          <p14:tracePt t="46260" x="4203700" y="2838450"/>
          <p14:tracePt t="46278" x="4225925" y="2838450"/>
          <p14:tracePt t="46295" x="4235450" y="2838450"/>
          <p14:tracePt t="46311" x="4244975" y="2838450"/>
          <p14:tracePt t="46327" x="4254500" y="2838450"/>
          <p14:tracePt t="46344" x="4264025" y="2832100"/>
          <p14:tracePt t="46360" x="4279900" y="2819400"/>
          <p14:tracePt t="46377" x="4295775" y="2781300"/>
          <p14:tracePt t="46394" x="4308475" y="2743200"/>
          <p14:tracePt t="46411" x="4308475" y="2720975"/>
          <p14:tracePt t="46428" x="4308475" y="2695575"/>
          <p14:tracePt t="46444" x="4308475" y="2686050"/>
          <p14:tracePt t="46461" x="4308475" y="2670175"/>
          <p14:tracePt t="46477" x="4308475" y="2628900"/>
          <p14:tracePt t="46494" x="4308475" y="2606675"/>
          <p14:tracePt t="46512" x="4308475" y="2552700"/>
          <p14:tracePt t="46527" x="4308475" y="2498725"/>
          <p14:tracePt t="46544" x="4298950" y="2435225"/>
          <p14:tracePt t="46561" x="4276725" y="2352675"/>
          <p14:tracePt t="46577" x="4251325" y="2308225"/>
          <p14:tracePt t="46594" x="4232275" y="2282825"/>
          <p14:tracePt t="46610" x="4206875" y="2257425"/>
          <p14:tracePt t="46627" x="4171950" y="2235200"/>
          <p14:tracePt t="46644" x="4156075" y="2225675"/>
          <p14:tracePt t="46661" x="4130675" y="2209800"/>
          <p14:tracePt t="46677" x="4121150" y="2193925"/>
          <p14:tracePt t="46694" x="4111625" y="2193925"/>
          <p14:tracePt t="46711" x="4089400" y="2193925"/>
          <p14:tracePt t="46728" x="4079875" y="2193925"/>
          <p14:tracePt t="46744" x="4070350" y="2193925"/>
          <p14:tracePt t="46761" x="4057650" y="2193925"/>
          <p14:tracePt t="46777" x="4041775" y="2193925"/>
          <p14:tracePt t="46825" x="4035425" y="2193925"/>
          <p14:tracePt t="46925" x="4035425" y="2200275"/>
          <p14:tracePt t="46933" x="4035425" y="2206625"/>
          <p14:tracePt t="46944" x="4035425" y="2209800"/>
          <p14:tracePt t="46960" x="4035425" y="2225675"/>
          <p14:tracePt t="46978" x="4035425" y="2241550"/>
          <p14:tracePt t="46994" x="4035425" y="2276475"/>
          <p14:tracePt t="47010" x="4029075" y="2346325"/>
          <p14:tracePt t="47027" x="4029075" y="2390775"/>
          <p14:tracePt t="47044" x="4029075" y="2435225"/>
          <p14:tracePt t="47061" x="4029075" y="2520950"/>
          <p14:tracePt t="47077" x="4029075" y="2559050"/>
          <p14:tracePt t="47094" x="4029075" y="2600325"/>
          <p14:tracePt t="47110" x="4029075" y="2641600"/>
          <p14:tracePt t="47128" x="4029075" y="2657475"/>
          <p14:tracePt t="47145" x="4032250" y="2673350"/>
          <p14:tracePt t="47161" x="4035425" y="2689225"/>
          <p14:tracePt t="47177" x="4048125" y="2698750"/>
          <p14:tracePt t="47194" x="4057650" y="2708275"/>
          <p14:tracePt t="47211" x="4067175" y="2708275"/>
          <p14:tracePt t="47228" x="4076700" y="2708275"/>
          <p14:tracePt t="47244" x="4095750" y="2695575"/>
          <p14:tracePt t="47260" x="4108450" y="2663825"/>
          <p14:tracePt t="47277" x="4121150" y="2635250"/>
          <p14:tracePt t="47294" x="4140200" y="2593975"/>
          <p14:tracePt t="47311" x="4156075" y="2574925"/>
          <p14:tracePt t="47327" x="4162425" y="2546350"/>
          <p14:tracePt t="47344" x="4168775" y="2517775"/>
          <p14:tracePt t="47361" x="4168775" y="2501900"/>
          <p14:tracePt t="47377" x="4168775" y="2486025"/>
          <p14:tracePt t="47394" x="4168775" y="2473325"/>
          <p14:tracePt t="47410" x="4168775" y="2463800"/>
          <p14:tracePt t="47458" x="4168775" y="2451100"/>
          <p14:tracePt t="47487" x="4162425" y="2451100"/>
          <p14:tracePt t="48163" x="4149725" y="2466975"/>
          <p14:tracePt t="48171" x="4137025" y="2486025"/>
          <p14:tracePt t="48178" x="4130675" y="2511425"/>
          <p14:tracePt t="48194" x="4117975" y="2549525"/>
          <p14:tracePt t="48227" x="4079875" y="2651125"/>
          <p14:tracePt t="48261" x="4064000" y="2705100"/>
          <p14:tracePt t="48277" x="4057650" y="2740025"/>
          <p14:tracePt t="48294" x="4057650" y="2752725"/>
          <p14:tracePt t="48310" x="4057650" y="2762250"/>
          <p14:tracePt t="48327" x="4057650" y="2778125"/>
          <p14:tracePt t="48370" x="4060825" y="2778125"/>
          <p14:tracePt t="48377" x="4064000" y="2771775"/>
          <p14:tracePt t="48394" x="4076700" y="2743200"/>
          <p14:tracePt t="48411" x="4086225" y="2717800"/>
          <p14:tracePt t="48427" x="4105275" y="2676525"/>
          <p14:tracePt t="48444" x="4105275" y="2660650"/>
          <p14:tracePt t="48460" x="4105275" y="2651125"/>
          <p14:tracePt t="48477" x="4105275" y="2632075"/>
          <p14:tracePt t="48494" x="4105275" y="2625725"/>
          <p14:tracePt t="49672" x="4114800" y="2708275"/>
          <p14:tracePt t="49679" x="4124325" y="2813050"/>
          <p14:tracePt t="49694" x="4152900" y="3060700"/>
          <p14:tracePt t="49710" x="4175125" y="3333750"/>
          <p14:tracePt t="49727" x="4203700" y="3552825"/>
          <p14:tracePt t="49760" x="4248150" y="4051300"/>
          <p14:tracePt t="49794" x="4318000" y="4394200"/>
          <p14:tracePt t="49812" x="4349750" y="4505325"/>
          <p14:tracePt t="49827" x="4384675" y="4591050"/>
          <p14:tracePt t="49844" x="4413250" y="4686300"/>
          <p14:tracePt t="49861" x="4419600" y="4724400"/>
          <p14:tracePt t="49877" x="4419600" y="4746625"/>
          <p14:tracePt t="49894" x="4419600" y="4756150"/>
          <p14:tracePt t="49910" x="4419600" y="4765675"/>
          <p14:tracePt t="49927" x="4419600" y="4784725"/>
          <p14:tracePt t="49961" x="4419600" y="4791075"/>
          <p14:tracePt t="50013" x="4422775" y="4791075"/>
          <p14:tracePt t="50051" x="4429125" y="4791075"/>
          <p14:tracePt t="50057" x="4438650" y="4791075"/>
          <p14:tracePt t="50065" x="4445000" y="4791075"/>
          <p14:tracePt t="50078" x="4454525" y="4787900"/>
          <p14:tracePt t="50094" x="4464050" y="4778375"/>
          <p14:tracePt t="50110" x="4495800" y="4733925"/>
          <p14:tracePt t="50127" x="4533900" y="4660900"/>
          <p14:tracePt t="50143" x="4562475" y="4613275"/>
          <p14:tracePt t="50160" x="4572000" y="4591050"/>
          <p14:tracePt t="50177" x="4591050" y="4546600"/>
          <p14:tracePt t="50194" x="4603750" y="4524375"/>
          <p14:tracePt t="50210" x="4622800" y="4492625"/>
          <p14:tracePt t="50227" x="4638675" y="4451350"/>
          <p14:tracePt t="50243" x="4657725" y="4419600"/>
          <p14:tracePt t="50260" x="4692650" y="4378325"/>
          <p14:tracePt t="50277" x="4727575" y="4343400"/>
          <p14:tracePt t="50293" x="4740275" y="4311650"/>
          <p14:tracePt t="50310" x="4756150" y="4295775"/>
          <p14:tracePt t="50327" x="4772025" y="4270375"/>
          <p14:tracePt t="50343" x="4781550" y="4257675"/>
          <p14:tracePt t="50360" x="4787900" y="4248150"/>
          <p14:tracePt t="50377" x="4787900" y="4229100"/>
          <p14:tracePt t="50393" x="4778375" y="4206875"/>
          <p14:tracePt t="50410" x="4756150" y="4194175"/>
          <p14:tracePt t="50427" x="4683125" y="4152900"/>
          <p14:tracePt t="50443" x="4597400" y="4130675"/>
          <p14:tracePt t="50460" x="4464050" y="4095750"/>
          <p14:tracePt t="50477" x="4286250" y="4051300"/>
          <p14:tracePt t="50493" x="4168775" y="4025900"/>
          <p14:tracePt t="50511" x="3968750" y="4000500"/>
          <p14:tracePt t="50527" x="3860800" y="3975100"/>
          <p14:tracePt t="50544" x="3765550" y="3975100"/>
          <p14:tracePt t="50560" x="3651250" y="3975100"/>
          <p14:tracePt t="50577" x="3502025" y="3975100"/>
          <p14:tracePt t="50593" x="3441700" y="3975100"/>
          <p14:tracePt t="50611" x="3378200" y="3975100"/>
          <p14:tracePt t="50626" x="3355975" y="3975100"/>
          <p14:tracePt t="50643" x="3333750" y="3975100"/>
          <p14:tracePt t="50661" x="3308350" y="3975100"/>
          <p14:tracePt t="50676" x="3295650" y="3981450"/>
          <p14:tracePt t="50693" x="3286125" y="3987800"/>
          <p14:tracePt t="50711" x="3267075" y="3997325"/>
          <p14:tracePt t="50727" x="3257550" y="4006850"/>
          <p14:tracePt t="50743" x="3248025" y="4016375"/>
          <p14:tracePt t="50761" x="3232150" y="4038600"/>
          <p14:tracePt t="50777" x="3206750" y="4048125"/>
          <p14:tracePt t="50793" x="3197225" y="4057650"/>
          <p14:tracePt t="50810" x="3184525" y="4073525"/>
          <p14:tracePt t="50827" x="3168650" y="4089400"/>
          <p14:tracePt t="50843" x="3159125" y="4098925"/>
          <p14:tracePt t="50860" x="3143250" y="4114800"/>
          <p14:tracePt t="50877" x="3133725" y="4124325"/>
          <p14:tracePt t="50893" x="3127375" y="4143375"/>
          <p14:tracePt t="50911" x="3130550" y="4178300"/>
          <p14:tracePt t="50927" x="3143250" y="4222750"/>
          <p14:tracePt t="50943" x="3171825" y="4270375"/>
          <p14:tracePt t="50960" x="3216275" y="4337050"/>
          <p14:tracePt t="50977" x="3241675" y="4362450"/>
          <p14:tracePt t="50994" x="3273425" y="4394200"/>
          <p14:tracePt t="51011" x="3317875" y="4422775"/>
          <p14:tracePt t="51026" x="3340100" y="4441825"/>
          <p14:tracePt t="51044" x="3365500" y="4460875"/>
          <p14:tracePt t="51060" x="3422650" y="4486275"/>
          <p14:tracePt t="51077" x="3467100" y="4498975"/>
          <p14:tracePt t="51093" x="3511550" y="4518025"/>
          <p14:tracePt t="51110" x="3568700" y="4524375"/>
          <p14:tracePt t="51126" x="3597275" y="4524375"/>
          <p14:tracePt t="51143" x="3635375" y="4524375"/>
          <p14:tracePt t="51160" x="3705225" y="4524375"/>
          <p14:tracePt t="51177" x="3778250" y="4530725"/>
          <p14:tracePt t="51193" x="3860800" y="4530725"/>
          <p14:tracePt t="51210" x="3956050" y="4530725"/>
          <p14:tracePt t="51226" x="4035425" y="4530725"/>
          <p14:tracePt t="51243" x="4117975" y="4530725"/>
          <p14:tracePt t="51261" x="4229100" y="4518025"/>
          <p14:tracePt t="51278" x="4292600" y="4505325"/>
          <p14:tracePt t="51295" x="4356100" y="4492625"/>
          <p14:tracePt t="51311" x="4400550" y="4486275"/>
          <p14:tracePt t="51327" x="4438650" y="4479925"/>
          <p14:tracePt t="51343" x="4508500" y="4473575"/>
          <p14:tracePt t="51360" x="4562475" y="4457700"/>
          <p14:tracePt t="51377" x="4610100" y="4438650"/>
          <p14:tracePt t="51394" x="4667250" y="4419600"/>
          <p14:tracePt t="51410" x="4689475" y="4410075"/>
          <p14:tracePt t="51427" x="4721225" y="4391025"/>
          <p14:tracePt t="51444" x="4756150" y="4359275"/>
          <p14:tracePt t="51460" x="4781550" y="4349750"/>
          <p14:tracePt t="51477" x="4791075" y="4340225"/>
          <p14:tracePt t="51493" x="4803775" y="4318000"/>
          <p14:tracePt t="51510" x="4826000" y="4302125"/>
          <p14:tracePt t="51527" x="4835525" y="4286250"/>
          <p14:tracePt t="51544" x="4854575" y="4251325"/>
          <p14:tracePt t="51560" x="4857750" y="4241800"/>
          <p14:tracePt t="51577" x="4857750" y="4232275"/>
          <p14:tracePt t="51593" x="4851400" y="4213225"/>
          <p14:tracePt t="51610" x="4841875" y="4200525"/>
          <p14:tracePt t="51627" x="4813300" y="4191000"/>
          <p14:tracePt t="51644" x="4743450" y="4156075"/>
          <p14:tracePt t="51660" x="4645025" y="4124325"/>
          <p14:tracePt t="51677" x="4559300" y="4098925"/>
          <p14:tracePt t="51693" x="4422775" y="4067175"/>
          <p14:tracePt t="51710" x="4327525" y="4051300"/>
          <p14:tracePt t="51727" x="4219575" y="4035425"/>
          <p14:tracePt t="51743" x="4083050" y="4035425"/>
          <p14:tracePt t="51760" x="4000500" y="4035425"/>
          <p14:tracePt t="51777" x="3917950" y="4035425"/>
          <p14:tracePt t="51793" x="3800475" y="4035425"/>
          <p14:tracePt t="51810" x="3740150" y="4035425"/>
          <p14:tracePt t="51826" x="3705225" y="4035425"/>
          <p14:tracePt t="51843" x="3641725" y="4038600"/>
          <p14:tracePt t="51860" x="3609975" y="4044950"/>
          <p14:tracePt t="51877" x="3587750" y="4057650"/>
          <p14:tracePt t="51893" x="3546475" y="4073525"/>
          <p14:tracePt t="51910" x="3524250" y="4079875"/>
          <p14:tracePt t="51927" x="3502025" y="4095750"/>
          <p14:tracePt t="51943" x="3492500" y="4095750"/>
          <p14:tracePt t="51960" x="3482975" y="4102100"/>
          <p14:tracePt t="51977" x="3460750" y="4102100"/>
          <p14:tracePt t="51993" x="3451225" y="4111625"/>
          <p14:tracePt t="52011" x="3441700" y="4114800"/>
          <p14:tracePt t="52027" x="3429000" y="4130675"/>
          <p14:tracePt t="52043" x="3413125" y="4143375"/>
          <p14:tracePt t="52060" x="3403600" y="4146550"/>
          <p14:tracePt t="52077" x="3387725" y="4162425"/>
          <p14:tracePt t="52094" x="3378200" y="4178300"/>
          <p14:tracePt t="52110" x="3362325" y="4187825"/>
          <p14:tracePt t="52127" x="3352800" y="4200525"/>
          <p14:tracePt t="52143" x="3352800" y="4213225"/>
          <p14:tracePt t="52160" x="3352800" y="4225925"/>
          <p14:tracePt t="52177" x="3352800" y="4241800"/>
          <p14:tracePt t="52193" x="3352800" y="4251325"/>
          <p14:tracePt t="52210" x="3352800" y="4267200"/>
          <p14:tracePt t="52227" x="3381375" y="4308475"/>
          <p14:tracePt t="52244" x="3413125" y="4340225"/>
          <p14:tracePt t="52259" x="3451225" y="4368800"/>
          <p14:tracePt t="52276" x="3479800" y="4384675"/>
          <p14:tracePt t="52293" x="3495675" y="4400550"/>
          <p14:tracePt t="52309" x="3505200" y="4410075"/>
          <p14:tracePt t="52326" x="3521075" y="4413250"/>
          <p14:tracePt t="52343" x="3530600" y="4413250"/>
          <p14:tracePt t="52359" x="3549650" y="4413250"/>
          <p14:tracePt t="52376" x="3578225" y="4413250"/>
          <p14:tracePt t="52393" x="3587750" y="4413250"/>
          <p14:tracePt t="52410" x="3606800" y="4413250"/>
          <p14:tracePt t="52426" x="3622675" y="4413250"/>
          <p14:tracePt t="52443" x="3651250" y="4413250"/>
          <p14:tracePt t="52459" x="3673475" y="4413250"/>
          <p14:tracePt t="52476" x="3730625" y="4387850"/>
          <p14:tracePt t="52493" x="3756025" y="4375150"/>
          <p14:tracePt t="52509" x="3784600" y="4362450"/>
          <p14:tracePt t="52526" x="3819525" y="4346575"/>
          <p14:tracePt t="52543" x="3829050" y="4330700"/>
          <p14:tracePt t="52559" x="3838575" y="4321175"/>
          <p14:tracePt t="52577" x="3854450" y="4314825"/>
          <p14:tracePt t="52775" x="3876675" y="4314825"/>
          <p14:tracePt t="52781" x="3911600" y="4314825"/>
          <p14:tracePt t="52793" x="3937000" y="4314825"/>
          <p14:tracePt t="52811" x="4022725" y="4302125"/>
          <p14:tracePt t="52827" x="4121150" y="4286250"/>
          <p14:tracePt t="52843" x="4203700" y="4279900"/>
          <p14:tracePt t="52860" x="4337050" y="4254500"/>
          <p14:tracePt t="52876" x="4400550" y="4248150"/>
          <p14:tracePt t="52893" x="4464050" y="4232275"/>
          <p14:tracePt t="52910" x="4543425" y="4219575"/>
          <p14:tracePt t="52927" x="4587875" y="4206875"/>
          <p14:tracePt t="52943" x="4613275" y="4191000"/>
          <p14:tracePt t="52960" x="4632325" y="4184650"/>
          <p14:tracePt t="52977" x="4641850" y="4184650"/>
          <p14:tracePt t="52994" x="4648200" y="4184650"/>
          <p14:tracePt t="53010" x="4648200" y="4181475"/>
          <p14:tracePt t="53026" x="4648200" y="4171950"/>
          <p14:tracePt t="53043" x="4648200" y="4159250"/>
          <p14:tracePt t="53060" x="4648200" y="4140200"/>
          <p14:tracePt t="53076" x="4648200" y="4130675"/>
          <p14:tracePt t="53093" x="4641850" y="4114800"/>
          <p14:tracePt t="53110" x="4613275" y="4089400"/>
          <p14:tracePt t="53126" x="4591050" y="4076700"/>
          <p14:tracePt t="53143" x="4565650" y="4064000"/>
          <p14:tracePt t="53160" x="4524375" y="4048125"/>
          <p14:tracePt t="53176" x="4470400" y="4019550"/>
          <p14:tracePt t="53193" x="4381500" y="3987800"/>
          <p14:tracePt t="53210" x="4235450" y="3946525"/>
          <p14:tracePt t="53226" x="4137025" y="3930650"/>
          <p14:tracePt t="53243" x="4032250" y="3914775"/>
          <p14:tracePt t="53260" x="3857625" y="3914775"/>
          <p14:tracePt t="53276" x="3775075" y="3914775"/>
          <p14:tracePt t="53294" x="3648075" y="3914775"/>
          <p14:tracePt t="53310" x="3543300" y="3917950"/>
          <p14:tracePt t="53326" x="3457575" y="3933825"/>
          <p14:tracePt t="53344" x="3359150" y="3949700"/>
          <p14:tracePt t="53359" x="3292475" y="3971925"/>
          <p14:tracePt t="53377" x="3248025" y="3984625"/>
          <p14:tracePt t="53394" x="3184525" y="4003675"/>
          <p14:tracePt t="53410" x="3152775" y="4016375"/>
          <p14:tracePt t="53427" x="3121025" y="4032250"/>
          <p14:tracePt t="53443" x="3092450" y="4051300"/>
          <p14:tracePt t="53460" x="3082925" y="4060825"/>
          <p14:tracePt t="53477" x="3067050" y="4070350"/>
          <p14:tracePt t="53493" x="3054350" y="4089400"/>
          <p14:tracePt t="53510" x="3041650" y="4098925"/>
          <p14:tracePt t="53526" x="3038475" y="4111625"/>
          <p14:tracePt t="53543" x="3038475" y="4130675"/>
          <p14:tracePt t="53560" x="3038475" y="4133850"/>
          <p14:tracePt t="53601" x="3038475" y="4140200"/>
          <p14:tracePt t="53615" x="3038475" y="4146550"/>
          <p14:tracePt t="53627" x="3038475" y="4149725"/>
          <p14:tracePt t="53643" x="3044825" y="4165600"/>
          <p14:tracePt t="53661" x="3060700" y="4187825"/>
          <p14:tracePt t="53677" x="3108325" y="4213225"/>
          <p14:tracePt t="53693" x="3175000" y="4260850"/>
          <p14:tracePt t="53709" x="3206750" y="4283075"/>
          <p14:tracePt t="53728" x="3273425" y="4330700"/>
          <p14:tracePt t="53744" x="3317875" y="4356100"/>
          <p14:tracePt t="53760" x="3378200" y="4394200"/>
          <p14:tracePt t="53776" x="3432175" y="4419600"/>
          <p14:tracePt t="53793" x="3502025" y="4483100"/>
          <p14:tracePt t="53810" x="3546475" y="4533900"/>
          <p14:tracePt t="53826" x="3568700" y="4556125"/>
          <p14:tracePt t="53843" x="3613150" y="4600575"/>
          <p14:tracePt t="53860" x="3625850" y="4619625"/>
          <p14:tracePt t="53877" x="3635375" y="4629150"/>
          <p14:tracePt t="53893" x="3648075" y="4648200"/>
          <p14:tracePt t="53910" x="3663950" y="4657725"/>
          <p14:tracePt t="53927" x="3679825" y="4673600"/>
          <p14:tracePt t="53943" x="3689350" y="4689475"/>
          <p14:tracePt t="53960" x="3695700" y="4689475"/>
          <p14:tracePt t="54013" x="3698875" y="4689475"/>
          <p14:tracePt t="54412" x="3721100" y="4686300"/>
          <p14:tracePt t="54419" x="3771900" y="4679950"/>
          <p14:tracePt t="54427" x="3829050" y="4670425"/>
          <p14:tracePt t="54443" x="3959225" y="4651375"/>
          <p14:tracePt t="54476" x="4324350" y="4581525"/>
          <p14:tracePt t="54510" x="4689475" y="4483100"/>
          <p14:tracePt t="54527" x="4841875" y="4448175"/>
          <p14:tracePt t="54544" x="4953000" y="4413250"/>
          <p14:tracePt t="54561" x="5054600" y="4391025"/>
          <p14:tracePt t="54577" x="5089525" y="4384675"/>
          <p14:tracePt t="54593" x="5127625" y="4384675"/>
          <p14:tracePt t="54610" x="5159375" y="4378325"/>
          <p14:tracePt t="54626" x="5178425" y="4362450"/>
          <p14:tracePt t="54643" x="5187950" y="4362450"/>
          <p14:tracePt t="54660" x="5194300" y="4356100"/>
          <p14:tracePt t="54725" x="5191125" y="4356100"/>
          <p14:tracePt t="54731" x="5184775" y="4356100"/>
          <p14:tracePt t="54743" x="5181600" y="4356100"/>
          <p14:tracePt t="54760" x="5156200" y="4356100"/>
          <p14:tracePt t="54776" x="5092700" y="4343400"/>
          <p14:tracePt t="54793" x="4975225" y="4327525"/>
          <p14:tracePt t="54809" x="4746625" y="4327525"/>
          <p14:tracePt t="54826" x="4530725" y="4327525"/>
          <p14:tracePt t="54843" x="4324350" y="4327525"/>
          <p14:tracePt t="54859" x="3997325" y="4327525"/>
          <p14:tracePt t="54877" x="3857625" y="4327525"/>
          <p14:tracePt t="54893" x="3698875" y="4318000"/>
          <p14:tracePt t="54909" x="3530600" y="4283075"/>
          <p14:tracePt t="54926" x="3444875" y="4270375"/>
          <p14:tracePt t="54943" x="3381375" y="4254500"/>
          <p14:tracePt t="54960" x="3302000" y="4235450"/>
          <p14:tracePt t="54976" x="3257550" y="4235450"/>
          <p14:tracePt t="54994" x="3222625" y="4235450"/>
          <p14:tracePt t="55010" x="3187700" y="4235450"/>
          <p14:tracePt t="55027" x="3178175" y="4235450"/>
          <p14:tracePt t="55043" x="3162300" y="4235450"/>
          <p14:tracePt t="55060" x="3149600" y="4235450"/>
          <p14:tracePt t="55077" x="3140075" y="4235450"/>
          <p14:tracePt t="55094" x="3117850" y="4238625"/>
          <p14:tracePt t="55110" x="3108325" y="4241800"/>
          <p14:tracePt t="55126" x="3098800" y="4248150"/>
          <p14:tracePt t="55144" x="3082925" y="4257675"/>
          <p14:tracePt t="55160" x="3082925" y="4267200"/>
          <p14:tracePt t="55177" x="3082925" y="4283075"/>
          <p14:tracePt t="55195" x="3101975" y="4295775"/>
          <p14:tracePt t="55210" x="3133725" y="4308475"/>
          <p14:tracePt t="55227" x="3162300" y="4321175"/>
          <p14:tracePt t="55244" x="3225800" y="4346575"/>
          <p14:tracePt t="55260" x="3263900" y="4359275"/>
          <p14:tracePt t="55276" x="3317875" y="4365625"/>
          <p14:tracePt t="55294" x="3435350" y="4365625"/>
          <p14:tracePt t="55309" x="3495675" y="4365625"/>
          <p14:tracePt t="55326" x="3540125" y="4365625"/>
          <p14:tracePt t="55344" x="3565525" y="4365625"/>
          <p14:tracePt t="55360" x="3581400" y="4365625"/>
          <p14:tracePt t="55376" x="3587750" y="4365625"/>
          <p14:tracePt t="55643" x="3632200" y="4365625"/>
          <p14:tracePt t="55650" x="3679825" y="4365625"/>
          <p14:tracePt t="55659" x="3736975" y="4365625"/>
          <p14:tracePt t="55676" x="3886200" y="4365625"/>
          <p14:tracePt t="55693" x="4092575" y="4365625"/>
          <p14:tracePt t="55709" x="4197350" y="4365625"/>
          <p14:tracePt t="55727" x="4298950" y="4365625"/>
          <p14:tracePt t="55744" x="4410075" y="4352925"/>
          <p14:tracePt t="55760" x="4464050" y="4340225"/>
          <p14:tracePt t="55776" x="4489450" y="4321175"/>
          <p14:tracePt t="55793" x="4518025" y="4311650"/>
          <p14:tracePt t="55810" x="4527550" y="4311650"/>
          <p14:tracePt t="55826" x="4537075" y="4302125"/>
          <p14:tracePt t="55843" x="4540250" y="4289425"/>
          <p14:tracePt t="55859" x="4540250" y="4273550"/>
          <p14:tracePt t="55877" x="4540250" y="4238625"/>
          <p14:tracePt t="55893" x="4540250" y="4210050"/>
          <p14:tracePt t="55910" x="4540250" y="4187825"/>
          <p14:tracePt t="55926" x="4533900" y="4146550"/>
          <p14:tracePt t="55943" x="4533900" y="4130675"/>
          <p14:tracePt t="55960" x="4527550" y="4121150"/>
          <p14:tracePt t="55977" x="4527550" y="4095750"/>
          <p14:tracePt t="55993" x="4527550" y="4086225"/>
          <p14:tracePt t="56010" x="4527550" y="4076700"/>
          <p14:tracePt t="56027" x="4527550" y="4054475"/>
          <p14:tracePt t="56042" x="4527550" y="4044950"/>
          <p14:tracePt t="56060" x="4530725" y="4035425"/>
          <p14:tracePt t="56076" x="4543425" y="4022725"/>
          <p14:tracePt t="56093" x="4559300" y="4016375"/>
          <p14:tracePt t="56110" x="4568825" y="4000500"/>
          <p14:tracePt t="56126" x="4578350" y="3990975"/>
          <p14:tracePt t="56142" x="4584700" y="3981450"/>
          <p14:tracePt t="56192" x="4584700" y="3975100"/>
          <p14:tracePt t="56240" x="4584700" y="3971925"/>
          <p14:tracePt t="56254" x="4587875" y="3971925"/>
          <p14:tracePt t="56306" x="4587875" y="3965575"/>
          <p14:tracePt t="56603" x="4587875" y="3968750"/>
          <p14:tracePt t="56610" x="4587875" y="3971925"/>
          <p14:tracePt t="56618" x="4587875" y="3978275"/>
          <p14:tracePt t="56626" x="4594225" y="3984625"/>
          <p14:tracePt t="56660" x="4625975" y="4025900"/>
          <p14:tracePt t="56693" x="4638675" y="4044950"/>
          <p14:tracePt t="56710" x="4657725" y="4067175"/>
          <p14:tracePt t="56726" x="4667250" y="4067175"/>
          <p14:tracePt t="56743" x="4676775" y="4067175"/>
          <p14:tracePt t="56760" x="4692650" y="4054475"/>
          <p14:tracePt t="56776" x="4708525" y="4044950"/>
          <p14:tracePt t="56793" x="4718050" y="4019550"/>
          <p14:tracePt t="56809" x="4730750" y="3987800"/>
          <p14:tracePt t="56827" x="4730750" y="3971925"/>
          <p14:tracePt t="56843" x="4730750" y="3943350"/>
          <p14:tracePt t="56859" x="4730750" y="3924300"/>
          <p14:tracePt t="56876" x="4730750" y="3914775"/>
          <p14:tracePt t="56894" x="4730750" y="3908425"/>
          <p14:tracePt t="56996" x="4727575" y="3908425"/>
          <p14:tracePt t="57003" x="4724400" y="3911600"/>
          <p14:tracePt t="57010" x="4718050" y="3914775"/>
          <p14:tracePt t="57026" x="4714875" y="3924300"/>
          <p14:tracePt t="57043" x="4699000" y="3933825"/>
          <p14:tracePt t="57060" x="4692650" y="3956050"/>
          <p14:tracePt t="57076" x="4683125" y="3965575"/>
          <p14:tracePt t="57093" x="4676775" y="3975100"/>
          <p14:tracePt t="57109" x="4667250" y="3990975"/>
          <p14:tracePt t="57126" x="4651375" y="4006850"/>
          <p14:tracePt t="57143" x="4645025" y="4022725"/>
          <p14:tracePt t="57159" x="4635500" y="4064000"/>
          <p14:tracePt t="57176" x="4635500" y="4098925"/>
          <p14:tracePt t="57194" x="4635500" y="4146550"/>
          <p14:tracePt t="57210" x="4635500" y="4178300"/>
          <p14:tracePt t="57226" x="4635500" y="4200525"/>
          <p14:tracePt t="57243" x="4635500" y="4232275"/>
          <p14:tracePt t="57259" x="4635500" y="4241800"/>
          <p14:tracePt t="57276" x="4635500" y="4251325"/>
          <p14:tracePt t="57294" x="4635500" y="4267200"/>
          <p14:tracePt t="57309" x="4635500" y="4279900"/>
          <p14:tracePt t="57536" x="4645025" y="4248150"/>
          <p14:tracePt t="57543" x="4660900" y="4219575"/>
          <p14:tracePt t="57551" x="4683125" y="4191000"/>
          <p14:tracePt t="57559" x="4689475" y="4171950"/>
          <p14:tracePt t="57576" x="4702175" y="4117975"/>
          <p14:tracePt t="57593" x="4714875" y="4054475"/>
          <p14:tracePt t="57609" x="4714875" y="4025900"/>
          <p14:tracePt t="57626" x="4714875" y="3990975"/>
          <p14:tracePt t="57643" x="4714875" y="3943350"/>
          <p14:tracePt t="57660" x="4714875" y="3921125"/>
          <p14:tracePt t="57677" x="4711700" y="3905250"/>
          <p14:tracePt t="57693" x="4695825" y="3876675"/>
          <p14:tracePt t="57709" x="4667250" y="3867150"/>
          <p14:tracePt t="57726" x="4638675" y="3854450"/>
          <p14:tracePt t="57743" x="4581525" y="3829050"/>
          <p14:tracePt t="57759" x="4543425" y="3829050"/>
          <p14:tracePt t="57776" x="4521200" y="3829050"/>
          <p14:tracePt t="57794" x="4483100" y="3829050"/>
          <p14:tracePt t="57810" x="4460875" y="3829050"/>
          <p14:tracePt t="57826" x="4432300" y="3829050"/>
          <p14:tracePt t="57844" x="4403725" y="3829050"/>
          <p14:tracePt t="57860" x="4387850" y="3829050"/>
          <p14:tracePt t="57878" x="4375150" y="3829050"/>
          <p14:tracePt t="57894" x="4365625" y="3829050"/>
          <p14:tracePt t="57910" x="4356100" y="3829050"/>
          <p14:tracePt t="57926" x="4340225" y="3829050"/>
          <p14:tracePt t="57942" x="4330700" y="3829050"/>
          <p14:tracePt t="57959" x="4321175" y="3829050"/>
          <p14:tracePt t="57976" x="4305300" y="3841750"/>
          <p14:tracePt t="57993" x="4289425" y="3857625"/>
          <p14:tracePt t="58010" x="4276725" y="3911600"/>
          <p14:tracePt t="58026" x="4251325" y="4032250"/>
          <p14:tracePt t="58043" x="4244975" y="4117975"/>
          <p14:tracePt t="58059" x="4235450" y="4222750"/>
          <p14:tracePt t="58076" x="4235450" y="4349750"/>
          <p14:tracePt t="58093" x="4229100" y="4422775"/>
          <p14:tracePt t="58110" x="4229100" y="4476750"/>
          <p14:tracePt t="58126" x="4229100" y="4533900"/>
          <p14:tracePt t="58142" x="4229100" y="4562475"/>
          <p14:tracePt t="58159" x="4229100" y="4584700"/>
          <p14:tracePt t="58176" x="4229100" y="4603750"/>
          <p14:tracePt t="58192" x="4229100" y="4619625"/>
          <p14:tracePt t="58210" x="4229100" y="4629150"/>
          <p14:tracePt t="58226" x="4229100" y="4638675"/>
          <p14:tracePt t="58283" x="4232275" y="4638675"/>
          <p14:tracePt t="58290" x="4235450" y="4638675"/>
          <p14:tracePt t="58297" x="4241800" y="4632325"/>
          <p14:tracePt t="58309" x="4244975" y="4629150"/>
          <p14:tracePt t="58326" x="4305300" y="4587875"/>
          <p14:tracePt t="58343" x="4349750" y="4562475"/>
          <p14:tracePt t="58360" x="4394200" y="4511675"/>
          <p14:tracePt t="58377" x="4483100" y="4400550"/>
          <p14:tracePt t="58393" x="4537075" y="4327525"/>
          <p14:tracePt t="58409" x="4565650" y="4270375"/>
          <p14:tracePt t="58426" x="4603750" y="4219575"/>
          <p14:tracePt t="58443" x="4616450" y="4197350"/>
          <p14:tracePt t="58460" x="4635500" y="4175125"/>
          <p14:tracePt t="58476" x="4645025" y="4165600"/>
          <p14:tracePt t="58492" x="4654550" y="4156075"/>
          <p14:tracePt t="58510" x="4670425" y="4133850"/>
          <p14:tracePt t="58526" x="4676775" y="4121150"/>
          <p14:tracePt t="58543" x="4676775" y="4111625"/>
          <p14:tracePt t="58560" x="4676775" y="4095750"/>
          <p14:tracePt t="58576" x="4676775" y="4086225"/>
          <p14:tracePt t="58592" x="4676775" y="4076700"/>
          <p14:tracePt t="58626" x="4676775" y="4070350"/>
          <p14:tracePt t="58643" x="4676775" y="4060825"/>
          <p14:tracePt t="58660" x="4676775" y="4044950"/>
          <p14:tracePt t="58676" x="4676775" y="4035425"/>
          <p14:tracePt t="58692" x="4676775" y="4019550"/>
          <p14:tracePt t="58716" x="4676775" y="4016375"/>
          <p14:tracePt t="58745" x="4676775" y="4010025"/>
          <p14:tracePt t="58753" x="4676775" y="4006850"/>
          <p14:tracePt t="58866" x="4676775" y="4000500"/>
          <p14:tracePt t="59487" x="4676775" y="4019550"/>
          <p14:tracePt t="59492" x="4676775" y="4038600"/>
          <p14:tracePt t="59510" x="4689475" y="4092575"/>
          <p14:tracePt t="59526" x="4689475" y="4175125"/>
          <p14:tracePt t="59542" x="4689475" y="4283075"/>
          <p14:tracePt t="59559" x="4689475" y="4333875"/>
          <p14:tracePt t="59576" x="4689475" y="4394200"/>
          <p14:tracePt t="59609" x="4667250" y="4546600"/>
          <p14:tracePt t="59642" x="4638675" y="4673600"/>
          <p14:tracePt t="59659" x="4625975" y="4705350"/>
          <p14:tracePt t="59677" x="4613275" y="4737100"/>
          <p14:tracePt t="59692" x="4603750" y="4768850"/>
          <p14:tracePt t="59709" x="4597400" y="4784725"/>
          <p14:tracePt t="59726" x="4584700" y="4813300"/>
          <p14:tracePt t="59743" x="4581525" y="4835525"/>
          <p14:tracePt t="59759" x="4568825" y="4851400"/>
          <p14:tracePt t="59776" x="4559300" y="4876800"/>
          <p14:tracePt t="59793" x="4559300" y="4889500"/>
          <p14:tracePt t="59810" x="4559300" y="4902200"/>
          <p14:tracePt t="59827" x="4559300" y="4924425"/>
          <p14:tracePt t="59842" x="4559300" y="4933950"/>
          <p14:tracePt t="59859" x="4559300" y="4943475"/>
          <p14:tracePt t="59876" x="4559300" y="4956175"/>
          <p14:tracePt t="59892" x="4559300" y="4972050"/>
          <p14:tracePt t="59909" x="4559300" y="4981575"/>
          <p14:tracePt t="59926" x="4559300" y="4987925"/>
          <p14:tracePt t="59977" x="4559300" y="4984750"/>
          <p14:tracePt t="59983" x="4559300" y="4981575"/>
          <p14:tracePt t="59992" x="4559300" y="4975225"/>
          <p14:tracePt t="60009" x="4559300" y="4959350"/>
          <p14:tracePt t="60025" x="4572000" y="4946650"/>
          <p14:tracePt t="60042" x="4575175" y="4930775"/>
          <p14:tracePt t="60059" x="4575175" y="4921250"/>
          <p14:tracePt t="60076" x="4575175" y="4899025"/>
          <p14:tracePt t="60092" x="4575175" y="4889500"/>
          <p14:tracePt t="64808" x="4594225" y="4879975"/>
          <p14:tracePt t="64816" x="4613275" y="4857750"/>
          <p14:tracePt t="64825" x="4654550" y="4816475"/>
          <p14:tracePt t="64842" x="4772025" y="4708525"/>
          <p14:tracePt t="64875" x="5127625" y="4292600"/>
          <p14:tracePt t="64911" x="5553075" y="3467100"/>
          <p14:tracePt t="64927" x="5670550" y="3206750"/>
          <p14:tracePt t="64943" x="5797550" y="2847975"/>
          <p14:tracePt t="64961" x="5911850" y="2543175"/>
          <p14:tracePt t="64977" x="5991225" y="2327275"/>
          <p14:tracePt t="64994" x="6045200" y="2082800"/>
          <p14:tracePt t="65009" x="6054725" y="1889125"/>
          <p14:tracePt t="65025" x="6048375" y="1749425"/>
          <p14:tracePt t="65043" x="6013450" y="1638300"/>
          <p14:tracePt t="65059" x="5965825" y="1501775"/>
          <p14:tracePt t="65075" x="5927725" y="1422400"/>
          <p14:tracePt t="65092" x="5899150" y="1374775"/>
          <p14:tracePt t="65109" x="5883275" y="1333500"/>
          <p14:tracePt t="65126" x="5864225" y="1317625"/>
          <p14:tracePt t="65144" x="5848350" y="1289050"/>
          <p14:tracePt t="65160" x="5838825" y="1266825"/>
          <p14:tracePt t="65176" x="5826125" y="1235075"/>
          <p14:tracePt t="65193" x="5813425" y="1171575"/>
          <p14:tracePt t="65209" x="5813425" y="1136650"/>
          <p14:tracePt t="65225" x="5822950" y="1092200"/>
          <p14:tracePt t="65242" x="5835650" y="1041400"/>
          <p14:tracePt t="65259" x="5845175" y="1025525"/>
          <p14:tracePt t="65276" x="5854700" y="1009650"/>
          <p14:tracePt t="65292" x="5876925" y="990600"/>
          <p14:tracePt t="65308" x="5908675" y="965200"/>
          <p14:tracePt t="65325" x="5956300" y="930275"/>
          <p14:tracePt t="65342" x="6019800" y="898525"/>
          <p14:tracePt t="65358" x="6057900" y="866775"/>
          <p14:tracePt t="65375" x="6105525" y="847725"/>
          <p14:tracePt t="65392" x="6162675" y="822325"/>
          <p14:tracePt t="65409" x="6184900" y="803275"/>
          <p14:tracePt t="65425" x="6200775" y="793750"/>
          <p14:tracePt t="65442" x="6216650" y="771525"/>
          <p14:tracePt t="65458" x="6226175" y="755650"/>
          <p14:tracePt t="65475" x="6226175" y="746125"/>
          <p14:tracePt t="65493" x="6226175" y="742950"/>
          <p14:tracePt t="65570" x="6219825" y="742950"/>
          <p14:tracePt t="65578" x="6216650" y="742950"/>
          <p14:tracePt t="65585" x="6210300" y="749300"/>
          <p14:tracePt t="65593" x="6203950" y="752475"/>
          <p14:tracePt t="65609" x="6188075" y="768350"/>
          <p14:tracePt t="65625" x="6178550" y="777875"/>
          <p14:tracePt t="65976" x="6181725" y="771525"/>
          <p14:tracePt t="65983" x="6188075" y="752475"/>
          <p14:tracePt t="65992" x="6200775" y="733425"/>
          <p14:tracePt t="66009" x="6245225" y="666750"/>
          <p14:tracePt t="66026" x="6327775" y="533400"/>
          <p14:tracePt t="66042" x="6369050" y="444500"/>
          <p14:tracePt t="66059" x="6407150" y="377825"/>
          <p14:tracePt t="66092" x="6477000" y="250825"/>
          <p14:tracePt t="66125" x="6496050" y="222250"/>
          <p14:tracePt t="66142" x="6496050" y="209550"/>
          <p14:tracePt t="66158" x="6496050" y="196850"/>
          <p14:tracePt t="66175" x="6502400" y="190500"/>
          <p14:tracePt t="66209" x="6502400" y="187325"/>
          <p14:tracePt t="66319" x="6499225" y="187325"/>
          <p14:tracePt t="66326" x="6496050" y="187325"/>
          <p14:tracePt t="66342" x="6483350" y="187325"/>
          <p14:tracePt t="66359" x="6464300" y="187325"/>
          <p14:tracePt t="66375" x="6429375" y="200025"/>
          <p14:tracePt t="66392" x="6397625" y="212725"/>
          <p14:tracePt t="66409" x="6362700" y="212725"/>
          <p14:tracePt t="66426" x="6299200" y="212725"/>
          <p14:tracePt t="66442" x="6254750" y="212725"/>
          <p14:tracePt t="66458" x="6219825" y="212725"/>
          <p14:tracePt t="66475" x="6156325" y="212725"/>
          <p14:tracePt t="66492" x="6134100" y="212725"/>
          <p14:tracePt t="66509" x="6092825" y="212725"/>
          <p14:tracePt t="66525" x="6070600" y="212725"/>
          <p14:tracePt t="66542" x="6042025" y="212725"/>
          <p14:tracePt t="66559" x="6029325" y="212725"/>
          <p14:tracePt t="66575" x="6019800" y="212725"/>
          <p14:tracePt t="66592" x="6003925" y="212725"/>
          <p14:tracePt t="66609" x="5988050" y="212725"/>
          <p14:tracePt t="66625" x="5972175" y="212725"/>
          <p14:tracePt t="66642" x="5959475" y="212725"/>
          <p14:tracePt t="66659" x="5930900" y="212725"/>
          <p14:tracePt t="66676" x="5921375" y="212725"/>
          <p14:tracePt t="66692" x="5902325" y="212725"/>
          <p14:tracePt t="66709" x="5886450" y="212725"/>
          <p14:tracePt t="66725" x="5876925" y="212725"/>
          <p14:tracePt t="66742" x="5867400" y="212725"/>
          <p14:tracePt t="66759" x="5845175" y="212725"/>
          <p14:tracePt t="66775" x="5835650" y="212725"/>
          <p14:tracePt t="66792" x="5822950" y="212725"/>
          <p14:tracePt t="66808" x="5781675" y="212725"/>
          <p14:tracePt t="66825" x="5759450" y="212725"/>
          <p14:tracePt t="66842" x="5715000" y="212725"/>
          <p14:tracePt t="66858" x="5654675" y="212725"/>
          <p14:tracePt t="66875" x="5610225" y="212725"/>
          <p14:tracePt t="66892" x="5572125" y="212725"/>
          <p14:tracePt t="66909" x="5530850" y="212725"/>
          <p14:tracePt t="66925" x="5511800" y="212725"/>
          <p14:tracePt t="66942" x="5480050" y="212725"/>
          <p14:tracePt t="66958" x="5467350" y="212725"/>
          <p14:tracePt t="66975" x="5457825" y="212725"/>
          <p14:tracePt t="66992" x="5441950" y="212725"/>
          <p14:tracePt t="67008" x="5426075" y="212725"/>
          <p14:tracePt t="67250" x="5432425" y="212725"/>
          <p14:tracePt t="67257" x="5451475" y="212725"/>
          <p14:tracePt t="67263" x="5476875" y="212725"/>
          <p14:tracePt t="67275" x="5495925" y="212725"/>
          <p14:tracePt t="67308" x="5581650" y="212725"/>
          <p14:tracePt t="67342" x="5670550" y="212725"/>
          <p14:tracePt t="67358" x="5715000" y="212725"/>
          <p14:tracePt t="67375" x="5753100" y="212725"/>
          <p14:tracePt t="67392" x="5807075" y="212725"/>
          <p14:tracePt t="67408" x="5845175" y="212725"/>
          <p14:tracePt t="67425" x="5867400" y="212725"/>
          <p14:tracePt t="67442" x="5905500" y="212725"/>
          <p14:tracePt t="67458" x="5927725" y="212725"/>
          <p14:tracePt t="67475" x="5943600" y="212725"/>
          <p14:tracePt t="67492" x="5969000" y="212725"/>
          <p14:tracePt t="67508" x="5984875" y="212725"/>
          <p14:tracePt t="67525" x="5994400" y="212725"/>
          <p14:tracePt t="67542" x="6016625" y="212725"/>
          <p14:tracePt t="67558" x="6026150" y="212725"/>
          <p14:tracePt t="67575" x="6035675" y="212725"/>
          <p14:tracePt t="67592" x="6045200" y="212725"/>
          <p14:tracePt t="67804" x="6051550" y="244475"/>
          <p14:tracePt t="67811" x="6051550" y="279400"/>
          <p14:tracePt t="67825" x="6051550" y="314325"/>
          <p14:tracePt t="67842" x="6051550" y="409575"/>
          <p14:tracePt t="67858" x="6051550" y="469900"/>
          <p14:tracePt t="67875" x="6051550" y="574675"/>
          <p14:tracePt t="67892" x="6051550" y="625475"/>
          <p14:tracePt t="67908" x="6048375" y="679450"/>
          <p14:tracePt t="67925" x="6019800" y="736600"/>
          <p14:tracePt t="67941" x="6010275" y="768350"/>
          <p14:tracePt t="67958" x="5997575" y="790575"/>
          <p14:tracePt t="67975" x="5972175" y="835025"/>
          <p14:tracePt t="67992" x="5969000" y="844550"/>
          <p14:tracePt t="68009" x="5969000" y="854075"/>
          <p14:tracePt t="68025" x="5962650" y="873125"/>
          <p14:tracePt t="68041" x="5962650" y="882650"/>
          <p14:tracePt t="68059" x="5962650" y="892175"/>
          <p14:tracePt t="68075" x="5962650" y="908050"/>
          <p14:tracePt t="68092" x="5962650" y="917575"/>
          <p14:tracePt t="68108" x="5953125" y="917575"/>
          <p14:tracePt t="68125" x="5943600" y="917575"/>
          <p14:tracePt t="68142" x="5940425" y="917575"/>
          <p14:tracePt t="68159" x="5924550" y="917575"/>
          <p14:tracePt t="68175" x="5908675" y="904875"/>
          <p14:tracePt t="68192" x="5899150" y="895350"/>
          <p14:tracePt t="68208" x="5889625" y="889000"/>
          <p14:tracePt t="68225" x="5867400" y="879475"/>
          <p14:tracePt t="68242" x="5857875" y="879475"/>
          <p14:tracePt t="68259" x="5848350" y="879475"/>
          <p14:tracePt t="68275" x="5838825" y="879475"/>
          <p14:tracePt t="68292" x="5822950" y="879475"/>
          <p14:tracePt t="68325" x="5819775" y="879475"/>
          <p14:tracePt t="70503" x="5845175" y="882650"/>
          <p14:tracePt t="70509" x="5905500" y="898525"/>
          <p14:tracePt t="70517" x="5956300" y="923925"/>
          <p14:tracePt t="70525" x="6042025" y="971550"/>
          <p14:tracePt t="70542" x="6219825" y="1066800"/>
          <p14:tracePt t="70559" x="6467475" y="1266825"/>
          <p14:tracePt t="70592" x="6746875" y="1546225"/>
          <p14:tracePt t="70626" x="6924675" y="1835150"/>
          <p14:tracePt t="70644" x="6937375" y="1898650"/>
          <p14:tracePt t="70659" x="6937375" y="1920875"/>
          <p14:tracePt t="70675" x="6934200" y="1936750"/>
          <p14:tracePt t="70691" x="6924675" y="1946275"/>
          <p14:tracePt t="70708" x="6880225" y="1952625"/>
          <p14:tracePt t="70724" x="6835775" y="1949450"/>
          <p14:tracePt t="70741" x="6769100" y="1917700"/>
          <p14:tracePt t="70758" x="6680200" y="1841500"/>
          <p14:tracePt t="70775" x="6616700" y="1790700"/>
          <p14:tracePt t="70792" x="6543675" y="1714500"/>
          <p14:tracePt t="70808" x="6419850" y="1527175"/>
          <p14:tracePt t="70824" x="6324600" y="1358900"/>
          <p14:tracePt t="70841" x="6261100" y="1212850"/>
          <p14:tracePt t="70858" x="6178550" y="933450"/>
          <p14:tracePt t="70875" x="6153150" y="825500"/>
          <p14:tracePt t="70891" x="6127750" y="736600"/>
          <p14:tracePt t="70908" x="6099175" y="644525"/>
          <p14:tracePt t="70926" x="6092825" y="612775"/>
          <p14:tracePt t="70942" x="6092825" y="603250"/>
          <p14:tracePt t="70959" x="6092825" y="600075"/>
          <p14:tracePt t="70976" x="6089650" y="600075"/>
          <p14:tracePt t="71008" x="6089650" y="606425"/>
          <p14:tracePt t="71015" x="6089650" y="609600"/>
          <p14:tracePt t="71024" x="6089650" y="622300"/>
          <p14:tracePt t="71041" x="6127750" y="698500"/>
          <p14:tracePt t="71058" x="6305550" y="955675"/>
          <p14:tracePt t="71075" x="6445250" y="1155700"/>
          <p14:tracePt t="71093" x="6677025" y="1447800"/>
          <p14:tracePt t="71110" x="6829425" y="1587500"/>
          <p14:tracePt t="71127" x="6940550" y="1736725"/>
          <p14:tracePt t="71142" x="7054850" y="1914525"/>
          <p14:tracePt t="71158" x="7092950" y="1971675"/>
          <p14:tracePt t="71174" x="7102475" y="2000250"/>
          <p14:tracePt t="71192" x="7115175" y="2028825"/>
          <p14:tracePt t="71208" x="7115175" y="2041525"/>
          <p14:tracePt t="71226" x="7115175" y="2038350"/>
          <p14:tracePt t="71242" x="7115175" y="2022475"/>
          <p14:tracePt t="71783" x="7064375" y="2025650"/>
          <p14:tracePt t="71790" x="6985000" y="2035175"/>
          <p14:tracePt t="71797" x="6911975" y="2054225"/>
          <p14:tracePt t="71808" x="6851650" y="2070100"/>
          <p14:tracePt t="71825" x="6648450" y="2149475"/>
          <p14:tracePt t="71841" x="6511925" y="2222500"/>
          <p14:tracePt t="71875" x="6276975" y="2374900"/>
          <p14:tracePt t="71908" x="6137275" y="2476500"/>
          <p14:tracePt t="71926" x="6070600" y="2520950"/>
          <p14:tracePt t="71941" x="6022975" y="2555875"/>
          <p14:tracePt t="71958" x="5991225" y="2587625"/>
          <p14:tracePt t="71974" x="5937250" y="2625725"/>
          <p14:tracePt t="71991" x="5889625" y="2651125"/>
          <p14:tracePt t="72008" x="5854700" y="2663825"/>
          <p14:tracePt t="72024" x="5791200" y="2670175"/>
          <p14:tracePt t="72041" x="5737225" y="2660650"/>
          <p14:tracePt t="72059" x="5689600" y="2635250"/>
          <p14:tracePt t="72075" x="5622925" y="2593975"/>
          <p14:tracePt t="72091" x="5584825" y="2555875"/>
          <p14:tracePt t="72108" x="5521325" y="2492375"/>
          <p14:tracePt t="72124" x="5422900" y="2387600"/>
          <p14:tracePt t="72141" x="5368925" y="2317750"/>
          <p14:tracePt t="72158" x="5343525" y="2279650"/>
          <p14:tracePt t="72174" x="5302250" y="2219325"/>
          <p14:tracePt t="72191" x="5292725" y="2187575"/>
          <p14:tracePt t="72207" x="5286375" y="2165350"/>
          <p14:tracePt t="72224" x="5286375" y="2127250"/>
          <p14:tracePt t="72242" x="5286375" y="2117725"/>
          <p14:tracePt t="72258" x="5286375" y="2108200"/>
          <p14:tracePt t="72274" x="5286375" y="2092325"/>
          <p14:tracePt t="72291" x="5286375" y="2082800"/>
          <p14:tracePt t="72308" x="5286375" y="2073275"/>
          <p14:tracePt t="72325" x="5286375" y="2051050"/>
          <p14:tracePt t="72342" x="5286375" y="2041525"/>
          <p14:tracePt t="72358" x="5292725" y="2028825"/>
          <p14:tracePt t="72374" x="5295900" y="2019300"/>
          <p14:tracePt t="72391" x="5295900" y="2003425"/>
          <p14:tracePt t="72409" x="5295900" y="1987550"/>
          <p14:tracePt t="72424" x="5295900" y="1984375"/>
          <p14:tracePt t="72459" x="5302250" y="1978025"/>
          <p14:tracePt t="72475" x="5311775" y="1968500"/>
          <p14:tracePt t="72492" x="5327650" y="1952625"/>
          <p14:tracePt t="72509" x="5343525" y="1939925"/>
          <p14:tracePt t="72525" x="5353050" y="1927225"/>
          <p14:tracePt t="72542" x="5368925" y="1917700"/>
          <p14:tracePt t="72558" x="5403850" y="1901825"/>
          <p14:tracePt t="72574" x="5416550" y="1901825"/>
          <p14:tracePt t="72591" x="5448300" y="1889125"/>
          <p14:tracePt t="72608" x="5483225" y="1870075"/>
          <p14:tracePt t="72624" x="5514975" y="1857375"/>
          <p14:tracePt t="72641" x="5537200" y="1841500"/>
          <p14:tracePt t="72658" x="5588000" y="1816100"/>
          <p14:tracePt t="72674" x="5619750" y="1797050"/>
          <p14:tracePt t="72691" x="5641975" y="1778000"/>
          <p14:tracePt t="72708" x="5686425" y="1762125"/>
          <p14:tracePt t="72724" x="5695950" y="1752600"/>
          <p14:tracePt t="72741" x="5705475" y="1739900"/>
          <p14:tracePt t="72758" x="5730875" y="1739900"/>
          <p14:tracePt t="72774" x="5740400" y="1739900"/>
          <p14:tracePt t="72792" x="5762625" y="1739900"/>
          <p14:tracePt t="72808" x="5800725" y="1739900"/>
          <p14:tracePt t="72824" x="5826125" y="1749425"/>
          <p14:tracePt t="72841" x="5854700" y="1762125"/>
          <p14:tracePt t="72858" x="5889625" y="1781175"/>
          <p14:tracePt t="72874" x="5921375" y="1797050"/>
          <p14:tracePt t="72891" x="5946775" y="1809750"/>
          <p14:tracePt t="72908" x="5988050" y="1828800"/>
          <p14:tracePt t="72924" x="6010275" y="1838325"/>
          <p14:tracePt t="72941" x="6051550" y="1860550"/>
          <p14:tracePt t="72958" x="6099175" y="1876425"/>
          <p14:tracePt t="72974" x="6121400" y="1889125"/>
          <p14:tracePt t="72992" x="6159500" y="1914525"/>
          <p14:tracePt t="73008" x="6175375" y="1924050"/>
          <p14:tracePt t="73024" x="6197600" y="1936750"/>
          <p14:tracePt t="73042" x="6226175" y="1946275"/>
          <p14:tracePt t="73058" x="6248400" y="1958975"/>
          <p14:tracePt t="73074" x="6273800" y="1974850"/>
          <p14:tracePt t="73092" x="6302375" y="1993900"/>
          <p14:tracePt t="73108" x="6318250" y="2003425"/>
          <p14:tracePt t="73124" x="6340475" y="2012950"/>
          <p14:tracePt t="73142" x="6375400" y="2044700"/>
          <p14:tracePt t="73158" x="6407150" y="2060575"/>
          <p14:tracePt t="73174" x="6432550" y="2085975"/>
          <p14:tracePt t="73192" x="6489700" y="2111375"/>
          <p14:tracePt t="73208" x="6521450" y="2124075"/>
          <p14:tracePt t="73224" x="6543675" y="2136775"/>
          <p14:tracePt t="73242" x="6578600" y="2152650"/>
          <p14:tracePt t="73258" x="6588125" y="2162175"/>
          <p14:tracePt t="73274" x="6597650" y="2171700"/>
          <p14:tracePt t="73292" x="6626225" y="2193925"/>
          <p14:tracePt t="73309" x="6645275" y="2206625"/>
          <p14:tracePt t="73325" x="6661150" y="2222500"/>
          <p14:tracePt t="73341" x="6683375" y="2254250"/>
          <p14:tracePt t="73358" x="6692900" y="2270125"/>
          <p14:tracePt t="73374" x="6711950" y="2301875"/>
          <p14:tracePt t="73391" x="6734175" y="2336800"/>
          <p14:tracePt t="73408" x="6746875" y="2368550"/>
          <p14:tracePt t="73424" x="6759575" y="2390775"/>
          <p14:tracePt t="73442" x="6775450" y="2432050"/>
          <p14:tracePt t="73458" x="6794500" y="2457450"/>
          <p14:tracePt t="73475" x="6807200" y="2489200"/>
          <p14:tracePt t="73491" x="6813550" y="2514600"/>
          <p14:tracePt t="73508" x="6813550" y="2543175"/>
          <p14:tracePt t="73524" x="6813550" y="2565400"/>
          <p14:tracePt t="73541" x="6813550" y="2606675"/>
          <p14:tracePt t="73558" x="6813550" y="2628900"/>
          <p14:tracePt t="73575" x="6804025" y="2651125"/>
          <p14:tracePt t="73591" x="6778625" y="2695575"/>
          <p14:tracePt t="73608" x="6765925" y="2724150"/>
          <p14:tracePt t="73624" x="6756400" y="2740025"/>
          <p14:tracePt t="73641" x="6740525" y="2755900"/>
          <p14:tracePt t="73658" x="6737350" y="2765425"/>
          <p14:tracePt t="73674" x="6721475" y="2781300"/>
          <p14:tracePt t="73691" x="6711950" y="2803525"/>
          <p14:tracePt t="73708" x="6702425" y="2813050"/>
          <p14:tracePt t="73726" x="6686550" y="2844800"/>
          <p14:tracePt t="73741" x="6673850" y="2860675"/>
          <p14:tracePt t="73758" x="6664325" y="2870200"/>
          <p14:tracePt t="73775" x="6648450" y="2892425"/>
          <p14:tracePt t="73791" x="6635750" y="2901950"/>
          <p14:tracePt t="73808" x="6623050" y="2911475"/>
          <p14:tracePt t="73825" x="6604000" y="2930525"/>
          <p14:tracePt t="73841" x="6572250" y="2943225"/>
          <p14:tracePt t="73857" x="6556375" y="2952750"/>
          <p14:tracePt t="73875" x="6524625" y="2971800"/>
          <p14:tracePt t="73892" x="6515100" y="2971800"/>
          <p14:tracePt t="73907" x="6492875" y="2971800"/>
          <p14:tracePt t="73925" x="6461125" y="2971800"/>
          <p14:tracePt t="73941" x="6438900" y="2971800"/>
          <p14:tracePt t="73958" x="6410325" y="2971800"/>
          <p14:tracePt t="73974" x="6375400" y="2955925"/>
          <p14:tracePt t="73991" x="6330950" y="2943225"/>
          <p14:tracePt t="74007" x="6283325" y="2930525"/>
          <p14:tracePt t="74024" x="6210300" y="2905125"/>
          <p14:tracePt t="74041" x="6172200" y="2892425"/>
          <p14:tracePt t="74058" x="6127750" y="2870200"/>
          <p14:tracePt t="74074" x="6032500" y="2819400"/>
          <p14:tracePt t="74091" x="5988050" y="2806700"/>
          <p14:tracePt t="74107" x="5940425" y="2794000"/>
          <p14:tracePt t="74125" x="5883275" y="2768600"/>
          <p14:tracePt t="74141" x="5861050" y="2759075"/>
          <p14:tracePt t="74158" x="5822950" y="2746375"/>
          <p14:tracePt t="74174" x="5765800" y="2720975"/>
          <p14:tracePt t="74191" x="5721350" y="2708275"/>
          <p14:tracePt t="74208" x="5676900" y="2695575"/>
          <p14:tracePt t="74224" x="5626100" y="2676525"/>
          <p14:tracePt t="74241" x="5603875" y="2670175"/>
          <p14:tracePt t="74258" x="5588000" y="2660650"/>
          <p14:tracePt t="74274" x="5559425" y="2644775"/>
          <p14:tracePt t="74291" x="5543550" y="2632075"/>
          <p14:tracePt t="74307" x="5514975" y="2619375"/>
          <p14:tracePt t="74324" x="5476875" y="2590800"/>
          <p14:tracePt t="74341" x="5445125" y="2565400"/>
          <p14:tracePt t="74358" x="5410200" y="2533650"/>
          <p14:tracePt t="74374" x="5378450" y="2520950"/>
          <p14:tracePt t="74391" x="5362575" y="2511425"/>
          <p14:tracePt t="74408" x="5349875" y="2495550"/>
          <p14:tracePt t="74424" x="5334000" y="2473325"/>
          <p14:tracePt t="74441" x="5321300" y="2463800"/>
          <p14:tracePt t="74458" x="5318125" y="2444750"/>
          <p14:tracePt t="74474" x="5318125" y="2416175"/>
          <p14:tracePt t="74492" x="5318125" y="2406650"/>
          <p14:tracePt t="74508" x="5318125" y="2368550"/>
          <p14:tracePt t="74524" x="5318125" y="2346325"/>
          <p14:tracePt t="74541" x="5327650" y="2314575"/>
          <p14:tracePt t="74558" x="5349875" y="2263775"/>
          <p14:tracePt t="74574" x="5362575" y="2235200"/>
          <p14:tracePt t="74591" x="5368925" y="2212975"/>
          <p14:tracePt t="74607" x="5387975" y="2168525"/>
          <p14:tracePt t="74624" x="5394325" y="2146300"/>
          <p14:tracePt t="74642" x="5410200" y="2114550"/>
          <p14:tracePt t="74659" x="5429250" y="2079625"/>
          <p14:tracePt t="74675" x="5441950" y="2057400"/>
          <p14:tracePt t="74691" x="5451475" y="2035175"/>
          <p14:tracePt t="74707" x="5483225" y="1984375"/>
          <p14:tracePt t="74724" x="5495925" y="1952625"/>
          <p14:tracePt t="74741" x="5511800" y="1936750"/>
          <p14:tracePt t="74758" x="5553075" y="1911350"/>
          <p14:tracePt t="74774" x="5575300" y="1895475"/>
          <p14:tracePt t="74791" x="5607050" y="1882775"/>
          <p14:tracePt t="74807" x="5648325" y="1863725"/>
          <p14:tracePt t="74824" x="5664200" y="1854200"/>
          <p14:tracePt t="74841" x="5689600" y="1841500"/>
          <p14:tracePt t="74858" x="5715000" y="1825625"/>
          <p14:tracePt t="74874" x="5737225" y="1816100"/>
          <p14:tracePt t="74892" x="5778500" y="1816100"/>
          <p14:tracePt t="74907" x="5800725" y="1809750"/>
          <p14:tracePt t="74924" x="5829300" y="1809750"/>
          <p14:tracePt t="74942" x="5861050" y="1809750"/>
          <p14:tracePt t="74958" x="5892800" y="1809750"/>
          <p14:tracePt t="74974" x="5915025" y="1809750"/>
          <p14:tracePt t="74992" x="5953125" y="1809750"/>
          <p14:tracePt t="75008" x="5975350" y="1809750"/>
          <p14:tracePt t="75024" x="6003925" y="1809750"/>
          <p14:tracePt t="75042" x="6038850" y="1812925"/>
          <p14:tracePt t="75058" x="6070600" y="1825625"/>
          <p14:tracePt t="75074" x="6092825" y="1828800"/>
          <p14:tracePt t="75092" x="6127750" y="1841500"/>
          <p14:tracePt t="75108" x="6140450" y="1841500"/>
          <p14:tracePt t="75125" x="6172200" y="1841500"/>
          <p14:tracePt t="75141" x="6184900" y="1854200"/>
          <p14:tracePt t="75157" x="6200775" y="1854200"/>
          <p14:tracePt t="75174" x="6216650" y="1857375"/>
          <p14:tracePt t="75191" x="6235700" y="1857375"/>
          <p14:tracePt t="75207" x="6248400" y="1863725"/>
          <p14:tracePt t="75224" x="6257925" y="1873250"/>
          <p14:tracePt t="75241" x="6276975" y="1873250"/>
          <p14:tracePt t="75258" x="6286500" y="1876425"/>
          <p14:tracePt t="75274" x="6296025" y="1876425"/>
          <p14:tracePt t="75291" x="6311900" y="1876425"/>
          <p14:tracePt t="75307" x="6321425" y="1876425"/>
          <p14:tracePt t="75370" x="6321425" y="1882775"/>
          <p14:tracePt t="75377" x="6321425" y="1885950"/>
          <p14:tracePt t="75391" x="6321425" y="1901825"/>
          <p14:tracePt t="75407" x="6321425" y="1911350"/>
          <p14:tracePt t="75424" x="6321425" y="1933575"/>
          <p14:tracePt t="75426" x="6311900" y="1946275"/>
          <p14:tracePt t="75442" x="6299200" y="1984375"/>
          <p14:tracePt t="75458" x="6289675" y="2006600"/>
          <p14:tracePt t="75474" x="6276975" y="2038350"/>
          <p14:tracePt t="75491" x="6238875" y="2073275"/>
          <p14:tracePt t="75508" x="6213475" y="2098675"/>
          <p14:tracePt t="75524" x="6181725" y="2130425"/>
          <p14:tracePt t="75541" x="6146800" y="2168525"/>
          <p14:tracePt t="75558" x="6115050" y="2200275"/>
          <p14:tracePt t="75574" x="6096000" y="2209800"/>
          <p14:tracePt t="75591" x="6083300" y="2225675"/>
          <p14:tracePt t="75608" x="6067425" y="2235200"/>
          <p14:tracePt t="75624" x="6054725" y="2251075"/>
          <p14:tracePt t="75642" x="6042025" y="2266950"/>
          <p14:tracePt t="75659" x="6032500" y="2276475"/>
          <p14:tracePt t="75676" x="6010275" y="2292350"/>
          <p14:tracePt t="75691" x="6000750" y="2308225"/>
          <p14:tracePt t="75708" x="5997575" y="2308225"/>
          <p14:tracePt t="75724" x="5991225" y="2308225"/>
          <p14:tracePt t="76195" x="5991225" y="2311400"/>
          <p14:tracePt t="76202" x="5991225" y="2317750"/>
          <p14:tracePt t="76209" x="5991225" y="2327275"/>
          <p14:tracePt t="76224" x="5981700" y="2336800"/>
          <p14:tracePt t="76241" x="5981700" y="2346325"/>
          <p14:tracePt t="76258" x="5981700" y="2365375"/>
          <p14:tracePt t="76275" x="5981700" y="2378075"/>
          <p14:tracePt t="76308" x="5981700" y="2397125"/>
          <p14:tracePt t="76374" x="5981700" y="2393950"/>
          <p14:tracePt t="76382" x="5981700" y="2390775"/>
          <p14:tracePt t="76391" x="5981700" y="2384425"/>
          <p14:tracePt t="76408" x="5981700" y="2359025"/>
          <p14:tracePt t="76424" x="5981700" y="2330450"/>
          <p14:tracePt t="76441" x="5981700" y="2308225"/>
          <p14:tracePt t="76458" x="5981700" y="2273300"/>
          <p14:tracePt t="76474" x="5981700" y="2257425"/>
          <p14:tracePt t="76491" x="5981700" y="2247900"/>
          <p14:tracePt t="76507" x="5981700" y="2228850"/>
          <p14:tracePt t="76714" x="5981700" y="2241550"/>
          <p14:tracePt t="76722" x="5981700" y="2251075"/>
          <p14:tracePt t="76728" x="5975350" y="2257425"/>
          <p14:tracePt t="76741" x="5975350" y="2260600"/>
          <p14:tracePt t="76758" x="5975350" y="2276475"/>
          <p14:tracePt t="76774" x="5975350" y="2289175"/>
          <p14:tracePt t="76791" x="5975350" y="2301875"/>
          <p14:tracePt t="76807" x="5975350" y="2314575"/>
          <p14:tracePt t="76824" x="5975350" y="2324100"/>
          <p14:tracePt t="76841" x="5975350" y="2330450"/>
          <p14:tracePt t="76858" x="5975350" y="2339975"/>
          <p14:tracePt t="76971" x="5975350" y="2333625"/>
          <p14:tracePt t="76978" x="5975350" y="2327275"/>
          <p14:tracePt t="76991" x="5975350" y="2317750"/>
          <p14:tracePt t="77007" x="5975350" y="2308225"/>
          <p14:tracePt t="77024" x="5978525" y="2308225"/>
          <p14:tracePt t="77041" x="5981700" y="2301875"/>
          <p14:tracePt t="77312" x="5981700" y="2305050"/>
          <p14:tracePt t="77319" x="5981700" y="2308225"/>
          <p14:tracePt t="77326" x="5981700" y="2314575"/>
          <p14:tracePt t="77341" x="5981700" y="2317750"/>
          <p14:tracePt t="77624" x="5981700" y="2311400"/>
          <p14:tracePt t="78060" x="5981700" y="2260600"/>
          <p14:tracePt t="78067" x="5991225" y="2178050"/>
          <p14:tracePt t="78074" x="5991225" y="2085975"/>
          <p14:tracePt t="78091" x="5991225" y="1949450"/>
          <p14:tracePt t="78108" x="5991225" y="1857375"/>
          <p14:tracePt t="78124" x="5972175" y="1724025"/>
          <p14:tracePt t="78158" x="5905500" y="1489075"/>
          <p14:tracePt t="78191" x="5873750" y="1276350"/>
          <p14:tracePt t="78208" x="5838825" y="1108075"/>
          <p14:tracePt t="78224" x="5832475" y="1047750"/>
          <p14:tracePt t="78241" x="5826125" y="1003300"/>
          <p14:tracePt t="78258" x="5810250" y="952500"/>
          <p14:tracePt t="78274" x="5791200" y="927100"/>
          <p14:tracePt t="78291" x="5778500" y="898525"/>
          <p14:tracePt t="78308" x="5772150" y="850900"/>
          <p14:tracePt t="78324" x="5765800" y="812800"/>
          <p14:tracePt t="78341" x="5765800" y="790575"/>
          <p14:tracePt t="78358" x="5765800" y="762000"/>
          <p14:tracePt t="78374" x="5765800" y="752475"/>
          <p14:tracePt t="78391" x="5762625" y="742950"/>
          <p14:tracePt t="78407" x="5753100" y="717550"/>
          <p14:tracePt t="78424" x="5746750" y="701675"/>
          <p14:tracePt t="78441" x="5734050" y="679450"/>
          <p14:tracePt t="78445" x="5734050" y="660400"/>
          <p14:tracePt t="78458" x="5734050" y="638175"/>
          <p14:tracePt t="78475" x="5734050" y="628650"/>
          <p14:tracePt t="78491" x="5734050" y="612775"/>
          <p14:tracePt t="78507" x="5734050" y="596900"/>
          <p14:tracePt t="78524" x="5734050" y="587375"/>
          <p14:tracePt t="78541" x="5734050" y="577850"/>
          <p14:tracePt t="78557" x="5746750" y="558800"/>
          <p14:tracePt t="78575" x="5753100" y="549275"/>
          <p14:tracePt t="78591" x="5762625" y="539750"/>
          <p14:tracePt t="78608" x="5765800" y="530225"/>
          <p14:tracePt t="78624" x="5778500" y="523875"/>
          <p14:tracePt t="78641" x="5791200" y="523875"/>
          <p14:tracePt t="78657" x="5807075" y="523875"/>
          <p14:tracePt t="78674" x="5816600" y="523875"/>
          <p14:tracePt t="78691" x="5826125" y="514350"/>
          <p14:tracePt t="78707" x="5848350" y="498475"/>
          <p14:tracePt t="78724" x="5857875" y="488950"/>
          <p14:tracePt t="78741" x="5867400" y="488950"/>
          <p14:tracePt t="78757" x="5880100" y="479425"/>
          <p14:tracePt t="78774" x="5895975" y="479425"/>
          <p14:tracePt t="78792" x="5911850" y="473075"/>
          <p14:tracePt t="78807" x="5918200" y="457200"/>
          <p14:tracePt t="78824" x="5918200" y="454025"/>
          <p14:tracePt t="78841" x="5921375" y="447675"/>
          <p14:tracePt t="78857" x="5921375" y="444500"/>
          <p14:tracePt t="79504" x="5911850" y="520700"/>
          <p14:tracePt t="79511" x="5911850" y="609600"/>
          <p14:tracePt t="79525" x="5911850" y="793750"/>
          <p14:tracePt t="79558" x="5943600" y="1162050"/>
          <p14:tracePt t="79591" x="6042025" y="1539875"/>
          <p14:tracePt t="79608" x="6076950" y="1638300"/>
          <p14:tracePt t="79625" x="6124575" y="1765300"/>
          <p14:tracePt t="79640" x="6137275" y="1828800"/>
          <p14:tracePt t="79657" x="6149975" y="1879600"/>
          <p14:tracePt t="79674" x="6149975" y="1920875"/>
          <p14:tracePt t="79691" x="6149975" y="1936750"/>
          <p14:tracePt t="79707" x="6149975" y="1946275"/>
          <p14:tracePt t="79724" x="6149975" y="1962150"/>
          <p14:tracePt t="79740" x="6149975" y="1971675"/>
          <p14:tracePt t="79823" x="6149975" y="1968500"/>
          <p14:tracePt t="79831" x="6149975" y="1965325"/>
          <p14:tracePt t="79853" x="6149975" y="1958975"/>
          <p14:tracePt t="79859" x="6143625" y="1955800"/>
          <p14:tracePt t="79874" x="6134100" y="1943100"/>
          <p14:tracePt t="79890" x="6124575" y="1930400"/>
          <p14:tracePt t="79907" x="6108700" y="1917700"/>
          <p14:tracePt t="79924" x="6092825" y="1905000"/>
          <p14:tracePt t="79941" x="6083300" y="1898650"/>
          <p14:tracePt t="79957" x="6073775" y="1898650"/>
          <p14:tracePt t="79974" x="6054725" y="1898650"/>
          <p14:tracePt t="79991" x="6045200" y="1898650"/>
          <p14:tracePt t="80007" x="6035675" y="1898650"/>
          <p14:tracePt t="80024" x="6019800" y="1898650"/>
          <p14:tracePt t="80041" x="6003925" y="1901825"/>
          <p14:tracePt t="80058" x="5991225" y="1905000"/>
          <p14:tracePt t="80074" x="5984875" y="1905000"/>
          <p14:tracePt t="80090" x="5984875" y="1911350"/>
          <p14:tracePt t="80131" x="5981700" y="1914525"/>
          <p14:tracePt t="80141" x="5981700" y="1920875"/>
          <p14:tracePt t="80159" x="5981700" y="1927225"/>
          <p14:tracePt t="80186" x="5981700" y="1936750"/>
          <p14:tracePt t="80230" x="5988050" y="1936750"/>
          <p14:tracePt t="80236" x="5991225" y="1936750"/>
          <p14:tracePt t="80243" x="5997575" y="1936750"/>
          <p14:tracePt t="80258" x="6007100" y="1936750"/>
          <p14:tracePt t="80274" x="6022975" y="1936750"/>
          <p14:tracePt t="80291" x="6032500" y="1927225"/>
          <p14:tracePt t="80308" x="6051550" y="1917700"/>
          <p14:tracePt t="80324" x="6083300" y="1917700"/>
          <p14:tracePt t="80341" x="6102350" y="1917700"/>
          <p14:tracePt t="80357" x="6159500" y="1917700"/>
          <p14:tracePt t="80374" x="6194425" y="1917700"/>
          <p14:tracePt t="80391" x="6216650" y="1917700"/>
          <p14:tracePt t="80407" x="6257925" y="1927225"/>
          <p14:tracePt t="80424" x="6283325" y="1939925"/>
          <p14:tracePt t="80440" x="6299200" y="1949450"/>
          <p14:tracePt t="80442" x="6308725" y="1955800"/>
          <p14:tracePt t="80457" x="6318250" y="1965325"/>
          <p14:tracePt t="80474" x="6327775" y="1974850"/>
          <p14:tracePt t="80491" x="6340475" y="1990725"/>
          <p14:tracePt t="80507" x="6343650" y="2006600"/>
          <p14:tracePt t="80524" x="6343650" y="2016125"/>
          <p14:tracePt t="80541" x="6343650" y="2025650"/>
          <p14:tracePt t="80557" x="6343650" y="2038350"/>
          <p14:tracePt t="80574" x="6350000" y="2047875"/>
          <p14:tracePt t="80591" x="6365875" y="2060575"/>
          <p14:tracePt t="80607" x="6381750" y="2092325"/>
          <p14:tracePt t="80624" x="6397625" y="2117725"/>
          <p14:tracePt t="80641" x="6435725" y="2159000"/>
          <p14:tracePt t="80657" x="6454775" y="2184400"/>
          <p14:tracePt t="80674" x="6467475" y="2216150"/>
          <p14:tracePt t="80691" x="6486525" y="2238375"/>
          <p14:tracePt t="80707" x="6502400" y="2273300"/>
          <p14:tracePt t="80723" x="6511925" y="2289175"/>
          <p14:tracePt t="80741" x="6534150" y="2324100"/>
          <p14:tracePt t="80757" x="6543675" y="2339975"/>
          <p14:tracePt t="80774" x="6553200" y="2349500"/>
          <p14:tracePt t="80791" x="6553200" y="2381250"/>
          <p14:tracePt t="80807" x="6553200" y="2403475"/>
          <p14:tracePt t="80824" x="6553200" y="2419350"/>
          <p14:tracePt t="80841" x="6553200" y="2460625"/>
          <p14:tracePt t="80857" x="6553200" y="2489200"/>
          <p14:tracePt t="80874" x="6553200" y="2517775"/>
          <p14:tracePt t="80891" x="6553200" y="2559050"/>
          <p14:tracePt t="80907" x="6553200" y="2581275"/>
          <p14:tracePt t="80924" x="6553200" y="2609850"/>
          <p14:tracePt t="80941" x="6543675" y="2625725"/>
          <p14:tracePt t="80957" x="6527800" y="2635250"/>
          <p14:tracePt t="80973" x="6515100" y="2651125"/>
          <p14:tracePt t="80990" x="6502400" y="2670175"/>
          <p14:tracePt t="81007" x="6492875" y="2682875"/>
          <p14:tracePt t="81024" x="6477000" y="2692400"/>
          <p14:tracePt t="81040" x="6461125" y="2711450"/>
          <p14:tracePt t="81058" x="6451600" y="2720975"/>
          <p14:tracePt t="81074" x="6435725" y="2720975"/>
          <p14:tracePt t="81090" x="6410325" y="2720975"/>
          <p14:tracePt t="81107" x="6394450" y="2720975"/>
          <p14:tracePt t="81124" x="6365875" y="2720975"/>
          <p14:tracePt t="81140" x="6340475" y="2720975"/>
          <p14:tracePt t="81157" x="6308725" y="2720975"/>
          <p14:tracePt t="81174" x="6289675" y="2720975"/>
          <p14:tracePt t="81190" x="6242050" y="2720975"/>
          <p14:tracePt t="81207" x="6210300" y="2717800"/>
          <p14:tracePt t="81224" x="6172200" y="2698750"/>
          <p14:tracePt t="81241" x="6124575" y="2689225"/>
          <p14:tracePt t="81258" x="6102350" y="2682875"/>
          <p14:tracePt t="81275" x="6057900" y="2670175"/>
          <p14:tracePt t="81291" x="6029325" y="2663825"/>
          <p14:tracePt t="81308" x="5984875" y="2657475"/>
          <p14:tracePt t="81324" x="5937250" y="2638425"/>
          <p14:tracePt t="81340" x="5867400" y="2625725"/>
          <p14:tracePt t="81357" x="5838825" y="2625725"/>
          <p14:tracePt t="81374" x="5797550" y="2613025"/>
          <p14:tracePt t="81390" x="5781675" y="2613025"/>
          <p14:tracePt t="81407" x="5772150" y="2613025"/>
          <p14:tracePt t="81425" x="5749925" y="2603500"/>
          <p14:tracePt t="81441" x="5740400" y="2593975"/>
          <p14:tracePt t="81457" x="5730875" y="2578100"/>
          <p14:tracePt t="81460" x="5724525" y="2571750"/>
          <p14:tracePt t="81474" x="5711825" y="2562225"/>
          <p14:tracePt t="81490" x="5699125" y="2552700"/>
          <p14:tracePt t="81507" x="5689600" y="2530475"/>
          <p14:tracePt t="81524" x="5680075" y="2505075"/>
          <p14:tracePt t="81540" x="5680075" y="2489200"/>
          <p14:tracePt t="81557" x="5680075" y="2460625"/>
          <p14:tracePt t="81574" x="5680075" y="2441575"/>
          <p14:tracePt t="81590" x="5680075" y="2419350"/>
          <p14:tracePt t="81607" x="5680075" y="2403475"/>
          <p14:tracePt t="81624" x="5673725" y="2384425"/>
          <p14:tracePt t="81640" x="5667375" y="2352675"/>
          <p14:tracePt t="81658" x="5667375" y="2336800"/>
          <p14:tracePt t="81675" x="5667375" y="2292350"/>
          <p14:tracePt t="81690" x="5667375" y="2247900"/>
          <p14:tracePt t="81707" x="5667375" y="2216150"/>
          <p14:tracePt t="81724" x="5667375" y="2178050"/>
          <p14:tracePt t="81740" x="5667375" y="2168525"/>
          <p14:tracePt t="81757" x="5667375" y="2159000"/>
          <p14:tracePt t="81774" x="5667375" y="2149475"/>
          <p14:tracePt t="81888" x="5667375" y="2143125"/>
          <p14:tracePt t="81917" x="5667375" y="2133600"/>
          <p14:tracePt t="81924" x="5667375" y="2127250"/>
          <p14:tracePt t="81930" x="5667375" y="2124075"/>
          <p14:tracePt t="81940" x="5667375" y="2117725"/>
          <p14:tracePt t="81958" x="5667375" y="2070100"/>
          <p14:tracePt t="81973" x="5667375" y="2019300"/>
          <p14:tracePt t="81990" x="5680075" y="1936750"/>
          <p14:tracePt t="82007" x="5695950" y="1841500"/>
          <p14:tracePt t="82023" x="5759450" y="1603375"/>
          <p14:tracePt t="82041" x="5788025" y="1441450"/>
          <p14:tracePt t="82058" x="5813425" y="1231900"/>
          <p14:tracePt t="82074" x="5838825" y="1089025"/>
          <p14:tracePt t="82091" x="5848350" y="984250"/>
          <p14:tracePt t="82108" x="5848350" y="914400"/>
          <p14:tracePt t="82125" x="5848350" y="885825"/>
          <p14:tracePt t="82141" x="5848350" y="857250"/>
          <p14:tracePt t="82157" x="5848350" y="800100"/>
          <p14:tracePt t="82173" x="5854700" y="765175"/>
          <p14:tracePt t="82190" x="5867400" y="720725"/>
          <p14:tracePt t="82207" x="5873750" y="669925"/>
          <p14:tracePt t="82223" x="5873750" y="647700"/>
          <p14:tracePt t="82241" x="5876925" y="638175"/>
          <p14:tracePt t="82257" x="5883275" y="619125"/>
          <p14:tracePt t="82274" x="5886450" y="609600"/>
          <p14:tracePt t="82290" x="5905500" y="587375"/>
          <p14:tracePt t="82307" x="5911850" y="552450"/>
          <p14:tracePt t="82323" x="5918200" y="536575"/>
          <p14:tracePt t="82341" x="5918200" y="527050"/>
          <p14:tracePt t="82357" x="5918200" y="504825"/>
          <p14:tracePt t="82393" x="5915025" y="504825"/>
          <p14:tracePt t="82407" x="5899150" y="504825"/>
          <p14:tracePt t="82423" x="5889625" y="495300"/>
          <p14:tracePt t="82440" x="5880100" y="485775"/>
          <p14:tracePt t="82457" x="5864225" y="460375"/>
          <p14:tracePt t="82474" x="5854700" y="438150"/>
          <p14:tracePt t="82490" x="5822950" y="412750"/>
          <p14:tracePt t="82507" x="5778500" y="374650"/>
          <p14:tracePt t="82524" x="5756275" y="361950"/>
          <p14:tracePt t="82542" x="5702300" y="323850"/>
          <p14:tracePt t="82557" x="5680075" y="311150"/>
          <p14:tracePt t="82574" x="5648325" y="298450"/>
          <p14:tracePt t="82591" x="5632450" y="288925"/>
          <p14:tracePt t="82607" x="5616575" y="266700"/>
          <p14:tracePt t="82623" x="5600700" y="250825"/>
          <p14:tracePt t="82640" x="5594350" y="234950"/>
          <p14:tracePt t="82657" x="5588000" y="209550"/>
          <p14:tracePt t="82674" x="5584825" y="200025"/>
          <p14:tracePt t="82691" x="5575300" y="184150"/>
          <p14:tracePt t="82707" x="5568950" y="168275"/>
          <p14:tracePt t="82724" x="5568950" y="158750"/>
          <p14:tracePt t="82740" x="5568950" y="142875"/>
          <p14:tracePt t="82757" x="5568950" y="139700"/>
          <p14:tracePt t="82805" x="5565775" y="139700"/>
          <p14:tracePt t="82841" x="5565775" y="146050"/>
          <p14:tracePt t="82848" x="5565775" y="152400"/>
          <p14:tracePt t="82857" x="5565775" y="155575"/>
          <p14:tracePt t="82874" x="5565775" y="165100"/>
          <p14:tracePt t="82890" x="5565775" y="184150"/>
          <p14:tracePt t="82907" x="5565775" y="190500"/>
          <p14:tracePt t="82924" x="5565775" y="196850"/>
          <p14:tracePt t="82941" x="5572125" y="196850"/>
          <p14:tracePt t="82957" x="5588000" y="196850"/>
          <p14:tracePt t="82973" x="5616575" y="196850"/>
          <p14:tracePt t="82991" x="5670550" y="196850"/>
          <p14:tracePt t="83007" x="5699125" y="196850"/>
          <p14:tracePt t="83023" x="5743575" y="196850"/>
          <p14:tracePt t="83040" x="5797550" y="196850"/>
          <p14:tracePt t="83057" x="5829300" y="196850"/>
          <p14:tracePt t="83073" x="5873750" y="196850"/>
          <p14:tracePt t="83090" x="5927725" y="196850"/>
          <p14:tracePt t="83107" x="5956300" y="196850"/>
          <p14:tracePt t="83124" x="5984875" y="196850"/>
          <p14:tracePt t="83140" x="6013450" y="196850"/>
          <p14:tracePt t="83157" x="6022975" y="196850"/>
          <p14:tracePt t="83173" x="6042025" y="196850"/>
          <p14:tracePt t="83190" x="6057900" y="196850"/>
          <p14:tracePt t="83207" x="6067425" y="196850"/>
          <p14:tracePt t="83223" x="6083300" y="200025"/>
          <p14:tracePt t="83240" x="6099175" y="209550"/>
          <p14:tracePt t="83257" x="6111875" y="222250"/>
          <p14:tracePt t="83274" x="6149975" y="244475"/>
          <p14:tracePt t="83290" x="6165850" y="254000"/>
          <p14:tracePt t="83307" x="6181725" y="266700"/>
          <p14:tracePt t="83324" x="6203950" y="276225"/>
          <p14:tracePt t="83340" x="6219825" y="311150"/>
          <p14:tracePt t="83358" x="6232525" y="333375"/>
          <p14:tracePt t="83375" x="6238875" y="374650"/>
          <p14:tracePt t="83390" x="6248400" y="406400"/>
          <p14:tracePt t="83407" x="6254750" y="428625"/>
          <p14:tracePt t="83424" x="6254750" y="466725"/>
          <p14:tracePt t="83441" x="6254750" y="488950"/>
          <p14:tracePt t="83458" x="6261100" y="520700"/>
          <p14:tracePt t="83475" x="6261100" y="568325"/>
          <p14:tracePt t="83490" x="6261100" y="612775"/>
          <p14:tracePt t="83507" x="6261100" y="654050"/>
          <p14:tracePt t="83524" x="6261100" y="711200"/>
          <p14:tracePt t="83540" x="6261100" y="733425"/>
          <p14:tracePt t="83557" x="6257925" y="755650"/>
          <p14:tracePt t="83573" x="6235700" y="796925"/>
          <p14:tracePt t="83590" x="6223000" y="812800"/>
          <p14:tracePt t="83607" x="6213475" y="838200"/>
          <p14:tracePt t="83624" x="6197600" y="850900"/>
          <p14:tracePt t="83640" x="6181725" y="860425"/>
          <p14:tracePt t="83657" x="6178550" y="876300"/>
          <p14:tracePt t="83674" x="6162675" y="892175"/>
          <p14:tracePt t="83690" x="6153150" y="901700"/>
          <p14:tracePt t="83707" x="6137275" y="911225"/>
          <p14:tracePt t="83723" x="6108700" y="927100"/>
          <p14:tracePt t="83740" x="6073775" y="933450"/>
          <p14:tracePt t="83757" x="6042025" y="946150"/>
          <p14:tracePt t="83774" x="5994400" y="958850"/>
          <p14:tracePt t="83790" x="5969000" y="965200"/>
          <p14:tracePt t="83807" x="5940425" y="968375"/>
          <p14:tracePt t="83823" x="5899150" y="981075"/>
          <p14:tracePt t="83840" x="5876925" y="993775"/>
          <p14:tracePt t="83857" x="5851525" y="1000125"/>
          <p14:tracePt t="83873" x="5813425" y="1000125"/>
          <p14:tracePt t="83890" x="5803900" y="1006475"/>
          <p14:tracePt t="83908" x="5781675" y="1006475"/>
          <p14:tracePt t="83923" x="5772150" y="1006475"/>
          <p14:tracePt t="83940" x="5762625" y="1006475"/>
          <p14:tracePt t="83957" x="5753100" y="1006475"/>
          <p14:tracePt t="83973" x="5743575" y="1006475"/>
          <p14:tracePt t="83990" x="5727700" y="1006475"/>
          <p14:tracePt t="84007" x="5715000" y="1003300"/>
          <p14:tracePt t="84023" x="5702300" y="987425"/>
          <p14:tracePt t="84040" x="5692775" y="965200"/>
          <p14:tracePt t="84058" x="5667375" y="920750"/>
          <p14:tracePt t="84074" x="5654675" y="898525"/>
          <p14:tracePt t="84090" x="5641975" y="854075"/>
          <p14:tracePt t="84107" x="5616575" y="796925"/>
          <p14:tracePt t="84124" x="5607050" y="765175"/>
          <p14:tracePt t="84140" x="5607050" y="736600"/>
          <p14:tracePt t="84157" x="5600700" y="720725"/>
          <p14:tracePt t="84173" x="5600700" y="711200"/>
          <p14:tracePt t="84190" x="5600700" y="682625"/>
          <p14:tracePt t="84207" x="5600700" y="650875"/>
          <p14:tracePt t="84223" x="5600700" y="635000"/>
          <p14:tracePt t="84240" x="5600700" y="606425"/>
          <p14:tracePt t="84257" x="5600700" y="590550"/>
          <p14:tracePt t="84273" x="5600700" y="581025"/>
          <p14:tracePt t="84290" x="5600700" y="558800"/>
          <p14:tracePt t="84307" x="5603875" y="539750"/>
          <p14:tracePt t="84323" x="5613400" y="517525"/>
          <p14:tracePt t="84340" x="5613400" y="495300"/>
          <p14:tracePt t="84357" x="5626100" y="438150"/>
          <p14:tracePt t="84374" x="5626100" y="393700"/>
          <p14:tracePt t="84390" x="5626100" y="371475"/>
          <p14:tracePt t="84407" x="5626100" y="333375"/>
          <p14:tracePt t="84423" x="5626100" y="311150"/>
          <p14:tracePt t="84440" x="5626100" y="279400"/>
          <p14:tracePt t="84457" x="5641975" y="260350"/>
          <p14:tracePt t="84474" x="5654675" y="238125"/>
          <p14:tracePt t="84490" x="5664200" y="215900"/>
          <p14:tracePt t="84507" x="5689600" y="193675"/>
          <p14:tracePt t="84523" x="5699125" y="180975"/>
          <p14:tracePt t="84541" x="5711825" y="161925"/>
          <p14:tracePt t="84556" x="5721350" y="155575"/>
          <p14:tracePt t="84573" x="5749925" y="155575"/>
          <p14:tracePt t="84591" x="5778500" y="155575"/>
          <p14:tracePt t="84607" x="5797550" y="158750"/>
          <p14:tracePt t="84624" x="5807075" y="168275"/>
          <p14:tracePt t="84641" x="5829300" y="184150"/>
          <p14:tracePt t="84656" x="5851525" y="196850"/>
          <p14:tracePt t="84673" x="5867400" y="206375"/>
          <p14:tracePt t="84691" x="5902325" y="219075"/>
          <p14:tracePt t="84706" x="5918200" y="222250"/>
          <p14:tracePt t="84723" x="5927725" y="222250"/>
          <p14:tracePt t="84740" x="5943600" y="222250"/>
          <p14:tracePt t="84756" x="5953125" y="222250"/>
          <p14:tracePt t="84814" x="5953125" y="234950"/>
          <p14:tracePt t="84827" x="5956300" y="234950"/>
          <p14:tracePt t="84842" x="5962650" y="238125"/>
          <p14:tracePt t="84849" x="5965825" y="244475"/>
          <p14:tracePt t="84857" x="5972175" y="250825"/>
          <p14:tracePt t="84874" x="5981700" y="260350"/>
          <p14:tracePt t="84890" x="6000750" y="273050"/>
          <p14:tracePt t="84907" x="6026150" y="292100"/>
          <p14:tracePt t="84923" x="6051550" y="317500"/>
          <p14:tracePt t="84940" x="6086475" y="346075"/>
          <p14:tracePt t="84957" x="6108700" y="368300"/>
          <p14:tracePt t="84973" x="6134100" y="387350"/>
          <p14:tracePt t="84990" x="6149975" y="419100"/>
          <p14:tracePt t="85006" x="6159500" y="434975"/>
          <p14:tracePt t="85024" x="6184900" y="466725"/>
          <p14:tracePt t="85025" x="6191250" y="473075"/>
          <p14:tracePt t="85040" x="6200775" y="482600"/>
          <p14:tracePt t="85057" x="6210300" y="492125"/>
          <p14:tracePt t="85073" x="6219825" y="501650"/>
          <p14:tracePt t="85091" x="6235700" y="520700"/>
          <p14:tracePt t="85107" x="6235700" y="530225"/>
          <p14:tracePt t="85123" x="6235700" y="542925"/>
          <p14:tracePt t="85140" x="6235700" y="552450"/>
          <p14:tracePt t="85157" x="6235700" y="565150"/>
          <p14:tracePt t="85174" x="6235700" y="581025"/>
          <p14:tracePt t="85190" x="6235700" y="590550"/>
          <p14:tracePt t="85207" x="6235700" y="600075"/>
          <p14:tracePt t="85223" x="6235700" y="615950"/>
          <p14:tracePt t="85240" x="6235700" y="631825"/>
          <p14:tracePt t="85257" x="6235700" y="635000"/>
          <p14:tracePt t="85290" x="6235700" y="644525"/>
          <p14:tracePt t="85306" x="6235700" y="654050"/>
          <p14:tracePt t="85324" x="6223000" y="676275"/>
          <p14:tracePt t="85341" x="6223000" y="685800"/>
          <p14:tracePt t="85376" x="6219825" y="685800"/>
          <p14:tracePt t="85466" x="6219825" y="688975"/>
          <p14:tracePt t="85559" x="6219825" y="695325"/>
          <p14:tracePt t="85566" x="6213475" y="695325"/>
          <p14:tracePt t="85802" x="6165850" y="708025"/>
          <p14:tracePt t="85809" x="6096000" y="727075"/>
          <p14:tracePt t="85823" x="5921375" y="762000"/>
          <p14:tracePt t="85840" x="5746750" y="809625"/>
          <p14:tracePt t="85857" x="5568950" y="847725"/>
          <p14:tracePt t="85874" x="5280025" y="920750"/>
          <p14:tracePt t="85891" x="5114925" y="968375"/>
          <p14:tracePt t="85923" x="4714875" y="1057275"/>
          <p14:tracePt t="85957" x="4343400" y="1101725"/>
          <p14:tracePt t="85974" x="4229100" y="1101725"/>
          <p14:tracePt t="85990" x="4146550" y="1101725"/>
          <p14:tracePt t="86007" x="4029075" y="1101725"/>
          <p14:tracePt t="86024" x="3968750" y="1101725"/>
          <p14:tracePt t="86040" x="3924300" y="1101725"/>
          <p14:tracePt t="86057" x="3876675" y="1098550"/>
          <p14:tracePt t="86073" x="3851275" y="1085850"/>
          <p14:tracePt t="86090" x="3829050" y="1085850"/>
          <p14:tracePt t="86107" x="3790950" y="1085850"/>
          <p14:tracePt t="86123" x="3759200" y="1082675"/>
          <p14:tracePt t="86140" x="3749675" y="1082675"/>
          <p14:tracePt t="86157" x="3730625" y="1066800"/>
          <p14:tracePt t="86173" x="3698875" y="1054100"/>
          <p14:tracePt t="86190" x="3676650" y="1041400"/>
          <p14:tracePt t="86206" x="3632200" y="1022350"/>
          <p14:tracePt t="86223" x="3609975" y="1006475"/>
          <p14:tracePt t="86240" x="3578225" y="987425"/>
          <p14:tracePt t="86256" x="3521075" y="955675"/>
          <p14:tracePt t="86274" x="3479800" y="920750"/>
          <p14:tracePt t="86290" x="3425825" y="895350"/>
          <p14:tracePt t="86307" x="3336925" y="844550"/>
          <p14:tracePt t="86323" x="3282950" y="815975"/>
          <p14:tracePt t="86340" x="3225800" y="787400"/>
          <p14:tracePt t="86357" x="3149600" y="723900"/>
          <p14:tracePt t="86373" x="3092450" y="688975"/>
          <p14:tracePt t="86390" x="3044825" y="647700"/>
          <p14:tracePt t="86407" x="2978150" y="600075"/>
          <p14:tracePt t="86423" x="2930525" y="574675"/>
          <p14:tracePt t="86440" x="2879725" y="530225"/>
          <p14:tracePt t="86457" x="2809875" y="469900"/>
          <p14:tracePt t="86473" x="2771775" y="438150"/>
          <p14:tracePt t="86490" x="2724150" y="403225"/>
          <p14:tracePt t="86506" x="2657475" y="355600"/>
          <p14:tracePt t="86523" x="2606675" y="320675"/>
          <p14:tracePt t="86541" x="2571750" y="285750"/>
          <p14:tracePt t="86556" x="2540000" y="266700"/>
          <p14:tracePt t="86573" x="2517775" y="247650"/>
          <p14:tracePt t="86589" x="2492375" y="238125"/>
          <p14:tracePt t="86606" x="2473325" y="222250"/>
          <p14:tracePt t="86623" x="2454275" y="206375"/>
          <p14:tracePt t="86641" x="2422525" y="190500"/>
          <p14:tracePt t="86656" x="2406650" y="184150"/>
          <p14:tracePt t="86673" x="2393950" y="184150"/>
          <p14:tracePt t="86690" x="2378075" y="184150"/>
          <p14:tracePt t="86706" x="2368550" y="184150"/>
          <p14:tracePt t="86723" x="2359025" y="184150"/>
          <p14:tracePt t="86740" x="2336800" y="171450"/>
          <p14:tracePt t="86756" x="2327275" y="158750"/>
          <p14:tracePt t="86773" x="2317750" y="155575"/>
          <p14:tracePt t="86790" x="2301875" y="149225"/>
          <p14:tracePt t="86806" x="2289175" y="149225"/>
          <p14:tracePt t="86823" x="2279650" y="149225"/>
          <p14:tracePt t="86840" x="2263775" y="149225"/>
          <p14:tracePt t="87139" x="2257425" y="152400"/>
          <p14:tracePt t="87146" x="2254250" y="155575"/>
          <p14:tracePt t="87156" x="2247900" y="168275"/>
          <p14:tracePt t="87173" x="2232025" y="177800"/>
          <p14:tracePt t="87190" x="2219325" y="190500"/>
          <p14:tracePt t="87206" x="2203450" y="203200"/>
          <p14:tracePt t="87224" x="2168525" y="219075"/>
          <p14:tracePt t="87240" x="2155825" y="219075"/>
          <p14:tracePt t="87257" x="2139950" y="219075"/>
          <p14:tracePt t="87274" x="2101850" y="219075"/>
          <p14:tracePt t="87290" x="2070100" y="219075"/>
          <p14:tracePt t="87307" x="2047875" y="219075"/>
          <p14:tracePt t="87324" x="2009775" y="219075"/>
          <p14:tracePt t="87340" x="1987550" y="219075"/>
          <p14:tracePt t="87356" x="1955800" y="209550"/>
          <p14:tracePt t="87374" x="1924050" y="203200"/>
          <p14:tracePt t="87390" x="1892300" y="196850"/>
          <p14:tracePt t="87407" x="1870075" y="184150"/>
          <p14:tracePt t="87423" x="1812925" y="171450"/>
          <p14:tracePt t="87439" x="1790700" y="168275"/>
          <p14:tracePt t="87457" x="1762125" y="168275"/>
          <p14:tracePt t="87474" x="1733550" y="168275"/>
          <p14:tracePt t="87490" x="1720850" y="168275"/>
          <p14:tracePt t="87506" x="1708150" y="168275"/>
          <p14:tracePt t="87523" x="1695450" y="168275"/>
          <p14:tracePt t="87540" x="1689100" y="168275"/>
          <p14:tracePt t="87730" x="1698625" y="180975"/>
          <p14:tracePt t="87737" x="1717675" y="200025"/>
          <p14:tracePt t="87744" x="1733550" y="238125"/>
          <p14:tracePt t="87756" x="1746250" y="257175"/>
          <p14:tracePt t="87773" x="1797050" y="361950"/>
          <p14:tracePt t="87790" x="1825625" y="419100"/>
          <p14:tracePt t="87806" x="1854200" y="466725"/>
          <p14:tracePt t="87823" x="1873250" y="530225"/>
          <p14:tracePt t="87840" x="1885950" y="558800"/>
          <p14:tracePt t="87857" x="1901825" y="603250"/>
          <p14:tracePt t="87873" x="1920875" y="635000"/>
          <p14:tracePt t="87890" x="1933575" y="673100"/>
          <p14:tracePt t="87908" x="1939925" y="720725"/>
          <p14:tracePt t="87924" x="1939925" y="765175"/>
          <p14:tracePt t="87941" x="1939925" y="800100"/>
          <p14:tracePt t="87957" x="1939925" y="831850"/>
          <p14:tracePt t="87973" x="1939925" y="863600"/>
          <p14:tracePt t="87990" x="1939925" y="885825"/>
          <p14:tracePt t="88007" x="1939925" y="904875"/>
          <p14:tracePt t="88023" x="1939925" y="914400"/>
          <p14:tracePt t="88040" x="1939925" y="923925"/>
          <p14:tracePt t="88057" x="1939925" y="939800"/>
          <p14:tracePt t="88073" x="1939925" y="942975"/>
          <p14:tracePt t="88165" x="1943100" y="936625"/>
          <p14:tracePt t="88171" x="1955800" y="930275"/>
          <p14:tracePt t="88178" x="1968500" y="920750"/>
          <p14:tracePt t="88190" x="1993900" y="904875"/>
          <p14:tracePt t="88206" x="2085975" y="838200"/>
          <p14:tracePt t="88223" x="2146300" y="787400"/>
          <p14:tracePt t="88240" x="2190750" y="727075"/>
          <p14:tracePt t="88256" x="2257425" y="635000"/>
          <p14:tracePt t="88273" x="2305050" y="565150"/>
          <p14:tracePt t="88290" x="2343150" y="498475"/>
          <p14:tracePt t="88306" x="2403475" y="390525"/>
          <p14:tracePt t="88323" x="2451100" y="320675"/>
          <p14:tracePt t="88340" x="2486025" y="273050"/>
          <p14:tracePt t="88357" x="2530475" y="203200"/>
          <p14:tracePt t="88373" x="2549525" y="174625"/>
          <p14:tracePt t="88390" x="2568575" y="149225"/>
          <p14:tracePt t="88406" x="2574925" y="133350"/>
          <p14:tracePt t="88769" x="2574925" y="136525"/>
          <p14:tracePt t="88783" x="2565400" y="136525"/>
          <p14:tracePt t="88797" x="2562225" y="136525"/>
          <p14:tracePt t="88811" x="2562225" y="139700"/>
          <p14:tracePt t="89245" x="2638425" y="155575"/>
          <p14:tracePt t="89253" x="2752725" y="184150"/>
          <p14:tracePt t="89259" x="2898775" y="203200"/>
          <p14:tracePt t="89274" x="3200400" y="282575"/>
          <p14:tracePt t="89306" x="3797300" y="460375"/>
          <p14:tracePt t="89340" x="4384675" y="612775"/>
          <p14:tracePt t="89358" x="4568825" y="631825"/>
          <p14:tracePt t="89374" x="4787900" y="660400"/>
          <p14:tracePt t="89389" x="4914900" y="660400"/>
          <p14:tracePt t="89406" x="5054600" y="660400"/>
          <p14:tracePt t="89423" x="5226050" y="660400"/>
          <p14:tracePt t="89439" x="5308600" y="660400"/>
          <p14:tracePt t="89457" x="5400675" y="660400"/>
          <p14:tracePt t="89473" x="5495925" y="660400"/>
          <p14:tracePt t="89490" x="5556250" y="660400"/>
          <p14:tracePt t="89506" x="5600700" y="660400"/>
          <p14:tracePt t="89523" x="5641975" y="660400"/>
          <p14:tracePt t="89539" x="5670550" y="660400"/>
          <p14:tracePt t="89556" x="5699125" y="660400"/>
          <p14:tracePt t="89573" x="5740400" y="660400"/>
          <p14:tracePt t="89589" x="5762625" y="660400"/>
          <p14:tracePt t="89607" x="5791200" y="660400"/>
          <p14:tracePt t="89624" x="5810250" y="660400"/>
          <p14:tracePt t="89641" x="5826125" y="660400"/>
          <p14:tracePt t="89657" x="5842000" y="660400"/>
          <p14:tracePt t="89674" x="5883275" y="657225"/>
          <p14:tracePt t="89690" x="5905500" y="650875"/>
          <p14:tracePt t="89706" x="5927725" y="638175"/>
          <p14:tracePt t="89723" x="5972175" y="622300"/>
          <p14:tracePt t="89740" x="6000750" y="609600"/>
          <p14:tracePt t="89756" x="6026150" y="596900"/>
          <p14:tracePt t="89774" x="6067425" y="571500"/>
          <p14:tracePt t="89790" x="6080125" y="552450"/>
          <p14:tracePt t="89808" x="6102350" y="514350"/>
          <p14:tracePt t="89823" x="6118225" y="492125"/>
          <p14:tracePt t="89839" x="6137275" y="469900"/>
          <p14:tracePt t="89857" x="6153150" y="428625"/>
          <p14:tracePt t="89873" x="6165850" y="403225"/>
          <p14:tracePt t="89889" x="6178550" y="374650"/>
          <p14:tracePt t="89907" x="6178550" y="339725"/>
          <p14:tracePt t="89923" x="6169025" y="317500"/>
          <p14:tracePt t="89940" x="6159500" y="307975"/>
          <p14:tracePt t="89957" x="6146800" y="292100"/>
          <p14:tracePt t="89972" x="6130925" y="282575"/>
          <p14:tracePt t="89989" x="6115050" y="282575"/>
          <p14:tracePt t="90006" x="6099175" y="269875"/>
          <p14:tracePt t="90022" x="6089650" y="269875"/>
          <p14:tracePt t="90039" x="6080125" y="266700"/>
          <p14:tracePt t="90056" x="6042025" y="266700"/>
          <p14:tracePt t="90072" x="6013450" y="260350"/>
          <p14:tracePt t="90089" x="5975350" y="260350"/>
          <p14:tracePt t="90106" x="5880100" y="260350"/>
          <p14:tracePt t="90123" x="5838825" y="260350"/>
          <p14:tracePt t="90139" x="5794375" y="260350"/>
          <p14:tracePt t="90156" x="5730875" y="263525"/>
          <p14:tracePt t="90172" x="5686425" y="269875"/>
          <p14:tracePt t="90190" x="5648325" y="282575"/>
          <p14:tracePt t="90206" x="5584825" y="301625"/>
          <p14:tracePt t="90223" x="5540375" y="314325"/>
          <p14:tracePt t="90240" x="5514975" y="327025"/>
          <p14:tracePt t="90257" x="5467350" y="352425"/>
          <p14:tracePt t="90273" x="5435600" y="361950"/>
          <p14:tracePt t="90290" x="5413375" y="374650"/>
          <p14:tracePt t="90306" x="5362575" y="419100"/>
          <p14:tracePt t="90323" x="5337175" y="444500"/>
          <p14:tracePt t="90339" x="5305425" y="476250"/>
          <p14:tracePt t="90356" x="5267325" y="511175"/>
          <p14:tracePt t="90372" x="5235575" y="558800"/>
          <p14:tracePt t="90391" x="5210175" y="609600"/>
          <p14:tracePt t="90406" x="5197475" y="631825"/>
          <p14:tracePt t="90422" x="5178425" y="669925"/>
          <p14:tracePt t="90440" x="5178425" y="739775"/>
          <p14:tracePt t="90456" x="5178425" y="784225"/>
          <p14:tracePt t="90473" x="5181600" y="806450"/>
          <p14:tracePt t="90490" x="5200650" y="850900"/>
          <p14:tracePt t="90506" x="5210175" y="873125"/>
          <p14:tracePt t="90523" x="5222875" y="904875"/>
          <p14:tracePt t="90540" x="5267325" y="939800"/>
          <p14:tracePt t="90556" x="5299075" y="971550"/>
          <p14:tracePt t="90573" x="5343525" y="984250"/>
          <p14:tracePt t="90590" x="5407025" y="1003300"/>
          <p14:tracePt t="90606" x="5473700" y="1025525"/>
          <p14:tracePt t="90623" x="5508625" y="1025525"/>
          <p14:tracePt t="90643" x="5572125" y="1025525"/>
          <p14:tracePt t="90656" x="5616575" y="1025525"/>
          <p14:tracePt t="90673" x="5651500" y="1025525"/>
          <p14:tracePt t="90689" x="5680075" y="1025525"/>
          <p14:tracePt t="90706" x="5689600" y="1025525"/>
          <p14:tracePt t="90723" x="5705475" y="1025525"/>
          <p14:tracePt t="90740" x="5715000" y="1025525"/>
          <p14:tracePt t="90825" x="5715000" y="1031875"/>
          <p14:tracePt t="90831" x="5715000" y="1035050"/>
          <p14:tracePt t="90840" x="5715000" y="1041400"/>
          <p14:tracePt t="90856" x="5715000" y="1057275"/>
          <p14:tracePt t="90873" x="5715000" y="1108075"/>
          <p14:tracePt t="90889" x="5695950" y="1206500"/>
          <p14:tracePt t="90906" x="5683250" y="1270000"/>
          <p14:tracePt t="90924" x="5673725" y="1343025"/>
          <p14:tracePt t="90939" x="5673725" y="1482725"/>
          <p14:tracePt t="90956" x="5673725" y="1562100"/>
          <p14:tracePt t="90973" x="5673725" y="1635125"/>
          <p14:tracePt t="90989" x="5673725" y="1704975"/>
          <p14:tracePt t="91006" x="5673725" y="1758950"/>
          <p14:tracePt t="91023" x="5673725" y="1819275"/>
          <p14:tracePt t="91040" x="5673725" y="1879600"/>
          <p14:tracePt t="91056" x="5673725" y="1924050"/>
          <p14:tracePt t="91074" x="5676900" y="1958975"/>
          <p14:tracePt t="91090" x="5676900" y="1987550"/>
          <p14:tracePt t="91106" x="5689600" y="2009775"/>
          <p14:tracePt t="91122" x="5689600" y="2022475"/>
          <p14:tracePt t="91139" x="5699125" y="2041525"/>
          <p14:tracePt t="91156" x="5702300" y="2051050"/>
          <p14:tracePt t="91173" x="5721350" y="2092325"/>
          <p14:tracePt t="91189" x="5734050" y="2114550"/>
          <p14:tracePt t="91206" x="5753100" y="2162175"/>
          <p14:tracePt t="91223" x="5772150" y="2225675"/>
          <p14:tracePt t="91239" x="5784850" y="2254250"/>
          <p14:tracePt t="91256" x="5794375" y="2286000"/>
          <p14:tracePt t="91273" x="5819775" y="2320925"/>
          <p14:tracePt t="91289" x="5832475" y="2352675"/>
          <p14:tracePt t="91306" x="5835650" y="2368550"/>
          <p14:tracePt t="91322" x="5842000" y="2381250"/>
          <p14:tracePt t="91339" x="5842000" y="2397125"/>
          <p14:tracePt t="91356" x="5845175" y="2406650"/>
          <p14:tracePt t="91373" x="5867400" y="2406650"/>
          <p14:tracePt t="91389" x="5876925" y="2393950"/>
          <p14:tracePt t="91406" x="5892800" y="2324100"/>
          <p14:tracePt t="91423" x="5892800" y="2139950"/>
          <p14:tracePt t="91440" x="5892800" y="2057400"/>
          <p14:tracePt t="91456" x="5886450" y="1962150"/>
          <p14:tracePt t="91472" x="5867400" y="1752600"/>
          <p14:tracePt t="91489" x="5867400" y="1638300"/>
          <p14:tracePt t="91506" x="5861050" y="1498600"/>
          <p14:tracePt t="91524" x="5861050" y="1260475"/>
          <p14:tracePt t="91539" x="5861050" y="1155700"/>
          <p14:tracePt t="91556" x="5861050" y="1041400"/>
          <p14:tracePt t="91572" x="5854700" y="920750"/>
          <p14:tracePt t="91589" x="5838825" y="857250"/>
          <p14:tracePt t="91606" x="5826125" y="812800"/>
          <p14:tracePt t="91608" x="5819775" y="793750"/>
          <p14:tracePt t="91623" x="5807075" y="739775"/>
          <p14:tracePt t="91639" x="5794375" y="676275"/>
          <p14:tracePt t="91656" x="5768975" y="600075"/>
          <p14:tracePt t="91673" x="5762625" y="514350"/>
          <p14:tracePt t="91690" x="5762625" y="476250"/>
          <p14:tracePt t="91706" x="5762625" y="454025"/>
          <p14:tracePt t="91723" x="5762625" y="415925"/>
          <p14:tracePt t="91739" x="5756275" y="390525"/>
          <p14:tracePt t="91757" x="5749925" y="330200"/>
          <p14:tracePt t="91773" x="5749925" y="292100"/>
          <p14:tracePt t="91789" x="5749925" y="263525"/>
          <p14:tracePt t="91807" x="5749925" y="234950"/>
          <p14:tracePt t="91823" x="5749925" y="225425"/>
          <p14:tracePt t="91914" x="5746750" y="225425"/>
          <p14:tracePt t="91935" x="5746750" y="231775"/>
          <p14:tracePt t="91943" x="5746750" y="238125"/>
          <p14:tracePt t="91956" x="5746750" y="247650"/>
          <p14:tracePt t="91973" x="5746750" y="273050"/>
          <p14:tracePt t="91989" x="5746750" y="301625"/>
          <p14:tracePt t="92006" x="5749925" y="409575"/>
          <p14:tracePt t="92022" x="5756275" y="492125"/>
          <p14:tracePt t="92039" x="5756275" y="565150"/>
          <p14:tracePt t="92056" x="5756275" y="635000"/>
          <p14:tracePt t="92073" x="5756275" y="679450"/>
          <p14:tracePt t="92090" x="5772150" y="733425"/>
          <p14:tracePt t="92107" x="5772150" y="828675"/>
          <p14:tracePt t="92124" x="5788025" y="904875"/>
          <p14:tracePt t="92140" x="5794375" y="965200"/>
          <p14:tracePt t="92156" x="5800725" y="1060450"/>
          <p14:tracePt t="92173" x="5816600" y="1123950"/>
          <p14:tracePt t="92190" x="5822950" y="1187450"/>
          <p14:tracePt t="92206" x="5829300" y="1273175"/>
          <p14:tracePt t="92223" x="5835650" y="1317625"/>
          <p14:tracePt t="92239" x="5835650" y="1362075"/>
          <p14:tracePt t="92256" x="5857875" y="1444625"/>
          <p14:tracePt t="92272" x="5857875" y="1504950"/>
          <p14:tracePt t="92289" x="5857875" y="1565275"/>
          <p14:tracePt t="92306" x="5857875" y="1631950"/>
          <p14:tracePt t="92322" x="5857875" y="1676400"/>
          <p14:tracePt t="92340" x="5857875" y="1739900"/>
          <p14:tracePt t="92356" x="5857875" y="1774825"/>
          <p14:tracePt t="92372" x="5857875" y="1819275"/>
          <p14:tracePt t="92390" x="5857875" y="1892300"/>
          <p14:tracePt t="92406" x="5857875" y="1933575"/>
          <p14:tracePt t="92422" x="5857875" y="1971675"/>
          <p14:tracePt t="92440" x="5857875" y="2019300"/>
          <p14:tracePt t="92456" x="5857875" y="2054225"/>
          <p14:tracePt t="92473" x="5857875" y="2085975"/>
          <p14:tracePt t="92489" x="5857875" y="2146300"/>
          <p14:tracePt t="92506" x="5857875" y="2184400"/>
          <p14:tracePt t="92523" x="5857875" y="2212975"/>
          <p14:tracePt t="92540" x="5857875" y="2266950"/>
          <p14:tracePt t="92556" x="5857875" y="2298700"/>
          <p14:tracePt t="92572" x="5857875" y="2320925"/>
          <p14:tracePt t="92589" x="5857875" y="2368550"/>
          <p14:tracePt t="92606" x="5857875" y="2397125"/>
          <p14:tracePt t="92623" x="5857875" y="2425700"/>
          <p14:tracePt t="92639" x="5857875" y="2466975"/>
          <p14:tracePt t="92656" x="5857875" y="2495550"/>
          <p14:tracePt t="92673" x="5857875" y="2530475"/>
          <p14:tracePt t="92689" x="5857875" y="2565400"/>
          <p14:tracePt t="92706" x="5857875" y="2587625"/>
          <p14:tracePt t="92723" x="5857875" y="2597150"/>
          <p14:tracePt t="92739" x="5857875" y="2609850"/>
          <p14:tracePt t="92775" x="5861050" y="2597150"/>
          <p14:tracePt t="92789" x="5873750" y="2546350"/>
          <p14:tracePt t="92806" x="5883275" y="2492375"/>
          <p14:tracePt t="92823" x="5883275" y="2457450"/>
          <p14:tracePt t="92840" x="5876925" y="2362200"/>
          <p14:tracePt t="92856" x="5864225" y="2286000"/>
          <p14:tracePt t="92872" x="5838825" y="2200275"/>
          <p14:tracePt t="92889" x="5826125" y="2101850"/>
          <p14:tracePt t="92906" x="5826125" y="2019300"/>
          <p14:tracePt t="92924" x="5816600" y="1889125"/>
          <p14:tracePt t="92940" x="5816600" y="1819275"/>
          <p14:tracePt t="92956" x="5810250" y="1765300"/>
          <p14:tracePt t="92973" x="5803900" y="1743075"/>
          <p14:tracePt t="92989" x="5794375" y="1695450"/>
          <p14:tracePt t="93006" x="5794375" y="1657350"/>
          <p14:tracePt t="93023" x="5794375" y="1593850"/>
          <p14:tracePt t="93040" x="5794375" y="1558925"/>
          <p14:tracePt t="93056" x="5794375" y="1504950"/>
          <p14:tracePt t="93073" x="5794375" y="1450975"/>
          <p14:tracePt t="93089" x="5794375" y="1428750"/>
          <p14:tracePt t="93106" x="5794375" y="1400175"/>
          <p14:tracePt t="93123" x="5794375" y="1368425"/>
          <p14:tracePt t="93139" x="5794375" y="1336675"/>
          <p14:tracePt t="93156" x="5800725" y="1308100"/>
          <p14:tracePt t="93173" x="5813425" y="1219200"/>
          <p14:tracePt t="93189" x="5822950" y="1158875"/>
          <p14:tracePt t="93206" x="5835650" y="1120775"/>
          <p14:tracePt t="93223" x="5848350" y="1063625"/>
          <p14:tracePt t="93239" x="5848350" y="1041400"/>
          <p14:tracePt t="93256" x="5848350" y="1025525"/>
          <p14:tracePt t="93273" x="5848350" y="1006475"/>
          <p14:tracePt t="93289" x="5848350" y="977900"/>
          <p14:tracePt t="93306" x="5848350" y="955675"/>
          <p14:tracePt t="93323" x="5848350" y="923925"/>
          <p14:tracePt t="93339" x="5848350" y="911225"/>
          <p14:tracePt t="93408" x="5848350" y="914400"/>
          <p14:tracePt t="93415" x="5848350" y="920750"/>
          <p14:tracePt t="93423" x="5848350" y="930275"/>
          <p14:tracePt t="93439" x="5851525" y="939800"/>
          <p14:tracePt t="93456" x="5857875" y="949325"/>
          <p14:tracePt t="93472" x="5873750" y="1006475"/>
          <p14:tracePt t="93489" x="5889625" y="1082675"/>
          <p14:tracePt t="93506" x="5911850" y="1158875"/>
          <p14:tracePt t="93524" x="5934075" y="1247775"/>
          <p14:tracePt t="93540" x="5946775" y="1311275"/>
          <p14:tracePt t="93556" x="5962650" y="1374775"/>
          <p14:tracePt t="93573" x="5991225" y="1476375"/>
          <p14:tracePt t="93589" x="6003925" y="1539875"/>
          <p14:tracePt t="93606" x="6019800" y="1597025"/>
          <p14:tracePt t="93608" x="6026150" y="1616075"/>
          <p14:tracePt t="93623" x="6038850" y="1670050"/>
          <p14:tracePt t="93640" x="6073775" y="1736725"/>
          <p14:tracePt t="93657" x="6102350" y="1825625"/>
          <p14:tracePt t="93673" x="6124575" y="1873250"/>
          <p14:tracePt t="93689" x="6137275" y="1917700"/>
          <p14:tracePt t="93705" x="6146800" y="1949450"/>
          <p14:tracePt t="93722" x="6146800" y="1987550"/>
          <p14:tracePt t="93739" x="6153150" y="2009775"/>
          <p14:tracePt t="93756" x="6153150" y="2051050"/>
          <p14:tracePt t="93772" x="6159500" y="2073275"/>
          <p14:tracePt t="93789" x="6159500" y="2105025"/>
          <p14:tracePt t="93806" x="6165850" y="2143125"/>
          <p14:tracePt t="93822" x="6165850" y="2165350"/>
          <p14:tracePt t="93839" x="6172200" y="2174875"/>
          <p14:tracePt t="93856" x="6181725" y="2197100"/>
          <p14:tracePt t="93872" x="6181725" y="2206625"/>
          <p14:tracePt t="93889" x="6181725" y="2216150"/>
          <p14:tracePt t="93906" x="6181725" y="2232025"/>
          <p14:tracePt t="93922" x="6181725" y="2235200"/>
          <p14:tracePt t="94127" x="6181725" y="2241550"/>
          <p14:tracePt t="94133" x="6181725" y="2257425"/>
          <p14:tracePt t="94140" x="6181725" y="2266950"/>
          <p14:tracePt t="94155" x="6181725" y="2298700"/>
          <p14:tracePt t="94172" x="6181725" y="2365375"/>
          <p14:tracePt t="94189" x="6181725" y="2470150"/>
          <p14:tracePt t="94206" x="6181725" y="2609850"/>
          <p14:tracePt t="94222" x="6181725" y="2749550"/>
          <p14:tracePt t="94239" x="6165850" y="2911475"/>
          <p14:tracePt t="94256" x="6149975" y="3117850"/>
          <p14:tracePt t="94272" x="6140450" y="3302000"/>
          <p14:tracePt t="94289" x="6130925" y="3543300"/>
          <p14:tracePt t="94305" x="6121400" y="3714750"/>
          <p14:tracePt t="94322" x="6111875" y="3854450"/>
          <p14:tracePt t="94340" x="6096000" y="4029075"/>
          <p14:tracePt t="94355" x="6070600" y="4159250"/>
          <p14:tracePt t="94372" x="6054725" y="4267200"/>
          <p14:tracePt t="94390" x="6029325" y="4410075"/>
          <p14:tracePt t="94405" x="6022975" y="4527550"/>
          <p14:tracePt t="94422" x="6022975" y="4664075"/>
          <p14:tracePt t="94439" x="6022975" y="4816475"/>
          <p14:tracePt t="94456" x="6022975" y="4851400"/>
          <p14:tracePt t="94924" x="6035675" y="4899025"/>
          <p14:tracePt t="94931" x="6042025" y="4956175"/>
          <p14:tracePt t="94945" x="6067425" y="5064125"/>
          <p14:tracePt t="94974" x="6099175" y="5207000"/>
          <p14:tracePt t="95006" x="6099175" y="5267325"/>
          <p14:tracePt t="95023" x="6099175" y="5280025"/>
          <p14:tracePt t="95040" x="6099175" y="5302250"/>
          <p14:tracePt t="95056" x="6099175" y="5324475"/>
          <p14:tracePt t="95073" x="6099175" y="5362575"/>
          <p14:tracePt t="95089" x="6099175" y="5384800"/>
          <p14:tracePt t="95105" x="6099175" y="5413375"/>
          <p14:tracePt t="95123" x="6099175" y="5435600"/>
          <p14:tracePt t="95139" x="6099175" y="5445125"/>
          <p14:tracePt t="95156" x="6099175" y="5461000"/>
          <p14:tracePt t="95172" x="6099175" y="5473700"/>
          <p14:tracePt t="95206" x="6099175" y="5480050"/>
          <p14:tracePt t="95222" x="6099175" y="5483225"/>
          <p14:tracePt t="95295" x="6102350" y="5476875"/>
          <p14:tracePt t="95301" x="6102350" y="5467350"/>
          <p14:tracePt t="95308" x="6102350" y="5448300"/>
          <p14:tracePt t="95322" x="6102350" y="5419725"/>
          <p14:tracePt t="95339" x="6102350" y="5391150"/>
          <p14:tracePt t="95356" x="6102350" y="5368925"/>
          <p14:tracePt t="95372" x="6102350" y="5327650"/>
          <p14:tracePt t="95389" x="6102350" y="5305425"/>
          <p14:tracePt t="95406" x="6108700" y="5276850"/>
          <p14:tracePt t="95423" x="6108700" y="5245100"/>
          <p14:tracePt t="95439" x="6108700" y="5235575"/>
          <p14:tracePt t="95456" x="6108700" y="5222875"/>
          <p14:tracePt t="95537" x="6108700" y="5232400"/>
          <p14:tracePt t="95544" x="6108700" y="5235575"/>
          <p14:tracePt t="95557" x="6108700" y="5245100"/>
          <p14:tracePt t="95573" x="6108700" y="5254625"/>
          <p14:tracePt t="95589" x="6108700" y="5267325"/>
          <p14:tracePt t="95607" x="6108700" y="5299075"/>
          <p14:tracePt t="95622" x="6108700" y="5343525"/>
          <p14:tracePt t="95639" x="6124575" y="5394325"/>
          <p14:tracePt t="95656" x="6137275" y="5492750"/>
          <p14:tracePt t="95676" x="6137275" y="5537200"/>
          <p14:tracePt t="95689" x="6137275" y="5572125"/>
          <p14:tracePt t="95706" x="6137275" y="5613400"/>
          <p14:tracePt t="95722" x="6137275" y="5622925"/>
          <p14:tracePt t="95739" x="6137275" y="5632450"/>
          <p14:tracePt t="95756" x="6137275" y="5648325"/>
          <p14:tracePt t="95772" x="6137275" y="5664200"/>
          <p14:tracePt t="95789" x="6137275" y="5673725"/>
          <p14:tracePt t="95805" x="6137275" y="5686425"/>
          <p14:tracePt t="96026" x="6137275" y="5667375"/>
          <p14:tracePt t="96034" x="6137275" y="5651500"/>
          <p14:tracePt t="96041" x="6137275" y="5638800"/>
          <p14:tracePt t="96055" x="6137275" y="5610225"/>
          <p14:tracePt t="96073" x="6137275" y="5588000"/>
          <p14:tracePt t="96091" x="6137275" y="5556250"/>
          <p14:tracePt t="96105" x="6137275" y="5534025"/>
          <p14:tracePt t="96122" x="6137275" y="5505450"/>
          <p14:tracePt t="96139" x="6137275" y="5483225"/>
          <p14:tracePt t="96156" x="6137275" y="5461000"/>
          <p14:tracePt t="96172" x="6130925" y="5445125"/>
          <p14:tracePt t="96190" x="6124575" y="5432425"/>
          <p14:tracePt t="96205" x="6124575" y="5422900"/>
          <p14:tracePt t="96222" x="6124575" y="5413375"/>
          <p14:tracePt t="96239" x="6124575" y="5391150"/>
          <p14:tracePt t="96256" x="6124575" y="5381625"/>
          <p14:tracePt t="96272" x="6124575" y="5372100"/>
          <p14:tracePt t="96289" x="6124575" y="5359400"/>
          <p14:tracePt t="96307" x="6124575" y="5346700"/>
          <p14:tracePt t="96496" x="6124575" y="5356225"/>
          <p14:tracePt t="96503" x="6124575" y="5365750"/>
          <p14:tracePt t="96511" x="6124575" y="5372100"/>
          <p14:tracePt t="96522" x="6124575" y="5387975"/>
          <p14:tracePt t="96539" x="6124575" y="5403850"/>
          <p14:tracePt t="96556" x="6124575" y="5413375"/>
          <p14:tracePt t="96572" x="6124575" y="5422900"/>
          <p14:tracePt t="96589" x="6124575" y="5454650"/>
          <p14:tracePt t="96605" x="6124575" y="5476875"/>
          <p14:tracePt t="96623" x="6124575" y="5499100"/>
          <p14:tracePt t="96639" x="6121400" y="5511800"/>
          <p14:tracePt t="96656" x="6121400" y="5524500"/>
          <p14:tracePt t="96672" x="6121400" y="5534025"/>
          <p14:tracePt t="96674" x="6121400" y="5543550"/>
          <p14:tracePt t="96689" x="6121400" y="5553075"/>
          <p14:tracePt t="96709" x="6115050" y="5568950"/>
          <p14:tracePt t="96722" x="6115050" y="5572125"/>
          <p14:tracePt t="96781" x="6115050" y="5578475"/>
          <p14:tracePt t="97030" x="6115050" y="5568950"/>
          <p14:tracePt t="97038" x="6115050" y="5565775"/>
          <p14:tracePt t="97044" x="6118225" y="5559425"/>
          <p14:tracePt t="97059" x="6124575" y="5543550"/>
          <p14:tracePt t="97079" x="6134100" y="5530850"/>
          <p14:tracePt t="97105" x="6156325" y="5489575"/>
          <p14:tracePt t="97138" x="6162675" y="5441950"/>
          <p14:tracePt t="97155" x="6162675" y="5432425"/>
          <p14:tracePt t="97172" x="6162675" y="5422900"/>
          <p14:tracePt t="97222" x="6162675" y="5410200"/>
          <p14:tracePt t="97229" x="6162675" y="5407025"/>
          <p14:tracePt t="97238" x="6162675" y="5400675"/>
          <p14:tracePt t="97255" x="6172200" y="5397500"/>
          <p14:tracePt t="97272" x="6178550" y="5381625"/>
          <p14:tracePt t="97306" x="6178550" y="5378450"/>
          <p14:tracePt t="98859" x="6219825" y="5327650"/>
          <p14:tracePt t="98866" x="6286500" y="5241925"/>
          <p14:tracePt t="98875" x="6362700" y="5156200"/>
          <p14:tracePt t="98892" x="6508750" y="4959350"/>
          <p14:tracePt t="98909" x="6864350" y="4518025"/>
          <p14:tracePt t="98927" x="7080250" y="4229100"/>
          <p14:tracePt t="98950" x="7432675" y="3692525"/>
          <p14:tracePt t="98975" x="7718425" y="3159125"/>
          <p14:tracePt t="99007" x="7915275" y="2809875"/>
          <p14:tracePt t="99024" x="8064500" y="2565400"/>
          <p14:tracePt t="99040" x="8159750" y="2365375"/>
          <p14:tracePt t="99057" x="8226425" y="2187575"/>
          <p14:tracePt t="99072" x="8299450" y="1939925"/>
          <p14:tracePt t="99089" x="8343900" y="1819275"/>
          <p14:tracePt t="99105" x="8359775" y="1733550"/>
          <p14:tracePt t="99122" x="8378825" y="1657350"/>
          <p14:tracePt t="99138" x="8391525" y="1612900"/>
          <p14:tracePt t="99155" x="8410575" y="1568450"/>
          <p14:tracePt t="99172" x="8423275" y="1504950"/>
          <p14:tracePt t="99189" x="8435975" y="1466850"/>
          <p14:tracePt t="99205" x="8435975" y="1422400"/>
          <p14:tracePt t="99222" x="8435975" y="1381125"/>
          <p14:tracePt t="99239" x="8435975" y="1362075"/>
          <p14:tracePt t="99255" x="8435975" y="1339850"/>
          <p14:tracePt t="99272" x="8435975" y="1304925"/>
          <p14:tracePt t="99288" x="8435975" y="1270000"/>
          <p14:tracePt t="99305" x="8432800" y="1225550"/>
          <p14:tracePt t="99322" x="8410575" y="1123950"/>
          <p14:tracePt t="99338" x="8391525" y="1085850"/>
          <p14:tracePt t="99355" x="8378825" y="1041400"/>
          <p14:tracePt t="99372" x="8359775" y="974725"/>
          <p14:tracePt t="99388" x="8340725" y="930275"/>
          <p14:tracePt t="99405" x="8305800" y="882650"/>
          <p14:tracePt t="99421" x="8251825" y="774700"/>
          <p14:tracePt t="99439" x="8223250" y="708025"/>
          <p14:tracePt t="99455" x="8197850" y="669925"/>
          <p14:tracePt t="99472" x="8153400" y="625475"/>
          <p14:tracePt t="99489" x="8121650" y="612775"/>
          <p14:tracePt t="99506" x="8086725" y="596900"/>
          <p14:tracePt t="99522" x="8058150" y="596900"/>
          <p14:tracePt t="99943" x="8074025" y="574675"/>
          <p14:tracePt t="99948" x="8105775" y="552450"/>
          <p14:tracePt t="99955" x="8131175" y="539750"/>
          <p14:tracePt t="99972" x="8175625" y="498475"/>
          <p14:tracePt t="99989" x="8204200" y="473075"/>
          <p14:tracePt t="100005" x="8242300" y="428625"/>
          <p14:tracePt t="100022" x="8258175" y="419100"/>
          <p14:tracePt t="100055" x="8283575" y="387350"/>
          <p14:tracePt t="100089" x="8305800" y="368300"/>
          <p14:tracePt t="100105" x="8318500" y="361950"/>
          <p14:tracePt t="100121" x="8324850" y="361950"/>
          <p14:tracePt t="100139" x="8334375" y="346075"/>
          <p14:tracePt t="100155" x="8334375" y="342900"/>
          <p14:tracePt t="100172" x="8340725" y="342900"/>
          <p14:tracePt t="100261" x="8340725" y="336550"/>
          <p14:tracePt t="100275" x="8340725" y="333375"/>
          <p14:tracePt t="100282" x="8340725" y="327025"/>
          <p14:tracePt t="100289" x="8340725" y="323850"/>
          <p14:tracePt t="100305" x="8334375" y="317500"/>
          <p14:tracePt t="100322" x="8321675" y="301625"/>
          <p14:tracePt t="100339" x="8308975" y="292100"/>
          <p14:tracePt t="100355" x="8293100" y="282575"/>
          <p14:tracePt t="100372" x="8283575" y="282575"/>
          <p14:tracePt t="100389" x="8267700" y="276225"/>
          <p14:tracePt t="100405" x="8258175" y="273050"/>
          <p14:tracePt t="100422" x="8242300" y="273050"/>
          <p14:tracePt t="100439" x="8229600" y="273050"/>
          <p14:tracePt t="100455" x="8220075" y="266700"/>
          <p14:tracePt t="100472" x="8207375" y="266700"/>
          <p14:tracePt t="100488" x="8188325" y="266700"/>
          <p14:tracePt t="100506" x="8178800" y="266700"/>
          <p14:tracePt t="100540" x="8178800" y="263525"/>
          <p14:tracePt t="100661" x="8175625" y="263525"/>
          <p14:tracePt t="100667" x="8169275" y="263525"/>
          <p14:tracePt t="100674" x="8162925" y="250825"/>
          <p14:tracePt t="100689" x="8147050" y="247650"/>
          <p14:tracePt t="100705" x="8143875" y="241300"/>
          <p14:tracePt t="100738" x="8137525" y="241300"/>
          <p14:tracePt t="100755" x="8134350" y="241300"/>
          <p14:tracePt t="100774" x="8118475" y="241300"/>
          <p14:tracePt t="100789" x="8102600" y="238125"/>
          <p14:tracePt t="100806" x="8080375" y="225425"/>
          <p14:tracePt t="100822" x="8016875" y="206375"/>
          <p14:tracePt t="100838" x="7972425" y="187325"/>
          <p14:tracePt t="100855" x="7934325" y="174625"/>
          <p14:tracePt t="100872" x="7848600" y="174625"/>
          <p14:tracePt t="100888" x="7794625" y="168275"/>
          <p14:tracePt t="100905" x="7705725" y="168275"/>
          <p14:tracePt t="100922" x="7610475" y="168275"/>
          <p14:tracePt t="100938" x="7550150" y="168275"/>
          <p14:tracePt t="100955" x="7489825" y="168275"/>
          <p14:tracePt t="100972" x="7435850" y="168275"/>
          <p14:tracePt t="100988" x="7419975" y="168275"/>
          <p14:tracePt t="101006" x="7410450" y="168275"/>
          <p14:tracePt t="101022" x="7394575" y="168275"/>
          <p14:tracePt t="101038" x="7378700" y="168275"/>
          <p14:tracePt t="101055" x="7369175" y="168275"/>
          <p14:tracePt t="101072" x="7366000" y="168275"/>
          <p14:tracePt t="101514" x="7372350" y="168275"/>
          <p14:tracePt t="101521" x="7381875" y="168275"/>
          <p14:tracePt t="101527" x="7394575" y="171450"/>
          <p14:tracePt t="101538" x="7419975" y="177800"/>
          <p14:tracePt t="101555" x="7483475" y="184150"/>
          <p14:tracePt t="101571" x="7537450" y="196850"/>
          <p14:tracePt t="101588" x="7581900" y="196850"/>
          <p14:tracePt t="101621" x="7645400" y="196850"/>
          <p14:tracePt t="101655" x="7664450" y="196850"/>
          <p14:tracePt t="101749" x="7664450" y="203200"/>
          <p14:tracePt t="102046" x="7673975" y="206375"/>
          <p14:tracePt t="102054" x="7693025" y="212725"/>
          <p14:tracePt t="102061" x="7712075" y="219075"/>
          <p14:tracePt t="102072" x="7750175" y="234950"/>
          <p14:tracePt t="102089" x="7854950" y="279400"/>
          <p14:tracePt t="102105" x="7924800" y="317500"/>
          <p14:tracePt t="102121" x="7991475" y="346075"/>
          <p14:tracePt t="102155" x="8096250" y="419100"/>
          <p14:tracePt t="102189" x="8134350" y="508000"/>
          <p14:tracePt t="102205" x="8153400" y="536575"/>
          <p14:tracePt t="102222" x="8159750" y="574675"/>
          <p14:tracePt t="102240" x="8159750" y="615950"/>
          <p14:tracePt t="102256" x="8159750" y="638175"/>
          <p14:tracePt t="102272" x="8159750" y="660400"/>
          <p14:tracePt t="102275" x="8159750" y="676275"/>
          <p14:tracePt t="102289" x="8159750" y="698500"/>
          <p14:tracePt t="102305" x="8159750" y="727075"/>
          <p14:tracePt t="102322" x="8159750" y="739775"/>
          <p14:tracePt t="102338" x="8159750" y="752475"/>
          <p14:tracePt t="102355" x="8156575" y="762000"/>
          <p14:tracePt t="102372" x="8156575" y="777875"/>
          <p14:tracePt t="102388" x="8156575" y="787400"/>
          <p14:tracePt t="102421" x="8153400" y="787400"/>
          <p14:tracePt t="102438" x="8131175" y="781050"/>
          <p14:tracePt t="102455" x="8121650" y="752475"/>
          <p14:tracePt t="102472" x="8108950" y="730250"/>
          <p14:tracePt t="102489" x="8086725" y="685800"/>
          <p14:tracePt t="102505" x="8074025" y="663575"/>
          <p14:tracePt t="102522" x="8061325" y="631825"/>
          <p14:tracePt t="102538" x="8054975" y="600075"/>
          <p14:tracePt t="102555" x="8048625" y="568325"/>
          <p14:tracePt t="102572" x="8042275" y="530225"/>
          <p14:tracePt t="102589" x="8035925" y="498475"/>
          <p14:tracePt t="102605" x="8035925" y="476250"/>
          <p14:tracePt t="102622" x="8035925" y="466725"/>
          <p14:tracePt t="102638" x="8035925" y="457200"/>
          <p14:tracePt t="102674" x="8035925" y="450850"/>
          <p14:tracePt t="102901" x="8035925" y="463550"/>
          <p14:tracePt t="102908" x="8035925" y="476250"/>
          <p14:tracePt t="102922" x="8032750" y="498475"/>
          <p14:tracePt t="102938" x="8032750" y="520700"/>
          <p14:tracePt t="102955" x="8032750" y="536575"/>
          <p14:tracePt t="102971" x="8032750" y="555625"/>
          <p14:tracePt t="102988" x="8032750" y="568325"/>
          <p14:tracePt t="103005" x="8032750" y="577850"/>
          <p14:tracePt t="103021" x="8032750" y="590550"/>
          <p14:tracePt t="103038" x="8032750" y="596900"/>
          <p14:tracePt t="103071" x="8020050" y="596900"/>
          <p14:tracePt t="103089" x="8010525" y="596900"/>
          <p14:tracePt t="103105" x="8001000" y="590550"/>
          <p14:tracePt t="103121" x="7969250" y="539750"/>
          <p14:tracePt t="103138" x="7950200" y="501650"/>
          <p14:tracePt t="103154" x="7931150" y="447675"/>
          <p14:tracePt t="103171" x="7905750" y="384175"/>
          <p14:tracePt t="103188" x="7893050" y="339725"/>
          <p14:tracePt t="103204" x="7880350" y="307975"/>
          <p14:tracePt t="103221" x="7861300" y="266700"/>
          <p14:tracePt t="103238" x="7842250" y="228600"/>
          <p14:tracePt t="103255" x="7839075" y="206375"/>
          <p14:tracePt t="103272" x="7832725" y="165100"/>
          <p14:tracePt t="103288" x="7832725" y="155575"/>
          <p14:tracePt t="103304" x="7832725" y="146050"/>
          <p14:tracePt t="103321" x="7832725" y="136525"/>
          <p14:tracePt t="103338" x="7832725" y="123825"/>
          <p14:tracePt t="103698" x="7826375" y="133350"/>
          <p14:tracePt t="103705" x="7826375" y="136525"/>
          <p14:tracePt t="103712" x="7820025" y="149225"/>
          <p14:tracePt t="103721" x="7820025" y="158750"/>
          <p14:tracePt t="103738" x="7810500" y="177800"/>
          <p14:tracePt t="103755" x="7810500" y="203200"/>
          <p14:tracePt t="103788" x="7810500" y="225425"/>
          <p14:tracePt t="103822" x="7810500" y="244475"/>
          <p14:tracePt t="103925" x="7810500" y="247650"/>
          <p14:tracePt t="103939" x="7810500" y="254000"/>
          <p14:tracePt t="103954" x="7804150" y="260350"/>
          <p14:tracePt t="103961" x="7797800" y="263525"/>
          <p14:tracePt t="103971" x="7794625" y="269875"/>
          <p14:tracePt t="103989" x="7778750" y="288925"/>
          <p14:tracePt t="104005" x="7769225" y="304800"/>
          <p14:tracePt t="104021" x="7737475" y="330200"/>
          <p14:tracePt t="104039" x="7693025" y="381000"/>
          <p14:tracePt t="104054" x="7667625" y="428625"/>
          <p14:tracePt t="104071" x="7639050" y="466725"/>
          <p14:tracePt t="104089" x="7594600" y="533400"/>
          <p14:tracePt t="104105" x="7575550" y="561975"/>
          <p14:tracePt t="104121" x="7556500" y="593725"/>
          <p14:tracePt t="104138" x="7540625" y="628650"/>
          <p14:tracePt t="104154" x="7527925" y="660400"/>
          <p14:tracePt t="104172" x="7515225" y="682625"/>
          <p14:tracePt t="104188" x="7515225" y="723900"/>
          <p14:tracePt t="104205" x="7515225" y="733425"/>
          <p14:tracePt t="104221" x="7515225" y="742950"/>
          <p14:tracePt t="104238" x="7515225" y="762000"/>
          <p14:tracePt t="104255" x="7515225" y="771525"/>
          <p14:tracePt t="104272" x="7515225" y="784225"/>
          <p14:tracePt t="104289" x="7512050" y="787400"/>
          <p14:tracePt t="104331" x="7512050" y="781050"/>
          <p14:tracePt t="104338" x="7512050" y="774700"/>
          <p14:tracePt t="104354" x="7512050" y="746125"/>
          <p14:tracePt t="104371" x="7512050" y="711200"/>
          <p14:tracePt t="104388" x="7512050" y="657225"/>
          <p14:tracePt t="104404" x="7512050" y="619125"/>
          <p14:tracePt t="104421" x="7512050" y="596900"/>
          <p14:tracePt t="104438" x="7512050" y="561975"/>
          <p14:tracePt t="104455" x="7512050" y="552450"/>
          <p14:tracePt t="104471" x="7512050" y="542925"/>
          <p14:tracePt t="104488" x="7518400" y="523875"/>
          <p14:tracePt t="104504" x="7518400" y="514350"/>
          <p14:tracePt t="104521" x="7521575" y="504825"/>
          <p14:tracePt t="104538" x="7521575" y="495300"/>
          <p14:tracePt t="105107" x="7540625" y="495300"/>
          <p14:tracePt t="105114" x="7556500" y="495300"/>
          <p14:tracePt t="105121" x="7585075" y="501650"/>
          <p14:tracePt t="105154" x="7686675" y="536575"/>
          <p14:tracePt t="105188" x="7810500" y="549275"/>
          <p14:tracePt t="105204" x="7851775" y="549275"/>
          <p14:tracePt t="105222" x="7886700" y="549275"/>
          <p14:tracePt t="105238" x="7915275" y="549275"/>
          <p14:tracePt t="105256" x="7931150" y="549275"/>
          <p14:tracePt t="105272" x="7940675" y="549275"/>
          <p14:tracePt t="105288" x="7950200" y="549275"/>
          <p14:tracePt t="105304" x="7959725" y="549275"/>
          <p14:tracePt t="105321" x="7972425" y="549275"/>
          <p14:tracePt t="105339" x="7981950" y="549275"/>
          <p14:tracePt t="105344" x="7988300" y="549275"/>
          <p14:tracePt t="105355" x="8004175" y="549275"/>
          <p14:tracePt t="105372" x="8007350" y="549275"/>
          <p14:tracePt t="105388" x="8016875" y="549275"/>
          <p14:tracePt t="105405" x="8032750" y="549275"/>
          <p14:tracePt t="105421" x="8039100" y="549275"/>
          <p14:tracePt t="105455" x="8048625" y="542925"/>
          <p14:tracePt t="105997" x="8048625" y="523875"/>
          <p14:tracePt t="106005" x="8039100" y="498475"/>
          <p14:tracePt t="106012" x="8032750" y="479425"/>
          <p14:tracePt t="106022" x="8026400" y="460375"/>
          <p14:tracePt t="106038" x="8007350" y="396875"/>
          <p14:tracePt t="106054" x="7994650" y="365125"/>
          <p14:tracePt t="106071" x="7975600" y="342900"/>
          <p14:tracePt t="106104" x="7956550" y="311150"/>
          <p14:tracePt t="106138" x="7947025" y="276225"/>
          <p14:tracePt t="106154" x="7940675" y="260350"/>
          <p14:tracePt t="106171" x="7931150" y="250825"/>
          <p14:tracePt t="106188" x="7931150" y="241300"/>
          <p14:tracePt t="106708" x="7931150" y="234950"/>
          <p14:tracePt t="106715" x="7924800" y="225425"/>
          <p14:tracePt t="106722" x="7918450" y="212725"/>
          <p14:tracePt t="106738" x="7908925" y="184150"/>
          <p14:tracePt t="106772" x="7874000" y="142875"/>
          <p14:tracePt t="106804" x="7854950" y="117475"/>
          <p14:tracePt t="106822" x="7854950" y="114300"/>
          <p14:tracePt t="107192" x="7867650" y="114300"/>
          <p14:tracePt t="107199" x="7893050" y="114300"/>
          <p14:tracePt t="107206" x="7912100" y="114300"/>
          <p14:tracePt t="107221" x="7972425" y="114300"/>
          <p14:tracePt t="107238" x="8007350" y="114300"/>
          <p14:tracePt t="107271" x="8086725" y="114300"/>
          <p14:tracePt t="107305" x="8162925" y="136525"/>
          <p14:tracePt t="107321" x="8210550" y="142875"/>
          <p14:tracePt t="107338" x="8245475" y="149225"/>
          <p14:tracePt t="107354" x="8302625" y="149225"/>
          <p14:tracePt t="107371" x="8331200" y="149225"/>
          <p14:tracePt t="107388" x="8340725" y="149225"/>
          <p14:tracePt t="107404" x="8353425" y="149225"/>
          <p14:tracePt t="107504" x="8353425" y="152400"/>
          <p14:tracePt t="107512" x="8359775" y="158750"/>
          <p14:tracePt t="107521" x="8362950" y="161925"/>
          <p14:tracePt t="107538" x="8382000" y="180975"/>
          <p14:tracePt t="107554" x="8394700" y="193675"/>
          <p14:tracePt t="107571" x="8401050" y="209550"/>
          <p14:tracePt t="107588" x="8407400" y="247650"/>
          <p14:tracePt t="107604" x="8407400" y="311150"/>
          <p14:tracePt t="107621" x="8407400" y="352425"/>
          <p14:tracePt t="107637" x="8407400" y="412750"/>
          <p14:tracePt t="107655" x="8397875" y="501650"/>
          <p14:tracePt t="107671" x="8391525" y="536575"/>
          <p14:tracePt t="107688" x="8378825" y="568325"/>
          <p14:tracePt t="107704" x="8372475" y="596900"/>
          <p14:tracePt t="107721" x="8372475" y="606425"/>
          <p14:tracePt t="107739" x="8362950" y="625475"/>
          <p14:tracePt t="107755" x="8362950" y="635000"/>
          <p14:tracePt t="107771" x="8362950" y="644525"/>
          <p14:tracePt t="107982" x="8350250" y="663575"/>
          <p14:tracePt t="107989" x="8324850" y="676275"/>
          <p14:tracePt t="108005" x="8299450" y="701675"/>
          <p14:tracePt t="108021" x="8258175" y="733425"/>
          <p14:tracePt t="108038" x="8223250" y="758825"/>
          <p14:tracePt t="108054" x="8191500" y="777875"/>
          <p14:tracePt t="108071" x="8169275" y="793750"/>
          <p14:tracePt t="108088" x="8140700" y="809625"/>
          <p14:tracePt t="108104" x="8118475" y="828675"/>
          <p14:tracePt t="108121" x="8086725" y="844550"/>
          <p14:tracePt t="108138" x="8061325" y="860425"/>
          <p14:tracePt t="108154" x="8051800" y="873125"/>
          <p14:tracePt t="108171" x="8029575" y="882650"/>
          <p14:tracePt t="108187" x="8013700" y="901700"/>
          <p14:tracePt t="108205" x="8004175" y="911225"/>
          <p14:tracePt t="108221" x="7994650" y="920750"/>
          <p14:tracePt t="108237" x="7975600" y="927100"/>
          <p14:tracePt t="108254" x="7962900" y="927100"/>
          <p14:tracePt t="108272" x="7953375" y="927100"/>
          <p14:tracePt t="108288" x="7943850" y="927100"/>
          <p14:tracePt t="108329" x="7940675" y="927100"/>
          <p14:tracePt t="108543" x="7947025" y="914400"/>
          <p14:tracePt t="108551" x="7953375" y="901700"/>
          <p14:tracePt t="108558" x="7966075" y="882650"/>
          <p14:tracePt t="108572" x="7991475" y="857250"/>
          <p14:tracePt t="108587" x="8023225" y="825500"/>
          <p14:tracePt t="108604" x="8061325" y="800100"/>
          <p14:tracePt t="108622" x="8112125" y="762000"/>
          <p14:tracePt t="108638" x="8153400" y="736600"/>
          <p14:tracePt t="108655" x="8178800" y="704850"/>
          <p14:tracePt t="108671" x="8220075" y="666750"/>
          <p14:tracePt t="108688" x="8245475" y="641350"/>
          <p14:tracePt t="108705" x="8270875" y="631825"/>
          <p14:tracePt t="108721" x="8283575" y="615950"/>
          <p14:tracePt t="108737" x="8293100" y="606425"/>
          <p14:tracePt t="108754" x="8305800" y="590550"/>
          <p14:tracePt t="108771" x="8321675" y="587375"/>
          <p14:tracePt t="108788" x="8324850" y="587375"/>
          <p14:tracePt t="108804" x="8324850" y="581025"/>
          <p14:tracePt t="108878" x="8318500" y="581025"/>
          <p14:tracePt t="108885" x="8308975" y="581025"/>
          <p14:tracePt t="108893" x="8302625" y="581025"/>
          <p14:tracePt t="108904" x="8299450" y="581025"/>
          <p14:tracePt t="108921" x="8251825" y="581025"/>
          <p14:tracePt t="108938" x="8213725" y="574675"/>
          <p14:tracePt t="108954" x="8162925" y="561975"/>
          <p14:tracePt t="108971" x="8099425" y="549275"/>
          <p14:tracePt t="108987" x="8074025" y="536575"/>
          <p14:tracePt t="109004" x="8045450" y="530225"/>
          <p14:tracePt t="109021" x="8004175" y="523875"/>
          <p14:tracePt t="109038" x="7981950" y="523875"/>
          <p14:tracePt t="109054" x="7959725" y="523875"/>
          <p14:tracePt t="109071" x="7931150" y="523875"/>
          <p14:tracePt t="109088" x="7921625" y="523875"/>
          <p14:tracePt t="109104" x="7912100" y="523875"/>
          <p14:tracePt t="109121" x="7902575" y="523875"/>
          <p14:tracePt t="109562" x="7902575" y="527050"/>
          <p14:tracePt t="109568" x="7902575" y="536575"/>
          <p14:tracePt t="109575" x="7902575" y="542925"/>
          <p14:tracePt t="109588" x="7902575" y="546100"/>
          <p14:tracePt t="109604" x="7902575" y="552450"/>
          <p14:tracePt t="111049" x="7880350" y="558800"/>
          <p14:tracePt t="111056" x="7854950" y="558800"/>
          <p14:tracePt t="111071" x="7794625" y="558800"/>
          <p14:tracePt t="111104" x="7689850" y="558800"/>
          <p14:tracePt t="111137" x="7629525" y="558800"/>
          <p14:tracePt t="111155" x="7585075" y="536575"/>
          <p14:tracePt t="111171" x="7569200" y="511175"/>
          <p14:tracePt t="111187" x="7556500" y="482600"/>
          <p14:tracePt t="111204" x="7531100" y="438150"/>
          <p14:tracePt t="111220" x="7518400" y="393700"/>
          <p14:tracePt t="111237" x="7505700" y="349250"/>
          <p14:tracePt t="111254" x="7486650" y="298450"/>
          <p14:tracePt t="111270" x="7467600" y="276225"/>
          <p14:tracePt t="111287" x="7458075" y="257175"/>
          <p14:tracePt t="111304" x="7451725" y="238125"/>
          <p14:tracePt t="111320" x="7451725" y="228600"/>
          <p14:tracePt t="111419" x="7451725" y="225425"/>
          <p14:tracePt t="111512" x="7454900" y="225425"/>
          <p14:tracePt t="111518" x="7461250" y="225425"/>
          <p14:tracePt t="111525" x="7464425" y="225425"/>
          <p14:tracePt t="111537" x="7473950" y="225425"/>
          <p14:tracePt t="111554" x="7496175" y="241300"/>
          <p14:tracePt t="111571" x="7512050" y="260350"/>
          <p14:tracePt t="111587" x="7534275" y="276225"/>
          <p14:tracePt t="111604" x="7562850" y="295275"/>
          <p14:tracePt t="111621" x="7594600" y="330200"/>
          <p14:tracePt t="111637" x="7620000" y="346075"/>
          <p14:tracePt t="111654" x="7664450" y="390525"/>
          <p14:tracePt t="111671" x="7686675" y="415925"/>
          <p14:tracePt t="111687" x="7718425" y="447675"/>
          <p14:tracePt t="111704" x="7743825" y="482600"/>
          <p14:tracePt t="111720" x="7762875" y="514350"/>
          <p14:tracePt t="111738" x="7785100" y="542925"/>
          <p14:tracePt t="111754" x="7794625" y="552450"/>
          <p14:tracePt t="111770" x="7800975" y="561975"/>
          <p14:tracePt t="111788" x="7800975" y="577850"/>
          <p14:tracePt t="111804" x="7800975" y="581025"/>
          <p14:tracePt t="111854" x="7800975" y="587375"/>
          <p14:tracePt t="111867" x="7800975" y="596900"/>
          <p14:tracePt t="111873" x="7800975" y="603250"/>
          <p14:tracePt t="111887" x="7800975" y="606425"/>
          <p14:tracePt t="111909" x="7800975" y="612775"/>
          <p14:tracePt t="111921" x="7800975" y="615950"/>
          <p14:tracePt t="111938" x="7800975" y="631825"/>
          <p14:tracePt t="111954" x="7800975" y="647700"/>
          <p14:tracePt t="111971" x="7800975" y="657225"/>
          <p14:tracePt t="111988" x="7800975" y="666750"/>
          <p14:tracePt t="112004" x="7800975" y="669925"/>
          <p14:tracePt t="112021" x="7800975" y="676275"/>
          <p14:tracePt t="112088" x="7800975" y="673100"/>
          <p14:tracePt t="112094" x="7800975" y="669925"/>
          <p14:tracePt t="112104" x="7800975" y="657225"/>
          <p14:tracePt t="112120" x="7800975" y="628650"/>
          <p14:tracePt t="112138" x="7800975" y="574675"/>
          <p14:tracePt t="112154" x="7800975" y="546100"/>
          <p14:tracePt t="112171" x="7800975" y="517525"/>
          <p14:tracePt t="112187" x="7800975" y="482600"/>
          <p14:tracePt t="112204" x="7800975" y="454025"/>
          <p14:tracePt t="112221" x="7800975" y="444500"/>
          <p14:tracePt t="112237" x="7800975" y="425450"/>
          <p14:tracePt t="112254" x="7800975" y="409575"/>
          <p14:tracePt t="112271" x="7800975" y="400050"/>
          <p14:tracePt t="112287" x="7800975" y="390525"/>
          <p14:tracePt t="112303" x="7800975" y="384175"/>
          <p14:tracePt t="112550" x="7800975" y="387350"/>
          <p14:tracePt t="112557" x="7800975" y="396875"/>
          <p14:tracePt t="112570" x="7800975" y="419100"/>
          <p14:tracePt t="112587" x="7800975" y="447675"/>
          <p14:tracePt t="112603" x="7800975" y="469900"/>
          <p14:tracePt t="112620" x="7800975" y="501650"/>
          <p14:tracePt t="112636" x="7800975" y="523875"/>
          <p14:tracePt t="112653" x="7800975" y="546100"/>
          <p14:tracePt t="112670" x="7800975" y="561975"/>
          <p14:tracePt t="112687" x="7800975" y="571500"/>
          <p14:tracePt t="112703" x="7800975" y="581025"/>
          <p14:tracePt t="112720" x="7800975" y="603250"/>
          <p14:tracePt t="112737" x="7800975" y="612775"/>
          <p14:tracePt t="112753" x="7800975" y="622300"/>
          <p14:tracePt t="112992" x="7800975" y="660400"/>
          <p14:tracePt t="112999" x="7800975" y="695325"/>
          <p14:tracePt t="113006" x="7800975" y="739775"/>
          <p14:tracePt t="113020" x="7794625" y="847725"/>
          <p14:tracePt t="113037" x="7775575" y="987425"/>
          <p14:tracePt t="113054" x="7753350" y="1130300"/>
          <p14:tracePt t="113070" x="7743825" y="1235075"/>
          <p14:tracePt t="113087" x="7743825" y="1339850"/>
          <p14:tracePt t="113104" x="7743825" y="1492250"/>
          <p14:tracePt t="113121" x="7743825" y="1562100"/>
          <p14:tracePt t="113138" x="7743825" y="1631950"/>
          <p14:tracePt t="113155" x="7743825" y="1730375"/>
          <p14:tracePt t="113171" x="7743825" y="1787525"/>
          <p14:tracePt t="113187" x="7743825" y="1847850"/>
          <p14:tracePt t="113204" x="7743825" y="1911350"/>
          <p14:tracePt t="113221" x="7743825" y="1955800"/>
          <p14:tracePt t="113238" x="7743825" y="1984375"/>
          <p14:tracePt t="113254" x="7743825" y="2032000"/>
          <p14:tracePt t="113270" x="7743825" y="2054225"/>
          <p14:tracePt t="113287" x="7743825" y="2082800"/>
          <p14:tracePt t="113304" x="7743825" y="2101850"/>
          <p14:tracePt t="113320" x="7743825" y="2124075"/>
          <p14:tracePt t="113337" x="7743825" y="2139950"/>
          <p14:tracePt t="113354" x="7743825" y="2159000"/>
          <p14:tracePt t="113370" x="7743825" y="2174875"/>
          <p14:tracePt t="113387" x="7743825" y="2184400"/>
          <p14:tracePt t="113404" x="7743825" y="2200275"/>
          <p14:tracePt t="113420" x="7743825" y="2209800"/>
          <p14:tracePt t="113437" x="7743825" y="2225675"/>
          <p14:tracePt t="113454" x="7743825" y="2238375"/>
          <p14:tracePt t="113471" x="7743825" y="2244725"/>
          <p14:tracePt t="113796" x="7743825" y="2254250"/>
          <p14:tracePt t="113803" x="7743825" y="2266950"/>
          <p14:tracePt t="113810" x="7743825" y="2276475"/>
          <p14:tracePt t="113821" x="7743825" y="2282825"/>
          <p14:tracePt t="113838" x="7743825" y="2301875"/>
          <p14:tracePt t="113853" x="7743825" y="2311400"/>
          <p14:tracePt t="113871" x="7743825" y="2320925"/>
          <p14:tracePt t="113938" x="7747000" y="2320925"/>
          <p14:tracePt t="113954" x="7750175" y="2320925"/>
          <p14:tracePt t="113970" x="7762875" y="2320925"/>
          <p14:tracePt t="113987" x="7775575" y="2320925"/>
          <p14:tracePt t="114004" x="7781925" y="2314575"/>
          <p14:tracePt t="114020" x="7797800" y="2305050"/>
          <p14:tracePt t="114037" x="7800975" y="2289175"/>
          <p14:tracePt t="114054" x="7810500" y="2282825"/>
          <p14:tracePt t="114070" x="7816850" y="2279650"/>
          <p14:tracePt t="114087" x="7829550" y="2279650"/>
          <p14:tracePt t="114104" x="7845425" y="2279650"/>
          <p14:tracePt t="114120" x="7854950" y="2279650"/>
          <p14:tracePt t="114137" x="7861300" y="2279650"/>
          <p14:tracePt t="114154" x="7864475" y="2279650"/>
          <p14:tracePt t="114171" x="7877175" y="2279650"/>
          <p14:tracePt t="114204" x="7880350" y="2279650"/>
          <p14:tracePt t="114220" x="7880350" y="2286000"/>
          <p14:tracePt t="114237" x="7889875" y="2305050"/>
          <p14:tracePt t="114253" x="7889875" y="2317750"/>
          <p14:tracePt t="114270" x="7889875" y="2327275"/>
          <p14:tracePt t="114287" x="7889875" y="2346325"/>
          <p14:tracePt t="114304" x="7889875" y="2349500"/>
          <p14:tracePt t="114321" x="7889875" y="2355850"/>
          <p14:tracePt t="114415" x="7889875" y="2352675"/>
          <p14:tracePt t="114421" x="7889875" y="2349500"/>
          <p14:tracePt t="114429" x="7889875" y="2339975"/>
          <p14:tracePt t="114437" x="7889875" y="2333625"/>
          <p14:tracePt t="114454" x="7889875" y="2324100"/>
          <p14:tracePt t="114471" x="7883525" y="2308225"/>
          <p14:tracePt t="114487" x="7883525" y="2298700"/>
          <p14:tracePt t="114504" x="7883525" y="2282825"/>
          <p14:tracePt t="115645" x="7864475" y="2260600"/>
          <p14:tracePt t="115653" x="7835900" y="2244725"/>
          <p14:tracePt t="115660" x="7816850" y="2232025"/>
          <p14:tracePt t="115671" x="7797800" y="2219325"/>
          <p14:tracePt t="115688" x="7747000" y="2165350"/>
          <p14:tracePt t="115704" x="7705725" y="2139950"/>
          <p14:tracePt t="115737" x="7648575" y="2111375"/>
          <p14:tracePt t="115770" x="7629525" y="2098675"/>
          <p14:tracePt t="115787" x="7607300" y="2098675"/>
          <p14:tracePt t="115803" x="7604125" y="2098675"/>
          <p14:tracePt t="116002" x="7597775" y="2092325"/>
          <p14:tracePt t="116008" x="7594600" y="2085975"/>
          <p14:tracePt t="116020" x="7588250" y="2082800"/>
          <p14:tracePt t="116037" x="7569200" y="2066925"/>
          <p14:tracePt t="116053" x="7556500" y="2044700"/>
          <p14:tracePt t="116073" x="7543800" y="2028825"/>
          <p14:tracePt t="116088" x="7534275" y="2025650"/>
          <p14:tracePt t="116105" x="7527925" y="2025650"/>
          <p14:tracePt t="116172" x="7527925" y="2019300"/>
          <p14:tracePt t="116216" x="7518400" y="2019300"/>
          <p14:tracePt t="116506" x="7527925" y="2012950"/>
          <p14:tracePt t="116513" x="7537450" y="2006600"/>
          <p14:tracePt t="116521" x="7556500" y="2000250"/>
          <p14:tracePt t="116537" x="7581900" y="1984375"/>
          <p14:tracePt t="116553" x="7620000" y="1971675"/>
          <p14:tracePt t="116570" x="7661275" y="1952625"/>
          <p14:tracePt t="116587" x="7699375" y="1939925"/>
          <p14:tracePt t="116620" x="7800975" y="1901825"/>
          <p14:tracePt t="116653" x="7893050" y="1876425"/>
          <p14:tracePt t="116670" x="7947025" y="1870075"/>
          <p14:tracePt t="116687" x="7969250" y="1870075"/>
          <p14:tracePt t="116704" x="7997825" y="1870075"/>
          <p14:tracePt t="116720" x="8032750" y="1870075"/>
          <p14:tracePt t="116738" x="8061325" y="1870075"/>
          <p14:tracePt t="116755" x="8102600" y="1870075"/>
          <p14:tracePt t="116770" x="8124825" y="1870075"/>
          <p14:tracePt t="116787" x="8137525" y="1870075"/>
          <p14:tracePt t="116805" x="8166100" y="1870075"/>
          <p14:tracePt t="116821" x="8175625" y="1870075"/>
          <p14:tracePt t="116837" x="8185150" y="1870075"/>
          <p14:tracePt t="116854" x="8204200" y="1870075"/>
          <p14:tracePt t="116870" x="8213725" y="1870075"/>
          <p14:tracePt t="116887" x="8220075" y="1870075"/>
          <p14:tracePt t="117241" x="8226425" y="1889125"/>
          <p14:tracePt t="117247" x="8232775" y="1927225"/>
          <p14:tracePt t="117255" x="8239125" y="1965325"/>
          <p14:tracePt t="117270" x="8255000" y="2060575"/>
          <p14:tracePt t="117287" x="8280400" y="2136775"/>
          <p14:tracePt t="117304" x="8299450" y="2216150"/>
          <p14:tracePt t="117338" x="8324850" y="2282825"/>
          <p14:tracePt t="117371" x="8334375" y="2339975"/>
          <p14:tracePt t="117387" x="8334375" y="2349500"/>
          <p14:tracePt t="117403" x="8334375" y="2365375"/>
          <p14:tracePt t="117420" x="8334375" y="2374900"/>
          <p14:tracePt t="117437" x="8334375" y="2384425"/>
          <p14:tracePt t="117454" x="8334375" y="2393950"/>
          <p14:tracePt t="117538" x="8334375" y="2400300"/>
          <p14:tracePt t="117544" x="8334375" y="2403475"/>
          <p14:tracePt t="117553" x="8334375" y="2416175"/>
          <p14:tracePt t="117570" x="8334375" y="2425700"/>
          <p14:tracePt t="117587" x="8334375" y="2438400"/>
          <p14:tracePt t="117620" x="8340725" y="2438400"/>
          <p14:tracePt t="117923" x="8337550" y="2451100"/>
          <p14:tracePt t="117930" x="8324850" y="2470150"/>
          <p14:tracePt t="117938" x="8305800" y="2482850"/>
          <p14:tracePt t="117970" x="8258175" y="2536825"/>
          <p14:tracePt t="118003" x="8194675" y="2606675"/>
          <p14:tracePt t="118020" x="8169275" y="2632075"/>
          <p14:tracePt t="118037" x="8150225" y="2673350"/>
          <p14:tracePt t="118055" x="8140700" y="2695575"/>
          <p14:tracePt t="118071" x="8115300" y="2740025"/>
          <p14:tracePt t="118087" x="8105775" y="2749550"/>
          <p14:tracePt t="118103" x="8096250" y="2759075"/>
          <p14:tracePt t="118121" x="8080375" y="2778125"/>
          <p14:tracePt t="118137" x="8064500" y="2790825"/>
          <p14:tracePt t="118153" x="8061325" y="2800350"/>
          <p14:tracePt t="118171" x="8045450" y="2819400"/>
          <p14:tracePt t="118187" x="8039100" y="2828925"/>
          <p14:tracePt t="118203" x="8039100" y="2838450"/>
          <p14:tracePt t="118220" x="8039100" y="2854325"/>
          <p14:tracePt t="118236" x="8039100" y="2857500"/>
          <p14:tracePt t="118279" x="8035925" y="2857500"/>
          <p14:tracePt t="118635" x="8013700" y="2857500"/>
          <p14:tracePt t="118642" x="7985125" y="2847975"/>
          <p14:tracePt t="118655" x="7927975" y="2813050"/>
          <p14:tracePt t="118687" x="7750175" y="2749550"/>
          <p14:tracePt t="118720" x="7591425" y="2692400"/>
          <p14:tracePt t="118737" x="7556500" y="2679700"/>
          <p14:tracePt t="118754" x="7489825" y="2654300"/>
          <p14:tracePt t="118770" x="7445375" y="2632075"/>
          <p14:tracePt t="118786" x="7400925" y="2619375"/>
          <p14:tracePt t="118804" x="7340600" y="2593975"/>
          <p14:tracePt t="118820" x="7318375" y="2581275"/>
          <p14:tracePt t="118837" x="7296150" y="2571750"/>
          <p14:tracePt t="118854" x="7251700" y="2552700"/>
          <p14:tracePt t="118870" x="7242175" y="2536825"/>
          <p14:tracePt t="118887" x="7226300" y="2527300"/>
          <p14:tracePt t="118904" x="7213600" y="2527300"/>
          <p14:tracePt t="118920" x="7200900" y="2527300"/>
          <p14:tracePt t="118937" x="7197725" y="2527300"/>
          <p14:tracePt t="118983" x="7191375" y="2527300"/>
          <p14:tracePt t="118990" x="7188200" y="2527300"/>
          <p14:tracePt t="119004" x="7181850" y="2527300"/>
          <p14:tracePt t="119020" x="7172325" y="2527300"/>
          <p14:tracePt t="119232" x="7188200" y="2527300"/>
          <p14:tracePt t="119239" x="7207250" y="2520950"/>
          <p14:tracePt t="119253" x="7251700" y="2508250"/>
          <p14:tracePt t="119270" x="7289800" y="2501900"/>
          <p14:tracePt t="119287" x="7312025" y="2495550"/>
          <p14:tracePt t="119303" x="7334250" y="2473325"/>
          <p14:tracePt t="119319" x="7350125" y="2473325"/>
          <p14:tracePt t="119337" x="7359650" y="2473325"/>
          <p14:tracePt t="119587" x="7378700" y="2441575"/>
          <p14:tracePt t="119595" x="7385050" y="2393950"/>
          <p14:tracePt t="119603" x="7394575" y="2355850"/>
          <p14:tracePt t="119620" x="7407275" y="2292350"/>
          <p14:tracePt t="119637" x="7423150" y="2193925"/>
          <p14:tracePt t="119654" x="7423150" y="2155825"/>
          <p14:tracePt t="119670" x="7423150" y="2120900"/>
          <p14:tracePt t="119687" x="7423150" y="2079625"/>
          <p14:tracePt t="119703" x="7423150" y="2063750"/>
          <p14:tracePt t="119720" x="7423150" y="2054225"/>
          <p14:tracePt t="119736" x="7423150" y="2047875"/>
          <p14:tracePt t="119950" x="7445375" y="2032000"/>
          <p14:tracePt t="119957" x="7483475" y="2022475"/>
          <p14:tracePt t="119970" x="7521575" y="2016125"/>
          <p14:tracePt t="119986" x="7642225" y="1993900"/>
          <p14:tracePt t="120003" x="7727950" y="1978025"/>
          <p14:tracePt t="120021" x="7867650" y="1920875"/>
          <p14:tracePt t="120036" x="7931150" y="1905000"/>
          <p14:tracePt t="120053" x="7969250" y="1892300"/>
          <p14:tracePt t="120070" x="8020050" y="1870075"/>
          <p14:tracePt t="120086" x="8029575" y="1863725"/>
          <p14:tracePt t="120103" x="8045450" y="1863725"/>
          <p14:tracePt t="120120" x="8048625" y="1863725"/>
          <p14:tracePt t="120370" x="8070850" y="1866900"/>
          <p14:tracePt t="120377" x="8108950" y="1873250"/>
          <p14:tracePt t="120386" x="8137525" y="1895475"/>
          <p14:tracePt t="120404" x="8207375" y="1943100"/>
          <p14:tracePt t="120420" x="8331200" y="2041525"/>
          <p14:tracePt t="120436" x="8404225" y="2095500"/>
          <p14:tracePt t="120453" x="8464550" y="2149475"/>
          <p14:tracePt t="120470" x="8524875" y="2187575"/>
          <p14:tracePt t="120486" x="8550275" y="2219325"/>
          <p14:tracePt t="120503" x="8559800" y="2238375"/>
          <p14:tracePt t="120520" x="8575675" y="2257425"/>
          <p14:tracePt t="120536" x="8578850" y="2266950"/>
          <p14:tracePt t="120553" x="8578850" y="2276475"/>
          <p14:tracePt t="120570" x="8578850" y="2292350"/>
          <p14:tracePt t="120586" x="8578850" y="2308225"/>
          <p14:tracePt t="120603" x="8578850" y="2317750"/>
          <p14:tracePt t="120620" x="8578850" y="2330450"/>
          <p14:tracePt t="120636" x="8578850" y="2346325"/>
          <p14:tracePt t="120653" x="8578850" y="2368550"/>
          <p14:tracePt t="120670" x="8578850" y="2393950"/>
          <p14:tracePt t="120687" x="8578850" y="2422525"/>
          <p14:tracePt t="120704" x="8578850" y="2438400"/>
          <p14:tracePt t="120720" x="8578850" y="2447925"/>
          <p14:tracePt t="120736" x="8578850" y="2473325"/>
          <p14:tracePt t="120754" x="8578850" y="2508250"/>
          <p14:tracePt t="120770" x="8578850" y="2530475"/>
          <p14:tracePt t="120786" x="8572500" y="2552700"/>
          <p14:tracePt t="120803" x="8553450" y="2593975"/>
          <p14:tracePt t="120820" x="8540750" y="2632075"/>
          <p14:tracePt t="120836" x="8521700" y="2657475"/>
          <p14:tracePt t="120853" x="8505825" y="2698750"/>
          <p14:tracePt t="120869" x="8486775" y="2730500"/>
          <p14:tracePt t="120887" x="8461375" y="2762250"/>
          <p14:tracePt t="120904" x="8429625" y="2813050"/>
          <p14:tracePt t="120920" x="8404225" y="2841625"/>
          <p14:tracePt t="120936" x="8391525" y="2873375"/>
          <p14:tracePt t="120953" x="8375650" y="2908300"/>
          <p14:tracePt t="120969" x="8359775" y="2917825"/>
          <p14:tracePt t="120986" x="8334375" y="2936875"/>
          <p14:tracePt t="121003" x="8308975" y="2952750"/>
          <p14:tracePt t="121020" x="8286750" y="2962275"/>
          <p14:tracePt t="121036" x="8270875" y="2974975"/>
          <p14:tracePt t="121053" x="8229600" y="2997200"/>
          <p14:tracePt t="121070" x="8204200" y="3009900"/>
          <p14:tracePt t="121086" x="8175625" y="3022600"/>
          <p14:tracePt t="121103" x="8140700" y="3025775"/>
          <p14:tracePt t="121120" x="8112125" y="3032125"/>
          <p14:tracePt t="121137" x="8080375" y="3032125"/>
          <p14:tracePt t="121153" x="8026400" y="3032125"/>
          <p14:tracePt t="121170" x="7981950" y="3032125"/>
          <p14:tracePt t="121186" x="7953375" y="3032125"/>
          <p14:tracePt t="121203" x="7889875" y="3032125"/>
          <p14:tracePt t="121220" x="7845425" y="3028950"/>
          <p14:tracePt t="121236" x="7800975" y="3016250"/>
          <p14:tracePt t="121253" x="7743825" y="2997200"/>
          <p14:tracePt t="121270" x="7721600" y="2981325"/>
          <p14:tracePt t="121286" x="7699375" y="2968625"/>
          <p14:tracePt t="121303" x="7648575" y="2943225"/>
          <p14:tracePt t="121320" x="7616825" y="2911475"/>
          <p14:tracePt t="121337" x="7572375" y="2873375"/>
          <p14:tracePt t="121353" x="7531100" y="2832100"/>
          <p14:tracePt t="121369" x="7505700" y="2800350"/>
          <p14:tracePt t="121387" x="7467600" y="2749550"/>
          <p14:tracePt t="121403" x="7435850" y="2717800"/>
          <p14:tracePt t="121420" x="7419975" y="2695575"/>
          <p14:tracePt t="121437" x="7394575" y="2651125"/>
          <p14:tracePt t="121453" x="7362825" y="2628900"/>
          <p14:tracePt t="121470" x="7343775" y="2597150"/>
          <p14:tracePt t="121486" x="7299325" y="2552700"/>
          <p14:tracePt t="121503" x="7273925" y="2514600"/>
          <p14:tracePt t="121520" x="7248525" y="2489200"/>
          <p14:tracePt t="121537" x="7232650" y="2447925"/>
          <p14:tracePt t="121552" x="7219950" y="2403475"/>
          <p14:tracePt t="121570" x="7207250" y="2355850"/>
          <p14:tracePt t="121572" x="7200900" y="2346325"/>
          <p14:tracePt t="121586" x="7181850" y="2308225"/>
          <p14:tracePt t="121603" x="7181850" y="2270125"/>
          <p14:tracePt t="121620" x="7181850" y="2235200"/>
          <p14:tracePt t="121637" x="7181850" y="2200275"/>
          <p14:tracePt t="121653" x="7181850" y="2171700"/>
          <p14:tracePt t="121669" x="7181850" y="2155825"/>
          <p14:tracePt t="121686" x="7207250" y="2114550"/>
          <p14:tracePt t="121703" x="7216775" y="2092325"/>
          <p14:tracePt t="121719" x="7235825" y="2051050"/>
          <p14:tracePt t="121737" x="7277100" y="1987550"/>
          <p14:tracePt t="121753" x="7286625" y="1962150"/>
          <p14:tracePt t="121769" x="7299325" y="1939925"/>
          <p14:tracePt t="121786" x="7324725" y="1895475"/>
          <p14:tracePt t="121803" x="7334250" y="1882775"/>
          <p14:tracePt t="121820" x="7343775" y="1863725"/>
          <p14:tracePt t="121837" x="7388225" y="1828800"/>
          <p14:tracePt t="121853" x="7410450" y="1803400"/>
          <p14:tracePt t="121870" x="7426325" y="1787525"/>
          <p14:tracePt t="121886" x="7458075" y="1765300"/>
          <p14:tracePt t="121903" x="7467600" y="1749425"/>
          <p14:tracePt t="121920" x="7483475" y="1739900"/>
          <p14:tracePt t="121936" x="7518400" y="1720850"/>
          <p14:tracePt t="121953" x="7546975" y="1708150"/>
          <p14:tracePt t="121971" x="7581900" y="1692275"/>
          <p14:tracePt t="121986" x="7613650" y="1692275"/>
          <p14:tracePt t="122003" x="7632700" y="1692275"/>
          <p14:tracePt t="122020" x="7673975" y="1692275"/>
          <p14:tracePt t="122036" x="7702550" y="1692275"/>
          <p14:tracePt t="122053" x="7747000" y="1692275"/>
          <p14:tracePt t="122071" x="7839075" y="1714500"/>
          <p14:tracePt t="122087" x="7889875" y="1730375"/>
          <p14:tracePt t="122104" x="7937500" y="1743075"/>
          <p14:tracePt t="122120" x="7997825" y="1755775"/>
          <p14:tracePt t="122136" x="8045450" y="1762125"/>
          <p14:tracePt t="122153" x="8067675" y="1778000"/>
          <p14:tracePt t="122170" x="8108950" y="1790700"/>
          <p14:tracePt t="122187" x="8131175" y="1803400"/>
          <p14:tracePt t="122202" x="8162925" y="1816100"/>
          <p14:tracePt t="122220" x="8197850" y="1838325"/>
          <p14:tracePt t="122236" x="8223250" y="1851025"/>
          <p14:tracePt t="122253" x="8239125" y="1860550"/>
          <p14:tracePt t="122270" x="8255000" y="1876425"/>
          <p14:tracePt t="122286" x="8264525" y="1892300"/>
          <p14:tracePt t="122303" x="8280400" y="1901825"/>
          <p14:tracePt t="122319" x="8296275" y="1943100"/>
          <p14:tracePt t="122336" x="8315325" y="1968500"/>
          <p14:tracePt t="122353" x="8340725" y="1990725"/>
          <p14:tracePt t="122369" x="8378825" y="2035175"/>
          <p14:tracePt t="122386" x="8407400" y="2060575"/>
          <p14:tracePt t="122403" x="8426450" y="2092325"/>
          <p14:tracePt t="122420" x="8458200" y="2133600"/>
          <p14:tracePt t="122437" x="8470900" y="2159000"/>
          <p14:tracePt t="122453" x="8480425" y="2181225"/>
          <p14:tracePt t="122469" x="8499475" y="2222500"/>
          <p14:tracePt t="122486" x="8528050" y="2263775"/>
          <p14:tracePt t="122502" x="8537575" y="2295525"/>
          <p14:tracePt t="122519" x="8556625" y="2336800"/>
          <p14:tracePt t="122536" x="8562975" y="2359025"/>
          <p14:tracePt t="122553" x="8562975" y="2374900"/>
          <p14:tracePt t="122569" x="8562975" y="2387600"/>
          <p14:tracePt t="122586" x="8562975" y="2397125"/>
          <p14:tracePt t="122604" x="8562975" y="2428875"/>
          <p14:tracePt t="122620" x="8562975" y="2451100"/>
          <p14:tracePt t="122636" x="8562975" y="2473325"/>
          <p14:tracePt t="122654" x="8562975" y="2508250"/>
          <p14:tracePt t="122670" x="8562975" y="2520950"/>
          <p14:tracePt t="122686" x="8559800" y="2533650"/>
          <p14:tracePt t="122703" x="8550275" y="2546350"/>
          <p14:tracePt t="122719" x="8540750" y="2555875"/>
          <p14:tracePt t="122736" x="8531225" y="2571750"/>
          <p14:tracePt t="122753" x="8509000" y="2587625"/>
          <p14:tracePt t="122770" x="8499475" y="2597150"/>
          <p14:tracePt t="122786" x="8489950" y="2606675"/>
          <p14:tracePt t="122803" x="8467725" y="2628900"/>
          <p14:tracePt t="122819" x="8458200" y="2638425"/>
          <p14:tracePt t="122836" x="8448675" y="2647950"/>
          <p14:tracePt t="122853" x="8432800" y="2663825"/>
          <p14:tracePt t="122869" x="8416925" y="2679700"/>
          <p14:tracePt t="122886" x="8407400" y="2689225"/>
          <p14:tracePt t="122903" x="8391525" y="2705100"/>
          <p14:tracePt t="122919" x="8382000" y="2708275"/>
          <p14:tracePt t="122936" x="8366125" y="2724150"/>
          <p14:tracePt t="122953" x="8334375" y="2724150"/>
          <p14:tracePt t="122969" x="8305800" y="2724150"/>
          <p14:tracePt t="122986" x="8283575" y="2724150"/>
          <p14:tracePt t="123003" x="8226425" y="2724150"/>
          <p14:tracePt t="123020" x="8185150" y="2724150"/>
          <p14:tracePt t="123036" x="8153400" y="2724150"/>
          <p14:tracePt t="123053" x="8105775" y="2714625"/>
          <p14:tracePt t="123070" x="8083550" y="2714625"/>
          <p14:tracePt t="123087" x="8054975" y="2708275"/>
          <p14:tracePt t="123089" x="8035925" y="2701925"/>
          <p14:tracePt t="123103" x="7997825" y="2689225"/>
          <p14:tracePt t="123119" x="7959725" y="2676525"/>
          <p14:tracePt t="123136" x="7912100" y="2651125"/>
          <p14:tracePt t="123153" x="7848600" y="2613025"/>
          <p14:tracePt t="123169" x="7804150" y="2600325"/>
          <p14:tracePt t="123188" x="7753350" y="2574925"/>
          <p14:tracePt t="123203" x="7721600" y="2562225"/>
          <p14:tracePt t="123219" x="7693025" y="2549525"/>
          <p14:tracePt t="123237" x="7654925" y="2527300"/>
          <p14:tracePt t="123252" x="7626350" y="2514600"/>
          <p14:tracePt t="123270" x="7600950" y="2501900"/>
          <p14:tracePt t="123286" x="7572375" y="2489200"/>
          <p14:tracePt t="123303" x="7543800" y="2466975"/>
          <p14:tracePt t="123319" x="7531100" y="2457450"/>
          <p14:tracePt t="123336" x="7518400" y="2457450"/>
          <p14:tracePt t="123352" x="7508875" y="2457450"/>
          <p14:tracePt t="124034" x="7527925" y="2524125"/>
          <p14:tracePt t="124042" x="7553325" y="2597150"/>
          <p14:tracePt t="124057" x="7616825" y="2762250"/>
          <p14:tracePt t="124070" x="7683500" y="2940050"/>
          <p14:tracePt t="124086" x="7750175" y="3117850"/>
          <p14:tracePt t="124103" x="7800975" y="3228975"/>
          <p14:tracePt t="124120" x="7861300" y="3413125"/>
          <p14:tracePt t="124153" x="7908925" y="3606800"/>
          <p14:tracePt t="124186" x="7943850" y="3752850"/>
          <p14:tracePt t="124203" x="7943850" y="3810000"/>
          <p14:tracePt t="124219" x="7943850" y="3879850"/>
          <p14:tracePt t="124236" x="7943850" y="3917950"/>
          <p14:tracePt t="124253" x="7943850" y="3962400"/>
          <p14:tracePt t="124269" x="7940675" y="4003675"/>
          <p14:tracePt t="124286" x="7927975" y="4025900"/>
          <p14:tracePt t="124303" x="7924800" y="4054475"/>
          <p14:tracePt t="124320" x="7905750" y="4089400"/>
          <p14:tracePt t="124336" x="7893050" y="4121150"/>
          <p14:tracePt t="124353" x="7880350" y="4143375"/>
          <p14:tracePt t="124369" x="7864475" y="4181475"/>
          <p14:tracePt t="124386" x="7858125" y="4191000"/>
          <p14:tracePt t="124403" x="7858125" y="4200525"/>
          <p14:tracePt t="124419" x="7858125" y="4213225"/>
          <p14:tracePt t="124436" x="7858125" y="4229100"/>
          <p14:tracePt t="124482" x="7854950" y="4229100"/>
          <p14:tracePt t="124512" x="7848600" y="4229100"/>
          <p14:tracePt t="124519" x="7842250" y="4229100"/>
          <p14:tracePt t="124525" x="7839075" y="4229100"/>
          <p14:tracePt t="124536" x="7832725" y="4229100"/>
          <p14:tracePt t="124553" x="7791450" y="4191000"/>
          <p14:tracePt t="124569" x="7769225" y="4168775"/>
          <p14:tracePt t="124586" x="7727950" y="4133850"/>
          <p14:tracePt t="124603" x="7683500" y="4105275"/>
          <p14:tracePt t="124619" x="7667625" y="4086225"/>
          <p14:tracePt t="124640" x="7651750" y="4073525"/>
          <p14:tracePt t="124653" x="7642225" y="4073525"/>
          <p14:tracePt t="124669" x="7639050" y="4073525"/>
          <p14:tracePt t="124703" x="7632700" y="4073525"/>
          <p14:tracePt t="124896" x="7632700" y="4060825"/>
          <p14:tracePt t="124903" x="7632700" y="4051300"/>
          <p14:tracePt t="124910" x="7632700" y="4038600"/>
          <p14:tracePt t="124919" x="7632700" y="4029075"/>
          <p14:tracePt t="124937" x="7632700" y="4000500"/>
          <p14:tracePt t="124953" x="7632700" y="3978275"/>
          <p14:tracePt t="124969" x="7632700" y="3959225"/>
          <p14:tracePt t="124986" x="7632700" y="3943350"/>
          <p14:tracePt t="125002" x="7635875" y="3902075"/>
          <p14:tracePt t="125019" x="7642225" y="3879850"/>
          <p14:tracePt t="125036" x="7654925" y="3848100"/>
          <p14:tracePt t="125053" x="7664450" y="3825875"/>
          <p14:tracePt t="125069" x="7673975" y="3816350"/>
          <p14:tracePt t="125087" x="7686675" y="3797300"/>
          <p14:tracePt t="125103" x="7696200" y="3787775"/>
          <p14:tracePt t="125119" x="7712075" y="3778250"/>
          <p14:tracePt t="125136" x="7721600" y="3768725"/>
          <p14:tracePt t="125153" x="7734300" y="3746500"/>
          <p14:tracePt t="125170" x="7743825" y="3736975"/>
          <p14:tracePt t="125187" x="7766050" y="3721100"/>
          <p14:tracePt t="125203" x="7766050" y="3717925"/>
          <p14:tracePt t="125219" x="7775575" y="3717925"/>
          <p14:tracePt t="125236" x="7791450" y="3711575"/>
          <p14:tracePt t="125253" x="7810500" y="3695700"/>
          <p14:tracePt t="125269" x="7832725" y="3695700"/>
          <p14:tracePt t="125287" x="7874000" y="3689350"/>
          <p14:tracePt t="125303" x="7905750" y="3683000"/>
          <p14:tracePt t="125320" x="7950200" y="3676650"/>
          <p14:tracePt t="125336" x="8004175" y="3676650"/>
          <p14:tracePt t="125353" x="8048625" y="3676650"/>
          <p14:tracePt t="125369" x="8083550" y="3676650"/>
          <p14:tracePt t="125386" x="8162925" y="3692525"/>
          <p14:tracePt t="125402" x="8226425" y="3708400"/>
          <p14:tracePt t="125419" x="8299450" y="3714750"/>
          <p14:tracePt t="125436" x="8423275" y="3736975"/>
          <p14:tracePt t="125452" x="8486775" y="3752850"/>
          <p14:tracePt t="125469" x="8550275" y="3765550"/>
          <p14:tracePt t="125486" x="8677275" y="3813175"/>
          <p14:tracePt t="125502" x="8766175" y="3844925"/>
          <p14:tracePt t="125519" x="8877300" y="3889375"/>
          <p14:tracePt t="125536" x="8994775" y="3943350"/>
          <p14:tracePt t="125552" x="9070975" y="3975100"/>
          <p14:tracePt t="125570" x="9137650" y="3997325"/>
          <p14:tracePt t="125935" x="9140825" y="4438650"/>
          <p14:tracePt t="125942" x="9134475" y="4451350"/>
          <p14:tracePt t="125956" x="9121775" y="4479925"/>
          <p14:tracePt t="125973" x="9109075" y="4505325"/>
          <p14:tracePt t="125989" x="9090025" y="4533900"/>
          <p14:tracePt t="126010" x="9077325" y="4549775"/>
          <p14:tracePt t="126035" x="9058275" y="4575175"/>
          <p14:tracePt t="126069" x="9026525" y="4600575"/>
          <p14:tracePt t="126085" x="9017000" y="4610100"/>
          <p14:tracePt t="126102" x="9004300" y="4625975"/>
          <p14:tracePt t="126119" x="8988425" y="4641850"/>
          <p14:tracePt t="126136" x="8978900" y="4651375"/>
          <p14:tracePt t="126152" x="8969375" y="4660900"/>
          <p14:tracePt t="126169" x="8959850" y="4679950"/>
          <p14:tracePt t="126186" x="8943975" y="4692650"/>
          <p14:tracePt t="126203" x="8934450" y="4702175"/>
          <p14:tracePt t="126219" x="8918575" y="4714875"/>
          <p14:tracePt t="126236" x="8902700" y="4730750"/>
          <p14:tracePt t="126253" x="8874125" y="4743450"/>
          <p14:tracePt t="126269" x="8829675" y="4762500"/>
          <p14:tracePt t="126286" x="8807450" y="4762500"/>
          <p14:tracePt t="126303" x="8785225" y="4762500"/>
          <p14:tracePt t="126319" x="8731250" y="4762500"/>
          <p14:tracePt t="126336" x="8670925" y="4762500"/>
          <p14:tracePt t="126352" x="8610600" y="4762500"/>
          <p14:tracePt t="126369" x="8509000" y="4762500"/>
          <p14:tracePt t="126386" x="8458200" y="4762500"/>
          <p14:tracePt t="126403" x="8362950" y="4762500"/>
          <p14:tracePt t="126419" x="8334375" y="4768850"/>
          <p14:tracePt t="126436" x="8305800" y="4768850"/>
          <p14:tracePt t="126454" x="8270875" y="4768850"/>
          <p14:tracePt t="126469" x="8255000" y="4768850"/>
          <p14:tracePt t="126486" x="8245475" y="4768850"/>
          <p14:tracePt t="126503" x="8232775" y="4768850"/>
          <p14:tracePt t="126519" x="8220075" y="4768850"/>
          <p14:tracePt t="127237" x="8242300" y="4759325"/>
          <p14:tracePt t="127244" x="8270875" y="4746625"/>
          <p14:tracePt t="127256" x="8299450" y="4730750"/>
          <p14:tracePt t="127274" x="8372475" y="4651375"/>
          <p14:tracePt t="127290" x="8423275" y="4527550"/>
          <p14:tracePt t="127310" x="8483600" y="4368800"/>
          <p14:tracePt t="127336" x="8489950" y="4264025"/>
          <p14:tracePt t="127369" x="8483600" y="4197350"/>
          <p14:tracePt t="127386" x="8470900" y="4146550"/>
          <p14:tracePt t="127402" x="8464550" y="4111625"/>
          <p14:tracePt t="127419" x="8458200" y="4073525"/>
          <p14:tracePt t="127435" x="8432800" y="4006850"/>
          <p14:tracePt t="127452" x="8423275" y="3971925"/>
          <p14:tracePt t="127469" x="8413750" y="3940175"/>
          <p14:tracePt t="127486" x="8394700" y="3898900"/>
          <p14:tracePt t="127502" x="8375650" y="3873500"/>
          <p14:tracePt t="127519" x="8366125" y="3857625"/>
          <p14:tracePt t="127536" x="8350250" y="3838575"/>
          <p14:tracePt t="127552" x="8328025" y="3825875"/>
          <p14:tracePt t="127569" x="8302625" y="3794125"/>
          <p14:tracePt t="127585" x="8255000" y="3756025"/>
          <p14:tracePt t="127602" x="8204200" y="3724275"/>
          <p14:tracePt t="127619" x="8159750" y="3702050"/>
          <p14:tracePt t="127636" x="8108950" y="3689350"/>
          <p14:tracePt t="127652" x="8080375" y="3689350"/>
          <p14:tracePt t="127673" x="8064500" y="3689350"/>
          <p14:tracePt t="127686" x="8054975" y="3692525"/>
          <p14:tracePt t="127702" x="8045450" y="3695700"/>
          <p14:tracePt t="127719" x="8029575" y="3708400"/>
          <p14:tracePt t="127736" x="8016875" y="3721100"/>
          <p14:tracePt t="127753" x="8007350" y="3721100"/>
          <p14:tracePt t="127771" x="7985125" y="3727450"/>
          <p14:tracePt t="127786" x="7975600" y="3727450"/>
          <p14:tracePt t="127803" x="7972425" y="3727450"/>
          <p14:tracePt t="127820" x="7959725" y="3743325"/>
          <p14:tracePt t="127836" x="7956550" y="3743325"/>
          <p14:tracePt t="127869" x="7956550" y="3746500"/>
          <p14:tracePt t="127942" x="7962900" y="3746500"/>
          <p14:tracePt t="127948" x="7966075" y="3746500"/>
          <p14:tracePt t="127955" x="7972425" y="3746500"/>
          <p14:tracePt t="127970" x="7981950" y="3746500"/>
          <p14:tracePt t="127986" x="8010525" y="3746500"/>
          <p14:tracePt t="128003" x="8039100" y="3746500"/>
          <p14:tracePt t="128019" x="8102600" y="3752850"/>
          <p14:tracePt t="128035" x="8162925" y="3762375"/>
          <p14:tracePt t="128052" x="8213725" y="3762375"/>
          <p14:tracePt t="128069" x="8277225" y="3762375"/>
          <p14:tracePt t="128086" x="8312150" y="3762375"/>
          <p14:tracePt t="128103" x="8356600" y="3756025"/>
          <p14:tracePt t="128119" x="8404225" y="3756025"/>
          <p14:tracePt t="128136" x="8432800" y="3756025"/>
          <p14:tracePt t="128152" x="8455025" y="3756025"/>
          <p14:tracePt t="128169" x="8477250" y="3756025"/>
          <p14:tracePt t="128185" x="8486775" y="3759200"/>
          <p14:tracePt t="128202" x="8496300" y="3765550"/>
          <p14:tracePt t="128219" x="8509000" y="3765550"/>
          <p14:tracePt t="128569" x="8509000" y="3781425"/>
          <p14:tracePt t="128576" x="8502650" y="3790950"/>
          <p14:tracePt t="128590" x="8489950" y="3829050"/>
          <p14:tracePt t="128606" x="8483600" y="3873500"/>
          <p14:tracePt t="128623" x="8467725" y="3930650"/>
          <p14:tracePt t="128642" x="8448675" y="4019550"/>
          <p14:tracePt t="128673" x="8426450" y="4143375"/>
          <p14:tracePt t="128703" x="8426450" y="4343400"/>
          <p14:tracePt t="128719" x="8426450" y="4394200"/>
          <p14:tracePt t="128736" x="8426450" y="4438650"/>
          <p14:tracePt t="128752" x="8426450" y="4498975"/>
          <p14:tracePt t="128769" x="8426450" y="4530725"/>
          <p14:tracePt t="128785" x="8429625" y="4552950"/>
          <p14:tracePt t="128802" x="8429625" y="4594225"/>
          <p14:tracePt t="128819" x="8429625" y="4613275"/>
          <p14:tracePt t="128835" x="8429625" y="4635500"/>
          <p14:tracePt t="128853" x="8429625" y="4651375"/>
          <p14:tracePt t="128869" x="8429625" y="4660900"/>
          <p14:tracePt t="128886" x="8429625" y="4670425"/>
          <p14:tracePt t="128903" x="8429625" y="4689475"/>
          <p14:tracePt t="128919" x="8432800" y="4702175"/>
          <p14:tracePt t="128937" x="8432800" y="4705350"/>
          <p14:tracePt t="129017" x="8439150" y="4705350"/>
          <p14:tracePt t="129031" x="8445500" y="4705350"/>
          <p14:tracePt t="129038" x="8448675" y="4699000"/>
          <p14:tracePt t="129053" x="8455025" y="4689475"/>
          <p14:tracePt t="129069" x="8464550" y="4664075"/>
          <p14:tracePt t="129086" x="8470900" y="4651375"/>
          <p14:tracePt t="129102" x="8470900" y="4641850"/>
          <p14:tracePt t="129119" x="8470900" y="4632325"/>
          <p14:tracePt t="129136" x="8470900" y="4616450"/>
          <p14:tracePt t="129152" x="8470900" y="4606925"/>
          <p14:tracePt t="129168" x="8470900" y="4597400"/>
          <p14:tracePt t="129186" x="8470900" y="4578350"/>
          <p14:tracePt t="129202" x="8470900" y="4568825"/>
          <p14:tracePt t="129219" x="8470900" y="4552950"/>
          <p14:tracePt t="129236" x="8470900" y="4530725"/>
          <p14:tracePt t="129252" x="8470900" y="4521200"/>
          <p14:tracePt t="129269" x="8470900" y="4518025"/>
          <p14:tracePt t="129286" x="8467725" y="4518025"/>
          <p14:tracePt t="129350" x="8458200" y="4518025"/>
          <p14:tracePt t="129364" x="8451850" y="4518025"/>
          <p14:tracePt t="129378" x="8448675" y="4518025"/>
          <p14:tracePt t="129400" x="8442325" y="4518025"/>
          <p14:tracePt t="129421" x="8442325" y="4524375"/>
          <p14:tracePt t="129435" x="8442325" y="4527550"/>
          <p14:tracePt t="129443" x="8435975" y="4540250"/>
          <p14:tracePt t="129452" x="8435975" y="4543425"/>
          <p14:tracePt t="129469" x="8435975" y="4549775"/>
          <p14:tracePt t="129486" x="8435975" y="4552950"/>
          <p14:tracePt t="129502" x="8435975" y="4559300"/>
          <p14:tracePt t="129520" x="8435975" y="4562475"/>
          <p14:tracePt t="129535" x="8435975" y="4568825"/>
          <p14:tracePt t="129552" x="8435975" y="4575175"/>
          <p14:tracePt t="129663" x="8435975" y="4572000"/>
          <p14:tracePt t="129670" x="8435975" y="4565650"/>
          <p14:tracePt t="129685" x="8435975" y="4562475"/>
          <p14:tracePt t="129702" x="8445500" y="4556125"/>
          <p14:tracePt t="129719" x="8448675" y="4556125"/>
          <p14:tracePt t="130219" x="8458200" y="4556125"/>
          <p14:tracePt t="130225" x="8470900" y="4556125"/>
          <p14:tracePt t="130240" x="8493125" y="4556125"/>
          <p14:tracePt t="130256" x="8521700" y="4556125"/>
          <p14:tracePt t="130273" x="8543925" y="4556125"/>
          <p14:tracePt t="130292" x="8582025" y="4556125"/>
          <p14:tracePt t="130319" x="8629650" y="4546600"/>
          <p14:tracePt t="130352" x="8648700" y="4533900"/>
          <p14:tracePt t="130368" x="8664575" y="4521200"/>
          <p14:tracePt t="130385" x="8680450" y="4508500"/>
          <p14:tracePt t="130402" x="8689975" y="4498975"/>
          <p14:tracePt t="130418" x="8699500" y="4479925"/>
          <p14:tracePt t="130435" x="8699500" y="4470400"/>
          <p14:tracePt t="130452" x="8702675" y="4464050"/>
          <p14:tracePt t="130469" x="8702675" y="4460875"/>
          <p14:tracePt t="130485" x="8702675" y="4451350"/>
          <p14:tracePt t="130502" x="8702675" y="4432300"/>
          <p14:tracePt t="130519" x="8702675" y="4425950"/>
          <p14:tracePt t="130535" x="8702675" y="4416425"/>
          <p14:tracePt t="130552" x="8686800" y="4400550"/>
          <p14:tracePt t="130569" x="8670925" y="4384675"/>
          <p14:tracePt t="130586" x="8655050" y="4375150"/>
          <p14:tracePt t="130603" x="8632825" y="4359275"/>
          <p14:tracePt t="130619" x="8620125" y="4349750"/>
          <p14:tracePt t="130636" x="8607425" y="4333875"/>
          <p14:tracePt t="130652" x="8594725" y="4318000"/>
          <p14:tracePt t="130669" x="8588375" y="4314825"/>
          <p14:tracePt t="130689" x="8569325" y="4305300"/>
          <p14:tracePt t="130702" x="8559800" y="4305300"/>
          <p14:tracePt t="130719" x="8550275" y="4295775"/>
          <p14:tracePt t="130736" x="8540750" y="4295775"/>
          <p14:tracePt t="130752" x="8518525" y="4283075"/>
          <p14:tracePt t="130769" x="8512175" y="4279900"/>
          <p14:tracePt t="130837" x="8509000" y="4279900"/>
          <p14:tracePt t="130844" x="8502650" y="4279900"/>
          <p14:tracePt t="130852" x="8499475" y="4279900"/>
          <p14:tracePt t="131357" x="8493125" y="4273550"/>
          <p14:tracePt t="131363" x="8489950" y="4270375"/>
          <p14:tracePt t="131376" x="8483600" y="4264025"/>
          <p14:tracePt t="131402" x="8439150" y="4235450"/>
          <p14:tracePt t="131435" x="8366125" y="4200525"/>
          <p14:tracePt t="131452" x="8318500" y="4165600"/>
          <p14:tracePt t="131470" x="8255000" y="4146550"/>
          <p14:tracePt t="131485" x="8207375" y="4127500"/>
          <p14:tracePt t="131502" x="8153400" y="4105275"/>
          <p14:tracePt t="131519" x="8115300" y="4092575"/>
          <p14:tracePt t="131536" x="8051800" y="4073525"/>
          <p14:tracePt t="131552" x="8020050" y="4060825"/>
          <p14:tracePt t="131570" x="7988300" y="4060825"/>
          <p14:tracePt t="131585" x="7966075" y="4060825"/>
          <p14:tracePt t="131602" x="7956550" y="4060825"/>
          <p14:tracePt t="131619" x="7940675" y="4060825"/>
          <p14:tracePt t="131635" x="7927975" y="4060825"/>
          <p14:tracePt t="131652" x="7918450" y="4060825"/>
          <p14:tracePt t="131669" x="7902575" y="4060825"/>
          <p14:tracePt t="131686" x="7893050" y="4060825"/>
          <p14:tracePt t="131706" x="7877175" y="4060825"/>
          <p14:tracePt t="131905" x="7877175" y="4070350"/>
          <p14:tracePt t="131911" x="7877175" y="4089400"/>
          <p14:tracePt t="131919" x="7877175" y="4098925"/>
          <p14:tracePt t="131935" x="7877175" y="4114800"/>
          <p14:tracePt t="131952" x="7877175" y="4124325"/>
          <p14:tracePt t="131968" x="7877175" y="4143375"/>
          <p14:tracePt t="131985" x="7877175" y="4152900"/>
          <p14:tracePt t="132002" x="7877175" y="4165600"/>
          <p14:tracePt t="132325" x="7877175" y="4181475"/>
          <p14:tracePt t="132332" x="7877175" y="4191000"/>
          <p14:tracePt t="132338" x="7880350" y="4210050"/>
          <p14:tracePt t="132356" x="7899400" y="4254500"/>
          <p14:tracePt t="132372" x="7912100" y="4311650"/>
          <p14:tracePt t="132388" x="7924800" y="4371975"/>
          <p14:tracePt t="132409" x="7943850" y="4438650"/>
          <p14:tracePt t="132435" x="7969250" y="4502150"/>
          <p14:tracePt t="132468" x="8001000" y="4597400"/>
          <p14:tracePt t="132485" x="8020050" y="4619625"/>
          <p14:tracePt t="132502" x="8032750" y="4654550"/>
          <p14:tracePt t="132518" x="8032750" y="4683125"/>
          <p14:tracePt t="132535" x="8032750" y="4699000"/>
          <p14:tracePt t="132552" x="8032750" y="4714875"/>
          <p14:tracePt t="132568" x="8032750" y="4727575"/>
          <p14:tracePt t="132585" x="8032750" y="4743450"/>
          <p14:tracePt t="132602" x="8032750" y="4778375"/>
          <p14:tracePt t="132619" x="8032750" y="4794250"/>
          <p14:tracePt t="132635" x="8032750" y="4806950"/>
          <p14:tracePt t="132652" x="8032750" y="4829175"/>
          <p14:tracePt t="132668" x="8032750" y="4838700"/>
          <p14:tracePt t="132685" x="8032750" y="4848225"/>
          <p14:tracePt t="132705" x="8032750" y="4860925"/>
          <p14:tracePt t="132719" x="8032750" y="4876800"/>
          <p14:tracePt t="132735" x="8035925" y="4876800"/>
          <p14:tracePt t="132752" x="8051800" y="4876800"/>
          <p14:tracePt t="132768" x="8061325" y="4876800"/>
          <p14:tracePt t="132787" x="8077200" y="4876800"/>
          <p14:tracePt t="132802" x="8086725" y="4876800"/>
          <p14:tracePt t="132819" x="8089900" y="4876800"/>
          <p14:tracePt t="132836" x="8096250" y="4870450"/>
          <p14:tracePt t="132852" x="8099425" y="4870450"/>
          <p14:tracePt t="132885" x="8105775" y="4870450"/>
          <p14:tracePt t="132902" x="8108950" y="4870450"/>
          <p14:tracePt t="132945" x="8121650" y="4870450"/>
          <p14:tracePt t="132979" x="8121650" y="4864100"/>
          <p14:tracePt t="133320" x="8131175" y="4864100"/>
          <p14:tracePt t="133328" x="8134350" y="4860925"/>
          <p14:tracePt t="133338" x="8140700" y="4854575"/>
          <p14:tracePt t="133355" x="8156575" y="4851400"/>
          <p14:tracePt t="133372" x="8169275" y="4845050"/>
          <p14:tracePt t="133389" x="8191500" y="4845050"/>
          <p14:tracePt t="133403" x="8213725" y="4845050"/>
          <p14:tracePt t="133435" x="8283575" y="4845050"/>
          <p14:tracePt t="133469" x="8308975" y="4845050"/>
          <p14:tracePt t="133918" x="8296275" y="4845050"/>
          <p14:tracePt t="133925" x="8283575" y="4845050"/>
          <p14:tracePt t="133939" x="8261350" y="4845050"/>
          <p14:tracePt t="133955" x="8239125" y="4845050"/>
          <p14:tracePt t="133972" x="8216900" y="4845050"/>
          <p14:tracePt t="133989" x="8185150" y="4845050"/>
          <p14:tracePt t="134003" x="8178800" y="4845050"/>
          <p14:tracePt t="134035" x="8150225" y="4845050"/>
          <p14:tracePt t="134068" x="8140700" y="4845050"/>
          <p14:tracePt t="134103" x="8134350" y="4845050"/>
          <p14:tracePt t="134125" x="8131175" y="4845050"/>
          <p14:tracePt t="134331" x="8137525" y="4845050"/>
          <p14:tracePt t="134338" x="8147050" y="4845050"/>
          <p14:tracePt t="134355" x="8169275" y="4845050"/>
          <p14:tracePt t="134374" x="8191500" y="4845050"/>
          <p14:tracePt t="134390" x="8204200" y="4845050"/>
          <p14:tracePt t="134409" x="8220075" y="4845050"/>
          <p14:tracePt t="134435" x="8223250" y="4845050"/>
          <p14:tracePt t="134494" x="8216900" y="4845050"/>
          <p14:tracePt t="134502" x="8213725" y="4845050"/>
          <p14:tracePt t="134518" x="8197850" y="4845050"/>
          <p14:tracePt t="134535" x="8188325" y="4845050"/>
          <p14:tracePt t="134552" x="8169275" y="4845050"/>
          <p14:tracePt t="134568" x="8143875" y="4832350"/>
          <p14:tracePt t="134585" x="8121650" y="4829175"/>
          <p14:tracePt t="134602" x="8083550" y="4829175"/>
          <p14:tracePt t="134618" x="8070850" y="4829175"/>
          <p14:tracePt t="134635" x="8061325" y="4829175"/>
          <p14:tracePt t="134652" x="8042275" y="4829175"/>
          <p14:tracePt t="134669" x="8032750" y="4829175"/>
          <p14:tracePt t="134685" x="8023225" y="4829175"/>
          <p14:tracePt t="134702" x="8013700" y="4829175"/>
          <p14:tracePt t="135121" x="8020050" y="4829175"/>
          <p14:tracePt t="135129" x="8023225" y="4829175"/>
          <p14:tracePt t="135136" x="8029575" y="4829175"/>
          <p14:tracePt t="135152" x="8039100" y="4829175"/>
          <p14:tracePt t="135185" x="8048625" y="4829175"/>
          <p14:tracePt t="135257" x="8048625" y="4822825"/>
          <p14:tracePt t="135271" x="8048625" y="4819650"/>
          <p14:tracePt t="135285" x="8048625" y="4813300"/>
          <p14:tracePt t="135291" x="8042275" y="4806950"/>
          <p14:tracePt t="135334" x="8035925" y="4806950"/>
          <p14:tracePt t="135371" x="8032750" y="4806950"/>
          <p14:tracePt t="135378" x="8026400" y="4806950"/>
          <p14:tracePt t="135386" x="8023225" y="4806950"/>
          <p14:tracePt t="135402" x="8013700" y="4806950"/>
          <p14:tracePt t="135419" x="8007350" y="4806950"/>
          <p14:tracePt t="135435" x="8007350" y="4803775"/>
          <p14:tracePt t="136750" x="8010525" y="4791075"/>
          <p14:tracePt t="136758" x="8016875" y="4781550"/>
          <p14:tracePt t="136772" x="8026400" y="4756150"/>
          <p14:tracePt t="136789" x="8026400" y="4733925"/>
          <p14:tracePt t="136802" x="8032750" y="4724400"/>
          <p14:tracePt t="136836" x="8032750" y="4695825"/>
          <p14:tracePt t="136868" x="8032750" y="4670425"/>
          <p14:tracePt t="136885" x="8045450" y="4629150"/>
          <p14:tracePt t="136901" x="8051800" y="4603750"/>
          <p14:tracePt t="136918" x="8070850" y="4559300"/>
          <p14:tracePt t="136935" x="8077200" y="4495800"/>
          <p14:tracePt t="136951" x="8077200" y="4473575"/>
          <p14:tracePt t="136968" x="8077200" y="4451350"/>
          <p14:tracePt t="136984" x="8077200" y="4441825"/>
          <p14:tracePt t="137001" x="8077200" y="4438650"/>
          <p14:tracePt t="137018" x="8080375" y="4438650"/>
          <p14:tracePt t="137034" x="8093075" y="4438650"/>
          <p14:tracePt t="137051" x="8102600" y="4438650"/>
          <p14:tracePt t="137084" x="8105775" y="4438650"/>
          <p14:tracePt t="137101" x="8115300" y="4438650"/>
          <p14:tracePt t="137118" x="8115300" y="4445000"/>
          <p14:tracePt t="137135" x="8128000" y="4464050"/>
          <p14:tracePt t="137151" x="8137525" y="4473575"/>
          <p14:tracePt t="137168" x="8140700" y="4489450"/>
          <p14:tracePt t="137184" x="8147050" y="4524375"/>
          <p14:tracePt t="137201" x="8147050" y="4533900"/>
          <p14:tracePt t="137218" x="8153400" y="4546600"/>
          <p14:tracePt t="137219" x="8153400" y="4549775"/>
          <p14:tracePt t="137234" x="8153400" y="4559300"/>
          <p14:tracePt t="137251" x="8156575" y="4575175"/>
          <p14:tracePt t="137285" x="8172450" y="4575175"/>
          <p14:tracePt t="137301" x="8181975" y="4562475"/>
          <p14:tracePt t="137318" x="8194675" y="4546600"/>
          <p14:tracePt t="137334" x="8210550" y="4511675"/>
          <p14:tracePt t="137351" x="8229600" y="4486275"/>
          <p14:tracePt t="137368" x="8239125" y="4470400"/>
          <p14:tracePt t="137385" x="8248650" y="4457700"/>
          <p14:tracePt t="137401" x="8248650" y="4441825"/>
          <p14:tracePt t="138089" x="8248650" y="4448175"/>
          <p14:tracePt t="138096" x="8242300" y="4457700"/>
          <p14:tracePt t="138105" x="8242300" y="4464050"/>
          <p14:tracePt t="138125" x="8242300" y="4476750"/>
          <p14:tracePt t="138140" x="8242300" y="4483100"/>
          <p14:tracePt t="138195" x="8242300" y="4479925"/>
          <p14:tracePt t="138202" x="8242300" y="4476750"/>
          <p14:tracePt t="138234" x="8242300" y="4451350"/>
          <p14:tracePt t="138252" x="8242300" y="4435475"/>
          <p14:tracePt t="138268" x="8242300" y="4425950"/>
          <p14:tracePt t="138285" x="8242300" y="4416425"/>
          <p14:tracePt t="138301" x="8242300" y="4397375"/>
          <p14:tracePt t="138318" x="8242300" y="4391025"/>
          <p14:tracePt t="141177" x="8166100" y="4391025"/>
          <p14:tracePt t="141184" x="8026400" y="4391025"/>
          <p14:tracePt t="141191" x="7781925" y="4416425"/>
          <p14:tracePt t="141219" x="6575425" y="4654550"/>
          <p14:tracePt t="141252" x="4940300" y="4933950"/>
          <p14:tracePt t="141270" x="3540125" y="5102225"/>
          <p14:tracePt t="141290" x="2276475" y="5264150"/>
          <p14:tracePt t="141303" x="1851025" y="5314950"/>
          <p14:tracePt t="141319" x="901700" y="5464175"/>
          <p14:tracePt t="141336" x="393700" y="5591175"/>
          <p14:tracePt t="141353" x="92075" y="5667375"/>
          <p14:tracePt t="141803" x="104775" y="6172200"/>
          <p14:tracePt t="141810" x="241300" y="6172200"/>
          <p14:tracePt t="141818" x="368300" y="6172200"/>
          <p14:tracePt t="141834" x="581025" y="6172200"/>
          <p14:tracePt t="141851" x="774700" y="6172200"/>
          <p14:tracePt t="141867" x="1063625" y="6146800"/>
          <p14:tracePt t="141884" x="1368425" y="6124575"/>
          <p14:tracePt t="141918" x="1774825" y="6080125"/>
          <p14:tracePt t="141952" x="1936750" y="6064250"/>
          <p14:tracePt t="141968" x="1949450" y="6061075"/>
          <p14:tracePt t="141984" x="1958975" y="6061075"/>
          <p14:tracePt t="142001" x="1965325" y="6061075"/>
          <p14:tracePt t="142059" x="1962150" y="6061075"/>
          <p14:tracePt t="142066" x="1958975" y="6061075"/>
          <p14:tracePt t="142074" x="1952625" y="6061075"/>
          <p14:tracePt t="142084" x="1943100" y="6061075"/>
          <p14:tracePt t="142101" x="1930400" y="6061075"/>
          <p14:tracePt t="142117" x="1917700" y="6061075"/>
          <p14:tracePt t="142134" x="1905000" y="6061075"/>
          <p14:tracePt t="142151" x="1882775" y="6061075"/>
          <p14:tracePt t="142167" x="1873250" y="6061075"/>
          <p14:tracePt t="142184" x="1857375" y="6054725"/>
          <p14:tracePt t="142201" x="1819275" y="6038850"/>
          <p14:tracePt t="142217" x="1784350" y="6000750"/>
          <p14:tracePt t="142234" x="1724025" y="5946775"/>
          <p14:tracePt t="142251" x="1593850" y="5864225"/>
          <p14:tracePt t="142267" x="1511300" y="5807075"/>
          <p14:tracePt t="142284" x="1438275" y="5734050"/>
          <p14:tracePt t="142302" x="1336675" y="5607050"/>
          <p14:tracePt t="142318" x="1314450" y="5575300"/>
          <p14:tracePt t="142334" x="1289050" y="5553075"/>
          <p14:tracePt t="142351" x="1273175" y="5537200"/>
          <p14:tracePt t="142367" x="1270000" y="5537200"/>
          <p14:tracePt t="142401" x="1327150" y="5537200"/>
          <p14:tracePt t="142417" x="1441450" y="5537200"/>
          <p14:tracePt t="142434" x="1590675" y="5537200"/>
          <p14:tracePt t="142451" x="1797050" y="5537200"/>
          <p14:tracePt t="142468" x="1946275" y="5537200"/>
          <p14:tracePt t="142484" x="2041525" y="5521325"/>
          <p14:tracePt t="142501" x="2114550" y="5502275"/>
          <p14:tracePt t="142517" x="2162175" y="5473700"/>
          <p14:tracePt t="142534" x="2187575" y="5457825"/>
          <p14:tracePt t="142551" x="2228850" y="5372100"/>
          <p14:tracePt t="142567" x="2235200" y="5267325"/>
          <p14:tracePt t="142584" x="2235200" y="5172075"/>
          <p14:tracePt t="142601" x="2219325" y="5083175"/>
          <p14:tracePt t="142618" x="2178050" y="4994275"/>
          <p14:tracePt t="142634" x="2130425" y="4902200"/>
          <p14:tracePt t="142651" x="2003425" y="4784725"/>
          <p14:tracePt t="142667" x="1911350" y="4737100"/>
          <p14:tracePt t="142684" x="1790700" y="4692650"/>
          <p14:tracePt t="142701" x="1622425" y="4660900"/>
          <p14:tracePt t="142717" x="1539875" y="4651375"/>
          <p14:tracePt t="142734" x="1485900" y="4651375"/>
          <p14:tracePt t="142751" x="1447800" y="4651375"/>
          <p14:tracePt t="142767" x="1438275" y="4651375"/>
          <p14:tracePt t="142785" x="1422400" y="4651375"/>
          <p14:tracePt t="142801" x="1406525" y="4651375"/>
          <p14:tracePt t="142819" x="1403350" y="4651375"/>
          <p14:tracePt t="142835" x="1425575" y="4651375"/>
          <p14:tracePt t="142851" x="1530350" y="4664075"/>
          <p14:tracePt t="142868" x="1682750" y="4683125"/>
          <p14:tracePt t="142884" x="1901825" y="4689475"/>
          <p14:tracePt t="142901" x="2028825" y="4689475"/>
          <p14:tracePt t="142918" x="2101850" y="4686300"/>
          <p14:tracePt t="142934" x="2190750" y="4667250"/>
          <p14:tracePt t="142950" x="2235200" y="4654550"/>
          <p14:tracePt t="142968" x="2260600" y="4622800"/>
          <p14:tracePt t="142984" x="2301875" y="4537075"/>
          <p14:tracePt t="143001" x="2308225" y="4441825"/>
          <p14:tracePt t="143017" x="2305050" y="4346575"/>
          <p14:tracePt t="143034" x="2257425" y="4219575"/>
          <p14:tracePt t="143051" x="2225675" y="4130675"/>
          <p14:tracePt t="143067" x="2187575" y="4064000"/>
          <p14:tracePt t="143084" x="2120900" y="3981450"/>
          <p14:tracePt t="143101" x="2092325" y="3959225"/>
          <p14:tracePt t="143117" x="2044700" y="3937000"/>
          <p14:tracePt t="143134" x="1981200" y="3917950"/>
          <p14:tracePt t="143151" x="1958975" y="3917950"/>
          <p14:tracePt t="143167" x="1930400" y="3917950"/>
          <p14:tracePt t="143184" x="1873250" y="3927475"/>
          <p14:tracePt t="143201" x="1841500" y="3940175"/>
          <p14:tracePt t="143217" x="1793875" y="3975100"/>
          <p14:tracePt t="143234" x="1720850" y="4022725"/>
          <p14:tracePt t="143251" x="1663700" y="4051300"/>
          <p14:tracePt t="143267" x="1616075" y="4076700"/>
          <p14:tracePt t="143284" x="1517650" y="4146550"/>
          <p14:tracePt t="143301" x="1435100" y="4194175"/>
          <p14:tracePt t="143317" x="1368425" y="4232275"/>
          <p14:tracePt t="143334" x="1266825" y="4308475"/>
          <p14:tracePt t="143351" x="1225550" y="4359275"/>
          <p14:tracePt t="143368" x="1162050" y="4419600"/>
          <p14:tracePt t="143384" x="1127125" y="4467225"/>
          <p14:tracePt t="143401" x="1101725" y="4505325"/>
          <p14:tracePt t="143418" x="1050925" y="4600575"/>
          <p14:tracePt t="143434" x="1038225" y="4654550"/>
          <p14:tracePt t="143452" x="1025525" y="4718050"/>
          <p14:tracePt t="143469" x="996950" y="4803775"/>
          <p14:tracePt t="146579" x="1028700" y="4826000"/>
          <p14:tracePt t="146585" x="1092200" y="4851400"/>
          <p14:tracePt t="146593" x="1165225" y="4895850"/>
          <p14:tracePt t="146601" x="1238250" y="4933950"/>
          <p14:tracePt t="146634" x="1695450" y="5226050"/>
          <p14:tracePt t="146668" x="2289175" y="5534025"/>
          <p14:tracePt t="146686" x="2540000" y="5635625"/>
          <p14:tracePt t="146701" x="2638425" y="5667375"/>
          <p14:tracePt t="146717" x="2705100" y="5689600"/>
          <p14:tracePt t="146734" x="2771775" y="5699125"/>
          <p14:tracePt t="146750" x="2787650" y="5699125"/>
          <p14:tracePt t="146767" x="2800350" y="5699125"/>
          <p14:tracePt t="146784" x="2806700" y="5699125"/>
          <p14:tracePt t="146820" x="2803525" y="5699125"/>
          <p14:tracePt t="146834" x="2790825" y="5699125"/>
          <p14:tracePt t="146850" x="2781300" y="5699125"/>
          <p14:tracePt t="146867" x="2768600" y="5699125"/>
          <p14:tracePt t="146884" x="2755900" y="5699125"/>
          <p14:tracePt t="146900" x="2740025" y="5699125"/>
          <p14:tracePt t="146917" x="2724150" y="5699125"/>
          <p14:tracePt t="146934" x="2670175" y="5699125"/>
          <p14:tracePt t="146950" x="2616200" y="5699125"/>
          <p14:tracePt t="146967" x="2565400" y="5692775"/>
          <p14:tracePt t="146984" x="2454275" y="5670550"/>
          <p14:tracePt t="147000" x="2368550" y="5657850"/>
          <p14:tracePt t="147017" x="2260600" y="5632450"/>
          <p14:tracePt t="147034" x="2111375" y="5575300"/>
          <p14:tracePt t="147051" x="2012950" y="5540375"/>
          <p14:tracePt t="147067" x="1879600" y="5495925"/>
          <p14:tracePt t="147084" x="1765300" y="5457825"/>
          <p14:tracePt t="147101" x="1708150" y="5438775"/>
          <p14:tracePt t="147117" x="1685925" y="5426075"/>
          <p14:tracePt t="147134" x="1663700" y="5422900"/>
          <p14:tracePt t="147150" x="1654175" y="5413375"/>
          <p14:tracePt t="147167" x="1654175" y="5400675"/>
          <p14:tracePt t="147184" x="1663700" y="5375275"/>
          <p14:tracePt t="147200" x="1689100" y="5349875"/>
          <p14:tracePt t="147217" x="1711325" y="5318125"/>
          <p14:tracePt t="147234" x="1765300" y="5280025"/>
          <p14:tracePt t="147250" x="1790700" y="5248275"/>
          <p14:tracePt t="147267" x="1819275" y="5222875"/>
          <p14:tracePt t="147284" x="1835150" y="5203825"/>
          <p14:tracePt t="147300" x="1854200" y="5178425"/>
          <p14:tracePt t="147317" x="1885950" y="5121275"/>
          <p14:tracePt t="147334" x="1901825" y="5067300"/>
          <p14:tracePt t="147350" x="1914525" y="4994275"/>
          <p14:tracePt t="147353" x="1920875" y="4968875"/>
          <p14:tracePt t="147368" x="1920875" y="4886325"/>
          <p14:tracePt t="147384" x="1920875" y="4759325"/>
          <p14:tracePt t="147400" x="1920875" y="4654550"/>
          <p14:tracePt t="147418" x="1920875" y="4549775"/>
          <p14:tracePt t="147434" x="1920875" y="4518025"/>
          <p14:tracePt t="147450" x="1920875" y="4489450"/>
          <p14:tracePt t="147468" x="1920875" y="4464050"/>
          <p14:tracePt t="147483" x="1920875" y="4454525"/>
          <p14:tracePt t="147500" x="1920875" y="4438650"/>
          <p14:tracePt t="147517" x="1920875" y="4432300"/>
          <p14:tracePt t="147560" x="1914525" y="4432300"/>
          <p14:tracePt t="147567" x="1911350" y="4432300"/>
          <p14:tracePt t="147583" x="1901825" y="4432300"/>
          <p14:tracePt t="147600" x="1892300" y="4432300"/>
          <p14:tracePt t="147617" x="1870075" y="4451350"/>
          <p14:tracePt t="147634" x="1860550" y="4460875"/>
          <p14:tracePt t="147650" x="1844675" y="4473575"/>
          <p14:tracePt t="147667" x="1800225" y="4514850"/>
          <p14:tracePt t="147684" x="1774825" y="4540250"/>
          <p14:tracePt t="147701" x="1743075" y="4572000"/>
          <p14:tracePt t="147717" x="1698625" y="4616450"/>
          <p14:tracePt t="147734" x="1685925" y="4648200"/>
          <p14:tracePt t="147750" x="1676400" y="4670425"/>
          <p14:tracePt t="147767" x="1660525" y="4692650"/>
          <p14:tracePt t="147784" x="1654175" y="4702175"/>
          <p14:tracePt t="147801" x="1654175" y="4711700"/>
          <p14:tracePt t="147818" x="1654175" y="4724400"/>
          <p14:tracePt t="147835" x="1654175" y="4740275"/>
          <p14:tracePt t="147851" x="1654175" y="4749800"/>
          <p14:tracePt t="147902" x="1654175" y="4756150"/>
          <p14:tracePt t="149168" x="1657350" y="4737100"/>
          <p14:tracePt t="149175" x="1657350" y="4711700"/>
          <p14:tracePt t="149184" x="1666875" y="4667250"/>
          <p14:tracePt t="149200" x="1666875" y="4562475"/>
          <p14:tracePt t="149234" x="1635125" y="4289425"/>
          <p14:tracePt t="149268" x="1565275" y="4137025"/>
          <p14:tracePt t="149284" x="1552575" y="4121150"/>
          <p14:tracePt t="149300" x="1543050" y="4111625"/>
          <p14:tracePt t="149318" x="1524000" y="4105275"/>
          <p14:tracePt t="149333" x="1514475" y="4105275"/>
          <p14:tracePt t="149350" x="1504950" y="4105275"/>
          <p14:tracePt t="149367" x="1489075" y="4111625"/>
          <p14:tracePt t="149383" x="1473200" y="4124325"/>
          <p14:tracePt t="149400" x="1463675" y="4133850"/>
          <p14:tracePt t="149417" x="1463675" y="4152900"/>
          <p14:tracePt t="149433" x="1463675" y="4162425"/>
          <p14:tracePt t="149450" x="1463675" y="4178300"/>
          <p14:tracePt t="149467" x="1466850" y="4203700"/>
          <p14:tracePt t="149483" x="1511300" y="4232275"/>
          <p14:tracePt t="149501" x="1593850" y="4279900"/>
          <p14:tracePt t="149517" x="1698625" y="4324350"/>
          <p14:tracePt t="149533" x="1752600" y="4343400"/>
          <p14:tracePt t="149550" x="1816100" y="4343400"/>
          <p14:tracePt t="149567" x="1898650" y="4343400"/>
          <p14:tracePt t="149583" x="1936750" y="4343400"/>
          <p14:tracePt t="149600" x="1968500" y="4333875"/>
          <p14:tracePt t="149617" x="1981200" y="4324350"/>
          <p14:tracePt t="149634" x="1990725" y="4324350"/>
          <p14:tracePt t="149651" x="1997075" y="4321175"/>
          <p14:tracePt t="149668" x="1997075" y="4311650"/>
          <p14:tracePt t="149684" x="1997075" y="4305300"/>
          <p14:tracePt t="149717" x="1984375" y="4298950"/>
          <p14:tracePt t="149734" x="1974850" y="4298950"/>
          <p14:tracePt t="149750" x="1965325" y="4298950"/>
          <p14:tracePt t="149767" x="1946275" y="4298950"/>
          <p14:tracePt t="149784" x="1936750" y="4298950"/>
          <p14:tracePt t="149800" x="1927225" y="4298950"/>
          <p14:tracePt t="149817" x="1905000" y="4298950"/>
          <p14:tracePt t="149833" x="1889125" y="4298950"/>
          <p14:tracePt t="149850" x="1879600" y="4298950"/>
          <p14:tracePt t="149867" x="1854200" y="4302125"/>
          <p14:tracePt t="149884" x="1844675" y="4308475"/>
          <p14:tracePt t="149901" x="1828800" y="4311650"/>
          <p14:tracePt t="149917" x="1819275" y="4318000"/>
          <p14:tracePt t="149933" x="1803400" y="4321175"/>
          <p14:tracePt t="149951" x="1787525" y="4343400"/>
          <p14:tracePt t="149966" x="1771650" y="4352925"/>
          <p14:tracePt t="149983" x="1749425" y="4365625"/>
          <p14:tracePt t="150001" x="1714500" y="4381500"/>
          <p14:tracePt t="150017" x="1689100" y="4400550"/>
          <p14:tracePt t="150034" x="1679575" y="4410075"/>
          <p14:tracePt t="150051" x="1666875" y="4425950"/>
          <p14:tracePt t="150066" x="1651000" y="4435475"/>
          <p14:tracePt t="150083" x="1641475" y="4451350"/>
          <p14:tracePt t="150101" x="1625600" y="4464050"/>
          <p14:tracePt t="150117" x="1616075" y="4476750"/>
          <p14:tracePt t="150134" x="1600200" y="4486275"/>
          <p14:tracePt t="150150" x="1584325" y="4505325"/>
          <p14:tracePt t="150166" x="1581150" y="4514850"/>
          <p14:tracePt t="150183" x="1581150" y="4524375"/>
          <p14:tracePt t="150200" x="1574800" y="4533900"/>
          <p14:tracePt t="150265" x="1571625" y="4540250"/>
          <p14:tracePt t="150272" x="1571625" y="4549775"/>
          <p14:tracePt t="150283" x="1565275" y="4556125"/>
          <p14:tracePt t="150300" x="1549400" y="4572000"/>
          <p14:tracePt t="150317" x="1546225" y="4581525"/>
          <p14:tracePt t="150333" x="1546225" y="4591050"/>
          <p14:tracePt t="150350" x="1546225" y="4603750"/>
          <p14:tracePt t="150367" x="1546225" y="4613275"/>
          <p14:tracePt t="150383" x="1546225" y="4629150"/>
          <p14:tracePt t="150401" x="1533525" y="4664075"/>
          <p14:tracePt t="150417" x="1520825" y="4686300"/>
          <p14:tracePt t="150433" x="1508125" y="4718050"/>
          <p14:tracePt t="150450" x="1485900" y="4740275"/>
          <p14:tracePt t="150467" x="1476375" y="4762500"/>
          <p14:tracePt t="150484" x="1466850" y="4775200"/>
          <p14:tracePt t="150500" x="1466850" y="4787900"/>
          <p14:tracePt t="150517" x="1466850" y="4797425"/>
          <p14:tracePt t="150533" x="1466850" y="4810125"/>
          <p14:tracePt t="150550" x="1470025" y="4816475"/>
          <p14:tracePt t="150566" x="1479550" y="4816475"/>
          <p14:tracePt t="150584" x="1533525" y="4816475"/>
          <p14:tracePt t="150600" x="1584325" y="4816475"/>
          <p14:tracePt t="150617" x="1679575" y="4816475"/>
          <p14:tracePt t="150634" x="1822450" y="4787900"/>
          <p14:tracePt t="150650" x="1885950" y="4772025"/>
          <p14:tracePt t="150667" x="1962150" y="4759325"/>
          <p14:tracePt t="150684" x="2070100" y="4705350"/>
          <p14:tracePt t="150700" x="2124075" y="4692650"/>
          <p14:tracePt t="150717" x="2162175" y="4679950"/>
          <p14:tracePt t="150733" x="2178050" y="4679950"/>
          <p14:tracePt t="150750" x="2187575" y="4679950"/>
          <p14:tracePt t="150805" x="2181225" y="4679950"/>
          <p14:tracePt t="150813" x="2174875" y="4679950"/>
          <p14:tracePt t="150819" x="2171700" y="4679950"/>
          <p14:tracePt t="150833" x="2143125" y="4679950"/>
          <p14:tracePt t="150850" x="2120900" y="4679950"/>
          <p14:tracePt t="150867" x="2082800" y="4679950"/>
          <p14:tracePt t="150883" x="2022475" y="4679950"/>
          <p14:tracePt t="150900" x="1984375" y="4679950"/>
          <p14:tracePt t="150917" x="1955800" y="4679950"/>
          <p14:tracePt t="150934" x="1930400" y="4679950"/>
          <p14:tracePt t="150950" x="1920875" y="4679950"/>
          <p14:tracePt t="150967" x="1911350" y="4679950"/>
          <p14:tracePt t="150983" x="1911350" y="4651375"/>
          <p14:tracePt t="151000" x="1930400" y="4629150"/>
          <p14:tracePt t="151017" x="1955800" y="4581525"/>
          <p14:tracePt t="151033" x="2025650" y="4527550"/>
          <p14:tracePt t="151050" x="2095500" y="4479925"/>
          <p14:tracePt t="151067" x="2159000" y="4416425"/>
          <p14:tracePt t="151083" x="2232025" y="4346575"/>
          <p14:tracePt t="151100" x="2257425" y="4298950"/>
          <p14:tracePt t="151117" x="2276475" y="4276725"/>
          <p14:tracePt t="151134" x="2289175" y="4254500"/>
          <p14:tracePt t="151150" x="2289175" y="4251325"/>
          <p14:tracePt t="151190" x="2289175" y="4244975"/>
          <p14:tracePt t="151200" x="2289175" y="4241800"/>
          <p14:tracePt t="151218" x="2282825" y="4241800"/>
          <p14:tracePt t="151234" x="2270125" y="4241800"/>
          <p14:tracePt t="151250" x="2260600" y="4241800"/>
          <p14:tracePt t="151267" x="2232025" y="4241800"/>
          <p14:tracePt t="151283" x="2203450" y="4241800"/>
          <p14:tracePt t="151301" x="2181225" y="4241800"/>
          <p14:tracePt t="151317" x="2155825" y="4241800"/>
          <p14:tracePt t="151333" x="2133600" y="4241800"/>
          <p14:tracePt t="151350" x="2105025" y="4241800"/>
          <p14:tracePt t="151367" x="2063750" y="4241800"/>
          <p14:tracePt t="151383" x="1993900" y="4244975"/>
          <p14:tracePt t="151400" x="1908175" y="4260850"/>
          <p14:tracePt t="151417" x="1762125" y="4283075"/>
          <p14:tracePt t="151433" x="1612900" y="4302125"/>
          <p14:tracePt t="151450" x="1473200" y="4302125"/>
          <p14:tracePt t="151466" x="1311275" y="4302125"/>
          <p14:tracePt t="151483" x="1196975" y="4302125"/>
          <p14:tracePt t="151500" x="1114425" y="4302125"/>
          <p14:tracePt t="151516" x="1028700" y="4308475"/>
          <p14:tracePt t="151533" x="984250" y="4321175"/>
          <p14:tracePt t="151550" x="936625" y="4333875"/>
          <p14:tracePt t="151566" x="882650" y="4352925"/>
          <p14:tracePt t="151583" x="857250" y="4359275"/>
          <p14:tracePt t="151600" x="835025" y="4365625"/>
          <p14:tracePt t="151616" x="815975" y="4365625"/>
          <p14:tracePt t="151633" x="806450" y="4365625"/>
          <p14:tracePt t="151650" x="796925" y="4365625"/>
          <p14:tracePt t="151667" x="787400" y="4368800"/>
          <p14:tracePt t="151683" x="787400" y="4375150"/>
          <p14:tracePt t="151700" x="774700" y="4384675"/>
          <p14:tracePt t="151717" x="774700" y="4406900"/>
          <p14:tracePt t="151734" x="774700" y="4416425"/>
          <p14:tracePt t="151752" x="774700" y="4429125"/>
          <p14:tracePt t="151767" x="774700" y="4438650"/>
          <p14:tracePt t="151783" x="774700" y="4460875"/>
          <p14:tracePt t="151801" x="784225" y="4502150"/>
          <p14:tracePt t="151817" x="790575" y="4540250"/>
          <p14:tracePt t="151833" x="796925" y="4591050"/>
          <p14:tracePt t="151851" x="803275" y="4660900"/>
          <p14:tracePt t="151866" x="809625" y="4714875"/>
          <p14:tracePt t="151884" x="809625" y="4775200"/>
          <p14:tracePt t="151900" x="825500" y="4860925"/>
          <p14:tracePt t="151916" x="838200" y="4924425"/>
          <p14:tracePt t="151933" x="854075" y="4991100"/>
          <p14:tracePt t="151951" x="854075" y="5067300"/>
          <p14:tracePt t="151967" x="854075" y="5127625"/>
          <p14:tracePt t="151984" x="854075" y="5187950"/>
          <p14:tracePt t="152001" x="854075" y="5264150"/>
          <p14:tracePt t="152017" x="854075" y="5308600"/>
          <p14:tracePt t="152033" x="860425" y="5346700"/>
          <p14:tracePt t="152050" x="873125" y="5403850"/>
          <p14:tracePt t="152066" x="885825" y="5441950"/>
          <p14:tracePt t="152083" x="885825" y="5464175"/>
          <p14:tracePt t="152100" x="885825" y="5489575"/>
          <p14:tracePt t="152117" x="889000" y="5499100"/>
          <p14:tracePt t="152378" x="920750" y="5505450"/>
          <p14:tracePt t="152385" x="977900" y="5514975"/>
          <p14:tracePt t="152400" x="1085850" y="5530850"/>
          <p14:tracePt t="152417" x="1193800" y="5546725"/>
          <p14:tracePt t="152434" x="1323975" y="5562600"/>
          <p14:tracePt t="152450" x="1384300" y="5562600"/>
          <p14:tracePt t="152466" x="1466850" y="5562600"/>
          <p14:tracePt t="152484" x="1593850" y="5562600"/>
          <p14:tracePt t="152500" x="1666875" y="5562600"/>
          <p14:tracePt t="152517" x="1727200" y="5562600"/>
          <p14:tracePt t="152534" x="1787525" y="5562600"/>
          <p14:tracePt t="152550" x="1816100" y="5562600"/>
          <p14:tracePt t="152566" x="1838325" y="5562600"/>
          <p14:tracePt t="152584" x="1860550" y="5562600"/>
          <p14:tracePt t="152599" x="1870075" y="5562600"/>
          <p14:tracePt t="152616" x="1879600" y="5562600"/>
          <p14:tracePt t="152650" x="1889125" y="5562600"/>
          <p14:tracePt t="152667" x="1905000" y="5562600"/>
          <p14:tracePt t="152684" x="1917700" y="5559425"/>
          <p14:tracePt t="152700" x="1930400" y="5549900"/>
          <p14:tracePt t="152717" x="1939925" y="5546725"/>
          <p14:tracePt t="152733" x="1958975" y="5540375"/>
          <p14:tracePt t="152749" x="1968500" y="5540375"/>
          <p14:tracePt t="152767" x="1978025" y="5540375"/>
          <p14:tracePt t="152783" x="1984375" y="5540375"/>
          <p14:tracePt t="152876" x="1981200" y="5540375"/>
          <p14:tracePt t="152883" x="1978025" y="5540375"/>
          <p14:tracePt t="152890" x="1971675" y="5540375"/>
          <p14:tracePt t="152899" x="1968500" y="5540375"/>
          <p14:tracePt t="152916" x="1958975" y="5540375"/>
          <p14:tracePt t="152933" x="1943100" y="5540375"/>
          <p14:tracePt t="152990" x="1949450" y="5534025"/>
          <p14:tracePt t="152997" x="1955800" y="5530850"/>
          <p14:tracePt t="153004" x="1965325" y="5518150"/>
          <p14:tracePt t="153016" x="1978025" y="5505450"/>
          <p14:tracePt t="153034" x="2054225" y="5407025"/>
          <p14:tracePt t="153050" x="2111375" y="5327650"/>
          <p14:tracePt t="153067" x="2162175" y="5235575"/>
          <p14:tracePt t="153083" x="2232025" y="5051425"/>
          <p14:tracePt t="153100" x="2263775" y="4943475"/>
          <p14:tracePt t="153117" x="2289175" y="4787900"/>
          <p14:tracePt t="153133" x="2305050" y="4679950"/>
          <p14:tracePt t="153150" x="2314575" y="4575175"/>
          <p14:tracePt t="153167" x="2314575" y="4457700"/>
          <p14:tracePt t="153183" x="2314575" y="4413250"/>
          <p14:tracePt t="153200" x="2305050" y="4362450"/>
          <p14:tracePt t="153217" x="2286000" y="4305300"/>
          <p14:tracePt t="153233" x="2266950" y="4286250"/>
          <p14:tracePt t="153250" x="2257425" y="4270375"/>
          <p14:tracePt t="153267" x="2241550" y="4254500"/>
          <p14:tracePt t="153283" x="2238375" y="4254500"/>
          <p14:tracePt t="153324" x="2232025" y="4254500"/>
          <p14:tracePt t="153333" x="2232025" y="4251325"/>
          <p14:tracePt t="153382" x="2228850" y="4251325"/>
          <p14:tracePt t="153388" x="2216150" y="4251325"/>
          <p14:tracePt t="153400" x="2212975" y="4251325"/>
          <p14:tracePt t="153416" x="2197100" y="4251325"/>
          <p14:tracePt t="153433" x="2187575" y="4257675"/>
          <p14:tracePt t="153450" x="2165350" y="4267200"/>
          <p14:tracePt t="153452" x="2155825" y="4273550"/>
          <p14:tracePt t="153468" x="2114550" y="4305300"/>
          <p14:tracePt t="153484" x="2063750" y="4327525"/>
          <p14:tracePt t="153500" x="2006600" y="4340225"/>
          <p14:tracePt t="153517" x="1943100" y="4365625"/>
          <p14:tracePt t="153533" x="1905000" y="4365625"/>
          <p14:tracePt t="153550" x="1882775" y="4365625"/>
          <p14:tracePt t="153566" x="1835150" y="4365625"/>
          <p14:tracePt t="153583" x="1812925" y="4365625"/>
          <p14:tracePt t="153600" x="1784350" y="4365625"/>
          <p14:tracePt t="153617" x="1758950" y="4365625"/>
          <p14:tracePt t="153634" x="1749425" y="4365625"/>
          <p14:tracePt t="153650" x="1733550" y="4365625"/>
          <p14:tracePt t="153666" x="1717675" y="4365625"/>
          <p14:tracePt t="153683" x="1708150" y="4365625"/>
          <p14:tracePt t="153700" x="1701800" y="4365625"/>
          <p14:tracePt t="153717" x="1682750" y="4365625"/>
          <p14:tracePt t="153733" x="1673225" y="4365625"/>
          <p14:tracePt t="153751" x="1638300" y="4384675"/>
          <p14:tracePt t="153767" x="1600200" y="4394200"/>
          <p14:tracePt t="153783" x="1536700" y="4425950"/>
          <p14:tracePt t="153800" x="1441450" y="4470400"/>
          <p14:tracePt t="153816" x="1358900" y="4518025"/>
          <p14:tracePt t="153833" x="1289050" y="4565650"/>
          <p14:tracePt t="153850" x="1203325" y="4622800"/>
          <p14:tracePt t="153867" x="1133475" y="4670425"/>
          <p14:tracePt t="153884" x="1085850" y="4699000"/>
          <p14:tracePt t="153900" x="1035050" y="4743450"/>
          <p14:tracePt t="153916" x="1009650" y="4775200"/>
          <p14:tracePt t="153934" x="977900" y="4819650"/>
          <p14:tracePt t="153950" x="942975" y="4886325"/>
          <p14:tracePt t="153966" x="933450" y="4918075"/>
          <p14:tracePt t="153983" x="914400" y="4940300"/>
          <p14:tracePt t="154001" x="895350" y="4984750"/>
          <p14:tracePt t="154017" x="885825" y="5000625"/>
          <p14:tracePt t="154033" x="876300" y="5010150"/>
          <p14:tracePt t="154050" x="876300" y="5029200"/>
          <p14:tracePt t="154066" x="863600" y="5038725"/>
          <p14:tracePt t="154083" x="860425" y="5048250"/>
          <p14:tracePt t="154100" x="850900" y="5064125"/>
          <p14:tracePt t="154116" x="844550" y="5064125"/>
          <p14:tracePt t="154133" x="835025" y="5064125"/>
          <p14:tracePt t="154229" x="838200" y="5064125"/>
          <p14:tracePt t="154235" x="841375" y="5057775"/>
          <p14:tracePt t="154249" x="866775" y="5035550"/>
          <p14:tracePt t="154266" x="917575" y="4975225"/>
          <p14:tracePt t="154283" x="990600" y="4892675"/>
          <p14:tracePt t="154300" x="1095375" y="4787900"/>
          <p14:tracePt t="154316" x="1152525" y="4714875"/>
          <p14:tracePt t="154334" x="1273175" y="4568825"/>
          <p14:tracePt t="154350" x="1336675" y="4498975"/>
          <p14:tracePt t="154367" x="1409700" y="4422775"/>
          <p14:tracePt t="154384" x="1498600" y="4359275"/>
          <p14:tracePt t="154400" x="1546225" y="4330700"/>
          <p14:tracePt t="154416" x="1577975" y="4318000"/>
          <p14:tracePt t="154433" x="1600200" y="4308475"/>
          <p14:tracePt t="154449" x="1644650" y="4283075"/>
          <p14:tracePt t="154466" x="1666875" y="4270375"/>
          <p14:tracePt t="154484" x="1717675" y="4251325"/>
          <p14:tracePt t="154500" x="1762125" y="4251325"/>
          <p14:tracePt t="154516" x="1784350" y="4251325"/>
          <p14:tracePt t="154534" x="1822450" y="4251325"/>
          <p14:tracePt t="154549" x="1838325" y="4251325"/>
          <p14:tracePt t="154567" x="1847850" y="4251325"/>
          <p14:tracePt t="154583" x="1870075" y="4254500"/>
          <p14:tracePt t="154599" x="1885950" y="4264025"/>
          <p14:tracePt t="154616" x="1901825" y="4283075"/>
          <p14:tracePt t="154633" x="1946275" y="4340225"/>
          <p14:tracePt t="154650" x="1978025" y="4403725"/>
          <p14:tracePt t="154666" x="2022475" y="4473575"/>
          <p14:tracePt t="154684" x="2105025" y="4597400"/>
          <p14:tracePt t="154700" x="2155825" y="4695825"/>
          <p14:tracePt t="154716" x="2212975" y="4787900"/>
          <p14:tracePt t="154733" x="2282825" y="4899025"/>
          <p14:tracePt t="154750" x="2339975" y="4968875"/>
          <p14:tracePt t="154766" x="2368550" y="5035550"/>
          <p14:tracePt t="154784" x="2419350" y="5124450"/>
          <p14:tracePt t="154800" x="2432050" y="5168900"/>
          <p14:tracePt t="154816" x="2444750" y="5207000"/>
          <p14:tracePt t="154833" x="2470150" y="5264150"/>
          <p14:tracePt t="154850" x="2476500" y="5295900"/>
          <p14:tracePt t="154867" x="2476500" y="5314950"/>
          <p14:tracePt t="154883" x="2476500" y="5372100"/>
          <p14:tracePt t="154900" x="2460625" y="5410200"/>
          <p14:tracePt t="154917" x="2447925" y="5454650"/>
          <p14:tracePt t="154933" x="2422525" y="5495925"/>
          <p14:tracePt t="154949" x="2390775" y="5527675"/>
          <p14:tracePt t="154966" x="2371725" y="5546725"/>
          <p14:tracePt t="154968" x="2362200" y="5553075"/>
          <p14:tracePt t="154983" x="2330450" y="5565775"/>
          <p14:tracePt t="155000" x="2308225" y="5581650"/>
          <p14:tracePt t="155016" x="2276475" y="5588000"/>
          <p14:tracePt t="155033" x="2244725" y="5588000"/>
          <p14:tracePt t="155049" x="2206625" y="5588000"/>
          <p14:tracePt t="155067" x="2174875" y="5588000"/>
          <p14:tracePt t="155083" x="2146300" y="5588000"/>
          <p14:tracePt t="155100" x="2130425" y="5588000"/>
          <p14:tracePt t="155117" x="2108200" y="5588000"/>
          <p14:tracePt t="155133" x="2098675" y="5588000"/>
          <p14:tracePt t="155149" x="2089150" y="5588000"/>
          <p14:tracePt t="155166" x="2076450" y="5588000"/>
          <p14:tracePt t="155658" x="2063750" y="5568950"/>
          <p14:tracePt t="155665" x="2038350" y="5527675"/>
          <p14:tracePt t="155673" x="2006600" y="5486400"/>
          <p14:tracePt t="155699" x="1939925" y="5324475"/>
          <p14:tracePt t="155733" x="1873250" y="5035550"/>
          <p14:tracePt t="155750" x="1844675" y="4838700"/>
          <p14:tracePt t="155767" x="1844675" y="4746625"/>
          <p14:tracePt t="155783" x="1844675" y="4664075"/>
          <p14:tracePt t="155800" x="1847850" y="4565650"/>
          <p14:tracePt t="155817" x="1847850" y="4530725"/>
          <p14:tracePt t="155834" x="1860550" y="4492625"/>
          <p14:tracePt t="155851" x="1860550" y="4457700"/>
          <p14:tracePt t="155867" x="1860550" y="4429125"/>
          <p14:tracePt t="155883" x="1866900" y="4413250"/>
          <p14:tracePt t="155899" x="1866900" y="4394200"/>
          <p14:tracePt t="155916" x="1866900" y="4384675"/>
          <p14:tracePt t="155933" x="1866900" y="4378325"/>
          <p14:tracePt t="156122" x="1857375" y="4381500"/>
          <p14:tracePt t="156128" x="1854200" y="4384675"/>
          <p14:tracePt t="156135" x="1847850" y="4391025"/>
          <p14:tracePt t="156150" x="1838325" y="4400550"/>
          <p14:tracePt t="156166" x="1828800" y="4416425"/>
          <p14:tracePt t="156183" x="1800225" y="4429125"/>
          <p14:tracePt t="156199" x="1743075" y="4445000"/>
          <p14:tracePt t="156216" x="1704975" y="4457700"/>
          <p14:tracePt t="156233" x="1666875" y="4476750"/>
          <p14:tracePt t="156250" x="1631950" y="4489450"/>
          <p14:tracePt t="156267" x="1616075" y="4489450"/>
          <p14:tracePt t="156283" x="1606550" y="4489450"/>
          <p14:tracePt t="156300" x="1590675" y="4489450"/>
          <p14:tracePt t="156626" x="1619250" y="4492625"/>
          <p14:tracePt t="156633" x="1657350" y="4498975"/>
          <p14:tracePt t="156640" x="1714500" y="4508500"/>
          <p14:tracePt t="156650" x="1752600" y="4514850"/>
          <p14:tracePt t="156666" x="1854200" y="4556125"/>
          <p14:tracePt t="156683" x="1933575" y="4584700"/>
          <p14:tracePt t="156699" x="1971675" y="4610100"/>
          <p14:tracePt t="156716" x="2003425" y="4622800"/>
          <p14:tracePt t="156733" x="2044700" y="4645025"/>
          <p14:tracePt t="156750" x="2070100" y="4670425"/>
          <p14:tracePt t="156766" x="2089150" y="4689475"/>
          <p14:tracePt t="156783" x="2108200" y="4702175"/>
          <p14:tracePt t="156799" x="2117725" y="4718050"/>
          <p14:tracePt t="156816" x="2117725" y="4727575"/>
          <p14:tracePt t="156833" x="2117725" y="4743450"/>
          <p14:tracePt t="156850" x="2117725" y="4749800"/>
          <p14:tracePt t="156911" x="2124075" y="4749800"/>
          <p14:tracePt t="156955" x="2127250" y="4749800"/>
          <p14:tracePt t="157046" x="2120900" y="4752975"/>
          <p14:tracePt t="157053" x="2117725" y="4759325"/>
          <p14:tracePt t="157066" x="2092325" y="4775200"/>
          <p14:tracePt t="157082" x="2060575" y="4787900"/>
          <p14:tracePt t="157100" x="2006600" y="4806950"/>
          <p14:tracePt t="157116" x="1898650" y="4860925"/>
          <p14:tracePt t="157132" x="1841500" y="4883150"/>
          <p14:tracePt t="157149" x="1793875" y="4911725"/>
          <p14:tracePt t="157166" x="1758950" y="4946650"/>
          <p14:tracePt t="157182" x="1727200" y="4978400"/>
          <p14:tracePt t="157200" x="1708150" y="5016500"/>
          <p14:tracePt t="157217" x="1679575" y="5118100"/>
          <p14:tracePt t="157232" x="1679575" y="5156200"/>
          <p14:tracePt t="157249" x="1679575" y="5197475"/>
          <p14:tracePt t="157266" x="1689100" y="5254625"/>
          <p14:tracePt t="157282" x="1701800" y="5299075"/>
          <p14:tracePt t="157299" x="1714500" y="5337175"/>
          <p14:tracePt t="157316" x="1752600" y="5387975"/>
          <p14:tracePt t="157332" x="1778000" y="5419725"/>
          <p14:tracePt t="157349" x="1793875" y="5445125"/>
          <p14:tracePt t="157366" x="1822450" y="5467350"/>
          <p14:tracePt t="157382" x="1835150" y="5483225"/>
          <p14:tracePt t="157399" x="1844675" y="5492750"/>
          <p14:tracePt t="157416" x="1863725" y="5505450"/>
          <p14:tracePt t="157432" x="1863725" y="5514975"/>
          <p14:tracePt t="157473" x="1863725" y="5527675"/>
          <p14:tracePt t="157508" x="1863725" y="5530850"/>
          <p14:tracePt t="157623" x="1857375" y="5530850"/>
          <p14:tracePt t="157630" x="1851025" y="5530850"/>
          <p14:tracePt t="157637" x="1847850" y="5530850"/>
          <p14:tracePt t="157650" x="1825625" y="5518150"/>
          <p14:tracePt t="157666" x="1778000" y="5499100"/>
          <p14:tracePt t="157682" x="1733550" y="5470525"/>
          <p14:tracePt t="157701" x="1612900" y="5416550"/>
          <p14:tracePt t="157717" x="1524000" y="5375275"/>
          <p14:tracePt t="157734" x="1435100" y="5337175"/>
          <p14:tracePt t="157750" x="1295400" y="5280025"/>
          <p14:tracePt t="157766" x="1209675" y="5245100"/>
          <p14:tracePt t="157782" x="1130300" y="5216525"/>
          <p14:tracePt t="157800" x="1047750" y="5172075"/>
          <p14:tracePt t="157817" x="1000125" y="5153025"/>
          <p14:tracePt t="157834" x="955675" y="5133975"/>
          <p14:tracePt t="157850" x="889000" y="5092700"/>
          <p14:tracePt t="157867" x="863600" y="5070475"/>
          <p14:tracePt t="157883" x="835025" y="5051425"/>
          <p14:tracePt t="157899" x="796925" y="5032375"/>
          <p14:tracePt t="157916" x="781050" y="5016500"/>
          <p14:tracePt t="157933" x="771525" y="5006975"/>
          <p14:tracePt t="157949" x="762000" y="5006975"/>
          <p14:tracePt t="158021" x="755650" y="5006975"/>
          <p14:tracePt t="158078" x="758825" y="5006975"/>
          <p14:tracePt t="158085" x="762000" y="5006975"/>
          <p14:tracePt t="158099" x="800100" y="5019675"/>
          <p14:tracePt t="158116" x="838200" y="5051425"/>
          <p14:tracePt t="158133" x="914400" y="5083175"/>
          <p14:tracePt t="158149" x="1054100" y="5140325"/>
          <p14:tracePt t="158166" x="1130300" y="5168900"/>
          <p14:tracePt t="158183" x="1184275" y="5191125"/>
          <p14:tracePt t="158200" x="1257300" y="5210175"/>
          <p14:tracePt t="158217" x="1301750" y="5210175"/>
          <p14:tracePt t="158233" x="1333500" y="5210175"/>
          <p14:tracePt t="158250" x="1349375" y="5210175"/>
          <p14:tracePt t="158266" x="1358900" y="5210175"/>
          <p14:tracePt t="158282" x="1358900" y="5203825"/>
          <p14:tracePt t="158299" x="1358900" y="5187950"/>
          <p14:tracePt t="158316" x="1352550" y="5165725"/>
          <p14:tracePt t="158334" x="1327150" y="5137150"/>
          <p14:tracePt t="158349" x="1317625" y="5121275"/>
          <p14:tracePt t="158366" x="1308100" y="5111750"/>
          <p14:tracePt t="158383" x="1292225" y="5095875"/>
          <p14:tracePt t="158399" x="1276350" y="5086350"/>
          <p14:tracePt t="158416" x="1266825" y="5070475"/>
          <p14:tracePt t="158434" x="1250950" y="5067300"/>
          <p14:tracePt t="158449" x="1222375" y="5060950"/>
          <p14:tracePt t="158466" x="1200150" y="5054600"/>
          <p14:tracePt t="158483" x="1165225" y="5038725"/>
          <p14:tracePt t="158499" x="1149350" y="5032375"/>
          <p14:tracePt t="158516" x="1127125" y="5016500"/>
          <p14:tracePt t="158518" x="1120775" y="5010150"/>
          <p14:tracePt t="158532" x="1111250" y="5000625"/>
          <p14:tracePt t="158549" x="1101725" y="4984750"/>
          <p14:tracePt t="158566" x="1101725" y="4962525"/>
          <p14:tracePt t="158583" x="1101725" y="4930775"/>
          <p14:tracePt t="158599" x="1101725" y="4914900"/>
          <p14:tracePt t="158616" x="1108075" y="4905375"/>
          <p14:tracePt t="158632" x="1123950" y="4892675"/>
          <p14:tracePt t="158649" x="1139825" y="4879975"/>
          <p14:tracePt t="158666" x="1149350" y="4864100"/>
          <p14:tracePt t="158682" x="1165225" y="4854575"/>
          <p14:tracePt t="158700" x="1168400" y="4854575"/>
          <p14:tracePt t="158784" x="1168400" y="4857750"/>
          <p14:tracePt t="158797" x="1168400" y="4860925"/>
          <p14:tracePt t="158803" x="1168400" y="4873625"/>
          <p14:tracePt t="158882" x="1174750" y="4873625"/>
          <p14:tracePt t="158889" x="1177925" y="4873625"/>
          <p14:tracePt t="158899" x="1184275" y="4873625"/>
          <p14:tracePt t="158916" x="1228725" y="4873625"/>
          <p14:tracePt t="158933" x="1266825" y="4864100"/>
          <p14:tracePt t="158949" x="1330325" y="4848225"/>
          <p14:tracePt t="158966" x="1450975" y="4826000"/>
          <p14:tracePt t="158983" x="1536700" y="4810125"/>
          <p14:tracePt t="158999" x="1635125" y="4787900"/>
          <p14:tracePt t="159016" x="1790700" y="4762500"/>
          <p14:tracePt t="159032" x="1876425" y="4746625"/>
          <p14:tracePt t="159049" x="1939925" y="4733925"/>
          <p14:tracePt t="159066" x="2000250" y="4727575"/>
          <p14:tracePt t="159083" x="2022475" y="4727575"/>
          <p14:tracePt t="159099" x="2044700" y="4727575"/>
          <p14:tracePt t="159116" x="2060575" y="4727575"/>
          <p14:tracePt t="159132" x="2063750" y="4727575"/>
          <p14:tracePt t="159238" x="2063750" y="4714875"/>
          <p14:tracePt t="159266" x="2057400" y="4714875"/>
          <p14:tracePt t="159273" x="2054225" y="4714875"/>
          <p14:tracePt t="159282" x="2047875" y="4714875"/>
          <p14:tracePt t="159299" x="2019300" y="4724400"/>
          <p14:tracePt t="159316" x="1952625" y="4759325"/>
          <p14:tracePt t="159332" x="1895475" y="4794250"/>
          <p14:tracePt t="159350" x="1857375" y="4826000"/>
          <p14:tracePt t="159366" x="1812925" y="4870450"/>
          <p14:tracePt t="159383" x="1787525" y="4895850"/>
          <p14:tracePt t="159399" x="1768475" y="4921250"/>
          <p14:tracePt t="159416" x="1755775" y="4933950"/>
          <p14:tracePt t="159432" x="1746250" y="4946650"/>
          <p14:tracePt t="159449" x="1733550" y="4956175"/>
          <p14:tracePt t="159467" x="1714500" y="4978400"/>
          <p14:tracePt t="159483" x="1714500" y="4987925"/>
          <p14:tracePt t="159500" x="1714500" y="5000625"/>
          <p14:tracePt t="159516" x="1714500" y="5010150"/>
          <p14:tracePt t="159533" x="1714500" y="50228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0"/>
            <a:ext cx="4040188" cy="639762"/>
          </a:xfrm>
        </p:spPr>
        <p:txBody>
          <a:bodyPr/>
          <a:lstStyle/>
          <a:p>
            <a:r>
              <a:rPr lang="fr-FR" dirty="0" smtClean="0"/>
              <a:t>    </a:t>
            </a:r>
            <a:r>
              <a:rPr lang="fr-FR" sz="1800" dirty="0" smtClean="0"/>
              <a:t>Placentation axile (CL et CT)</a:t>
            </a:r>
            <a:endParaRPr lang="fr-FR" sz="18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0"/>
            <a:ext cx="4498975" cy="639762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sz="1800" dirty="0" smtClean="0"/>
              <a:t>Placentation pariétale (CL et CT)</a:t>
            </a:r>
            <a:endParaRPr lang="fr-FR" sz="1800" dirty="0"/>
          </a:p>
        </p:txBody>
      </p:sp>
      <p:pic>
        <p:nvPicPr>
          <p:cNvPr id="62466" name="Picture 2" descr="RÃ©sultat de recherche d'images pour &quot;placentation pariÃ©tale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714356"/>
            <a:ext cx="3143272" cy="2928958"/>
          </a:xfrm>
          <a:prstGeom prst="rect">
            <a:avLst/>
          </a:prstGeom>
          <a:noFill/>
        </p:spPr>
      </p:pic>
      <p:pic>
        <p:nvPicPr>
          <p:cNvPr id="8" name="Picture 40" descr="Image associé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714752"/>
            <a:ext cx="3198927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RÃ©sultat de recherche d'images pour &quot;placentation axile&quot;"/>
          <p:cNvPicPr>
            <a:picLocks noChangeAspect="1" noChangeArrowheads="1"/>
          </p:cNvPicPr>
          <p:nvPr/>
        </p:nvPicPr>
        <p:blipFill>
          <a:blip r:embed="rId5"/>
          <a:srcRect t="64138"/>
          <a:stretch>
            <a:fillRect/>
          </a:stretch>
        </p:blipFill>
        <p:spPr bwMode="auto">
          <a:xfrm>
            <a:off x="928662" y="3500438"/>
            <a:ext cx="3187274" cy="2857520"/>
          </a:xfrm>
          <a:prstGeom prst="rect">
            <a:avLst/>
          </a:prstGeom>
          <a:noFill/>
        </p:spPr>
      </p:pic>
      <p:pic>
        <p:nvPicPr>
          <p:cNvPr id="12" name="Picture 4" descr="RÃ©sultat de recherche d'images pour &quot;placentation axile&quot;"/>
          <p:cNvPicPr>
            <a:picLocks noChangeAspect="1" noChangeArrowheads="1"/>
          </p:cNvPicPr>
          <p:nvPr/>
        </p:nvPicPr>
        <p:blipFill>
          <a:blip r:embed="rId5"/>
          <a:srcRect t="34138" b="36069"/>
          <a:stretch>
            <a:fillRect/>
          </a:stretch>
        </p:blipFill>
        <p:spPr bwMode="auto">
          <a:xfrm rot="10800000">
            <a:off x="928662" y="857231"/>
            <a:ext cx="3165154" cy="2357454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5494"/>
    </mc:Choice>
    <mc:Fallback>
      <p:transition spd="slow" advTm="9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43505" x="31750" y="5121275"/>
          <p14:tracePt t="44222" x="161925" y="5076825"/>
          <p14:tracePt t="44229" x="422275" y="4991100"/>
          <p14:tracePt t="44236" x="746125" y="4899025"/>
          <p14:tracePt t="44253" x="1644650" y="4679950"/>
          <p14:tracePt t="44270" x="2768600" y="4448175"/>
          <p14:tracePt t="44291" x="4394200" y="4127500"/>
          <p14:tracePt t="44310" x="5689600" y="3895725"/>
          <p14:tracePt t="44337" x="6896100" y="3581400"/>
          <p14:tracePt t="44370" x="7473950" y="3349625"/>
          <p14:tracePt t="44387" x="7654925" y="3289300"/>
          <p14:tracePt t="44403" x="7718425" y="3282950"/>
          <p14:tracePt t="44419" x="7759700" y="3282950"/>
          <p14:tracePt t="44436" x="7781925" y="3289300"/>
          <p14:tracePt t="44452" x="7781925" y="3305175"/>
          <p14:tracePt t="44469" x="7781925" y="3308350"/>
          <p14:tracePt t="44486" x="7778750" y="3308350"/>
          <p14:tracePt t="44502" x="7769225" y="3308350"/>
          <p14:tracePt t="44519" x="7753350" y="3308350"/>
          <p14:tracePt t="44535" x="7686675" y="3308350"/>
          <p14:tracePt t="44552" x="7581900" y="3302000"/>
          <p14:tracePt t="44569" x="7451725" y="3276600"/>
          <p14:tracePt t="44585" x="7242175" y="3251200"/>
          <p14:tracePt t="44602" x="7026275" y="3241675"/>
          <p14:tracePt t="44619" x="6819900" y="3222625"/>
          <p14:tracePt t="44635" x="6419850" y="3181350"/>
          <p14:tracePt t="44653" x="6175375" y="3143250"/>
          <p14:tracePt t="44669" x="5895975" y="3070225"/>
          <p14:tracePt t="44685" x="5645150" y="2987675"/>
          <p14:tracePt t="44703" x="5534025" y="2933700"/>
          <p14:tracePt t="44718" x="5464175" y="2898775"/>
          <p14:tracePt t="44736" x="5413375" y="2854325"/>
          <p14:tracePt t="44751" x="5394325" y="2816225"/>
          <p14:tracePt t="44769" x="5413375" y="2727325"/>
          <p14:tracePt t="44785" x="5451475" y="2647950"/>
          <p14:tracePt t="44802" x="5489575" y="2587625"/>
          <p14:tracePt t="44819" x="5546725" y="2536825"/>
          <p14:tracePt t="44835" x="5632450" y="2505075"/>
          <p14:tracePt t="44852" x="5788025" y="2460625"/>
          <p14:tracePt t="44869" x="6073775" y="2432050"/>
          <p14:tracePt t="44885" x="6280150" y="2432050"/>
          <p14:tracePt t="44902" x="6461125" y="2432050"/>
          <p14:tracePt t="44919" x="6769100" y="2422525"/>
          <p14:tracePt t="44935" x="6896100" y="2422525"/>
          <p14:tracePt t="44952" x="6969125" y="2422525"/>
          <p14:tracePt t="44969" x="7023100" y="2422525"/>
          <p14:tracePt t="44985" x="7032625" y="2422525"/>
          <p14:tracePt t="45002" x="7042150" y="2428875"/>
          <p14:tracePt t="45254" x="6975475" y="2435225"/>
          <p14:tracePt t="45261" x="6873875" y="2435225"/>
          <p14:tracePt t="45268" x="6759575" y="2435225"/>
          <p14:tracePt t="45285" x="6575425" y="2422525"/>
          <p14:tracePt t="45303" x="6403975" y="2371725"/>
          <p14:tracePt t="45336" x="6302375" y="2276475"/>
          <p14:tracePt t="45369" x="6270625" y="2187575"/>
          <p14:tracePt t="45385" x="6280150" y="2165350"/>
          <p14:tracePt t="45402" x="6324600" y="2114550"/>
          <p14:tracePt t="45419" x="6388100" y="2060575"/>
          <p14:tracePt t="45435" x="6467475" y="2003425"/>
          <p14:tracePt t="45452" x="6562725" y="1958975"/>
          <p14:tracePt t="45469" x="6632575" y="1920875"/>
          <p14:tracePt t="45485" x="6708775" y="1898650"/>
          <p14:tracePt t="45503" x="6864350" y="1866900"/>
          <p14:tracePt t="45518" x="6975475" y="1831975"/>
          <p14:tracePt t="45535" x="7083425" y="1800225"/>
          <p14:tracePt t="45552" x="7229475" y="1765300"/>
          <p14:tracePt t="45569" x="7273925" y="1752600"/>
          <p14:tracePt t="45585" x="7312025" y="1752600"/>
          <p14:tracePt t="45602" x="7324725" y="1752600"/>
          <p14:tracePt t="45638" x="7324725" y="1749425"/>
          <p14:tracePt t="45652" x="7308850" y="1739900"/>
          <p14:tracePt t="45669" x="7277100" y="1727200"/>
          <p14:tracePt t="45685" x="7239000" y="1692275"/>
          <p14:tracePt t="45701" x="7140575" y="1606550"/>
          <p14:tracePt t="45719" x="7073900" y="1536700"/>
          <p14:tracePt t="45735" x="7004050" y="1479550"/>
          <p14:tracePt t="45752" x="6902450" y="1384300"/>
          <p14:tracePt t="45768" x="6832600" y="1339850"/>
          <p14:tracePt t="45785" x="6759575" y="1282700"/>
          <p14:tracePt t="45802" x="6661150" y="1216025"/>
          <p14:tracePt t="45818" x="6591300" y="1177925"/>
          <p14:tracePt t="45835" x="6524625" y="1139825"/>
          <p14:tracePt t="45852" x="6442075" y="1111250"/>
          <p14:tracePt t="45868" x="6378575" y="1098550"/>
          <p14:tracePt t="45885" x="6311900" y="1076325"/>
          <p14:tracePt t="45902" x="6223000" y="1060450"/>
          <p14:tracePt t="45919" x="6172200" y="1060450"/>
          <p14:tracePt t="45935" x="6134100" y="1060450"/>
          <p14:tracePt t="45951" x="6057900" y="1060450"/>
          <p14:tracePt t="45968" x="6007100" y="1060450"/>
          <p14:tracePt t="45985" x="5934075" y="1073150"/>
          <p14:tracePt t="46002" x="5832475" y="1101725"/>
          <p14:tracePt t="46019" x="5784850" y="1114425"/>
          <p14:tracePt t="46036" x="5721350" y="1133475"/>
          <p14:tracePt t="46051" x="5661025" y="1149350"/>
          <p14:tracePt t="46068" x="5594350" y="1171575"/>
          <p14:tracePt t="46086" x="5489575" y="1216025"/>
          <p14:tracePt t="46102" x="5451475" y="1241425"/>
          <p14:tracePt t="46119" x="5403850" y="1266825"/>
          <p14:tracePt t="46136" x="5343525" y="1314450"/>
          <p14:tracePt t="46152" x="5318125" y="1339850"/>
          <p14:tracePt t="46168" x="5286375" y="1371600"/>
          <p14:tracePt t="46186" x="5248275" y="1428750"/>
          <p14:tracePt t="46202" x="5216525" y="1470025"/>
          <p14:tracePt t="46220" x="5197475" y="1514475"/>
          <p14:tracePt t="46236" x="5178425" y="1577975"/>
          <p14:tracePt t="46251" x="5159375" y="1616075"/>
          <p14:tracePt t="46269" x="5143500" y="1670050"/>
          <p14:tracePt t="46285" x="5124450" y="1768475"/>
          <p14:tracePt t="46301" x="5124450" y="1812925"/>
          <p14:tracePt t="46319" x="5124450" y="1857375"/>
          <p14:tracePt t="46335" x="5124450" y="1911350"/>
          <p14:tracePt t="46352" x="5124450" y="1933575"/>
          <p14:tracePt t="46368" x="5124450" y="1978025"/>
          <p14:tracePt t="46385" x="5124450" y="2073275"/>
          <p14:tracePt t="46402" x="5124450" y="2146300"/>
          <p14:tracePt t="46419" x="5127625" y="2206625"/>
          <p14:tracePt t="46435" x="5140325" y="2286000"/>
          <p14:tracePt t="46452" x="5153025" y="2349500"/>
          <p14:tracePt t="46469" x="5178425" y="2435225"/>
          <p14:tracePt t="46485" x="5207000" y="2536825"/>
          <p14:tracePt t="46502" x="5229225" y="2603500"/>
          <p14:tracePt t="46520" x="5270500" y="2679700"/>
          <p14:tracePt t="46535" x="5299075" y="2746375"/>
          <p14:tracePt t="46552" x="5349875" y="2835275"/>
          <p14:tracePt t="46569" x="5426075" y="2946400"/>
          <p14:tracePt t="46585" x="5492750" y="3019425"/>
          <p14:tracePt t="46602" x="5565775" y="3095625"/>
          <p14:tracePt t="46619" x="5670550" y="3200400"/>
          <p14:tracePt t="46635" x="5775325" y="3276600"/>
          <p14:tracePt t="46652" x="5889625" y="3336925"/>
          <p14:tracePt t="46669" x="6061075" y="3416300"/>
          <p14:tracePt t="46685" x="6203950" y="3451225"/>
          <p14:tracePt t="46702" x="6356350" y="3495675"/>
          <p14:tracePt t="46720" x="6546850" y="3530600"/>
          <p14:tracePt t="46735" x="6686550" y="3549650"/>
          <p14:tracePt t="46752" x="6848475" y="3575050"/>
          <p14:tracePt t="46769" x="7054850" y="3575050"/>
          <p14:tracePt t="46785" x="7207250" y="3552825"/>
          <p14:tracePt t="46802" x="7346950" y="3533775"/>
          <p14:tracePt t="46819" x="7496175" y="3492500"/>
          <p14:tracePt t="46835" x="7604125" y="3460750"/>
          <p14:tracePt t="46852" x="7699375" y="3444875"/>
          <p14:tracePt t="46869" x="7813675" y="3422650"/>
          <p14:tracePt t="46885" x="7877175" y="3406775"/>
          <p14:tracePt t="46902" x="7940675" y="3384550"/>
          <p14:tracePt t="46918" x="8013700" y="3365500"/>
          <p14:tracePt t="46935" x="8051800" y="3352800"/>
          <p14:tracePt t="46951" x="8093075" y="3321050"/>
          <p14:tracePt t="46968" x="8153400" y="3273425"/>
          <p14:tracePt t="46985" x="8204200" y="3152775"/>
          <p14:tracePt t="47002" x="8264525" y="3028950"/>
          <p14:tracePt t="47019" x="8315325" y="2892425"/>
          <p14:tracePt t="47036" x="8334375" y="2835275"/>
          <p14:tracePt t="47053" x="8347075" y="2790825"/>
          <p14:tracePt t="47069" x="8362950" y="2692400"/>
          <p14:tracePt t="47085" x="8362950" y="2635250"/>
          <p14:tracePt t="47102" x="8356600" y="2549525"/>
          <p14:tracePt t="47118" x="8315325" y="2381250"/>
          <p14:tracePt t="47135" x="8248650" y="2216150"/>
          <p14:tracePt t="47152" x="8178800" y="2092325"/>
          <p14:tracePt t="47169" x="8080375" y="1978025"/>
          <p14:tracePt t="47186" x="8029575" y="1924050"/>
          <p14:tracePt t="47203" x="7950200" y="1876425"/>
          <p14:tracePt t="47219" x="7864475" y="1854200"/>
          <p14:tracePt t="47235" x="7769225" y="1844675"/>
          <p14:tracePt t="47251" x="7686675" y="1844675"/>
          <p14:tracePt t="47269" x="7559675" y="1844675"/>
          <p14:tracePt t="47286" x="7467600" y="1844675"/>
          <p14:tracePt t="47303" x="7369175" y="1844675"/>
          <p14:tracePt t="47319" x="7334250" y="1844675"/>
          <p14:tracePt t="47335" x="7302500" y="1847850"/>
          <p14:tracePt t="47352" x="7277100" y="1860550"/>
          <p14:tracePt t="47368" x="7267575" y="1863725"/>
          <p14:tracePt t="47385" x="7251700" y="1876425"/>
          <p14:tracePt t="47402" x="7235825" y="1885950"/>
          <p14:tracePt t="47418" x="7226300" y="1885950"/>
          <p14:tracePt t="47435" x="7216775" y="1885950"/>
          <p14:tracePt t="47452" x="7200900" y="1885950"/>
          <p14:tracePt t="48149" x="7099300" y="1911350"/>
          <p14:tracePt t="48157" x="6985000" y="1939925"/>
          <p14:tracePt t="48169" x="6848475" y="1981200"/>
          <p14:tracePt t="48201" x="6445250" y="2047875"/>
          <p14:tracePt t="48235" x="6365875" y="2047875"/>
          <p14:tracePt t="48253" x="6356350" y="2038350"/>
          <p14:tracePt t="48269" x="6359525" y="2016125"/>
          <p14:tracePt t="48285" x="6403975" y="1971675"/>
          <p14:tracePt t="48302" x="6483350" y="1930400"/>
          <p14:tracePt t="48320" x="6610350" y="1882775"/>
          <p14:tracePt t="48335" x="6731000" y="1847850"/>
          <p14:tracePt t="48352" x="6883400" y="1831975"/>
          <p14:tracePt t="48368" x="7054850" y="1812925"/>
          <p14:tracePt t="48385" x="7308850" y="1803400"/>
          <p14:tracePt t="48401" x="7454900" y="1803400"/>
          <p14:tracePt t="48419" x="7556500" y="1803400"/>
          <p14:tracePt t="48436" x="7594600" y="1803400"/>
          <p14:tracePt t="48452" x="7604125" y="1803400"/>
          <p14:tracePt t="48470" x="7604125" y="1816100"/>
          <p14:tracePt t="48485" x="7597775" y="1825625"/>
          <p14:tracePt t="48501" x="7581900" y="1835150"/>
          <p14:tracePt t="48519" x="7515225" y="1876425"/>
          <p14:tracePt t="48535" x="7458075" y="1901825"/>
          <p14:tracePt t="48551" x="7404100" y="1917700"/>
          <p14:tracePt t="48568" x="7302500" y="1939925"/>
          <p14:tracePt t="48585" x="7197725" y="1939925"/>
          <p14:tracePt t="48602" x="7096125" y="1939925"/>
          <p14:tracePt t="48618" x="6940550" y="1917700"/>
          <p14:tracePt t="48635" x="6829425" y="1892300"/>
          <p14:tracePt t="48652" x="6731000" y="1860550"/>
          <p14:tracePt t="48668" x="6648450" y="1816100"/>
          <p14:tracePt t="48685" x="6616700" y="1790700"/>
          <p14:tracePt t="48701" x="6581775" y="1752600"/>
          <p14:tracePt t="48718" x="6543675" y="1685925"/>
          <p14:tracePt t="48734" x="6518275" y="1654175"/>
          <p14:tracePt t="48751" x="6505575" y="1616075"/>
          <p14:tracePt t="48768" x="6489700" y="1581150"/>
          <p14:tracePt t="48784" x="6470650" y="1555750"/>
          <p14:tracePt t="48802" x="6461125" y="1539875"/>
          <p14:tracePt t="48818" x="6445250" y="1527175"/>
          <p14:tracePt t="48834" x="6442075" y="1511300"/>
          <p14:tracePt t="48852" x="6442075" y="1501775"/>
          <p14:tracePt t="48868" x="6429375" y="1485900"/>
          <p14:tracePt t="48885" x="6416675" y="1476375"/>
          <p14:tracePt t="48901" x="6403975" y="1460500"/>
          <p14:tracePt t="48918" x="6391275" y="1444625"/>
          <p14:tracePt t="48934" x="6381750" y="1441450"/>
          <p14:tracePt t="48951" x="6365875" y="1431925"/>
          <p14:tracePt t="48969" x="6350000" y="1409700"/>
          <p14:tracePt t="48985" x="6340475" y="1400175"/>
          <p14:tracePt t="49002" x="6330950" y="1390650"/>
          <p14:tracePt t="49018" x="6308725" y="1374775"/>
          <p14:tracePt t="49035" x="6299200" y="1352550"/>
          <p14:tracePt t="49053" x="6292850" y="1320800"/>
          <p14:tracePt t="49069" x="6296025" y="1295400"/>
          <p14:tracePt t="49085" x="6334125" y="1270000"/>
          <p14:tracePt t="49102" x="6451600" y="1216025"/>
          <p14:tracePt t="49119" x="6527800" y="1184275"/>
          <p14:tracePt t="49135" x="6604000" y="1155700"/>
          <p14:tracePt t="49152" x="6737350" y="1130300"/>
          <p14:tracePt t="49168" x="6813550" y="1108075"/>
          <p14:tracePt t="49185" x="6877050" y="1095375"/>
          <p14:tracePt t="49202" x="6934200" y="1069975"/>
          <p14:tracePt t="49218" x="6959600" y="1057275"/>
          <p14:tracePt t="49235" x="6969125" y="1050925"/>
          <p14:tracePt t="49252" x="6978650" y="1050925"/>
          <p14:tracePt t="49285" x="6972300" y="1050925"/>
          <p14:tracePt t="49302" x="6873875" y="1006475"/>
          <p14:tracePt t="49318" x="6788150" y="990600"/>
          <p14:tracePt t="49335" x="6724650" y="977900"/>
          <p14:tracePt t="49351" x="6677025" y="977900"/>
          <p14:tracePt t="49368" x="6667500" y="977900"/>
          <p14:tracePt t="49385" x="6654800" y="977900"/>
          <p14:tracePt t="49401" x="6651625" y="977900"/>
          <p14:tracePt t="49418" x="6664325" y="968375"/>
          <p14:tracePt t="49435" x="6731000" y="930275"/>
          <p14:tracePt t="49452" x="6845300" y="901700"/>
          <p14:tracePt t="49468" x="6927850" y="885825"/>
          <p14:tracePt t="49485" x="7048500" y="860425"/>
          <p14:tracePt t="49502" x="7245350" y="860425"/>
          <p14:tracePt t="49518" x="7350125" y="850900"/>
          <p14:tracePt t="49534" x="7477125" y="841375"/>
          <p14:tracePt t="49552" x="7661275" y="841375"/>
          <p14:tracePt t="49568" x="7721600" y="844550"/>
          <p14:tracePt t="49585" x="7778750" y="866775"/>
          <p14:tracePt t="49601" x="7835900" y="885825"/>
          <p14:tracePt t="49618" x="7858125" y="895350"/>
          <p14:tracePt t="49635" x="7889875" y="920750"/>
          <p14:tracePt t="49652" x="7921625" y="958850"/>
          <p14:tracePt t="49668" x="7950200" y="981075"/>
          <p14:tracePt t="49684" x="7975600" y="1006475"/>
          <p14:tracePt t="49701" x="8010525" y="1028700"/>
          <p14:tracePt t="49718" x="8020050" y="1038225"/>
          <p14:tracePt t="49735" x="8035925" y="1069975"/>
          <p14:tracePt t="49752" x="8045450" y="1085850"/>
          <p14:tracePt t="49768" x="8064500" y="1111250"/>
          <p14:tracePt t="49785" x="8080375" y="1146175"/>
          <p14:tracePt t="49801" x="8093075" y="1174750"/>
          <p14:tracePt t="49818" x="8105775" y="1212850"/>
          <p14:tracePt t="49835" x="8131175" y="1263650"/>
          <p14:tracePt t="49851" x="8143875" y="1301750"/>
          <p14:tracePt t="49868" x="8156575" y="1323975"/>
          <p14:tracePt t="49885" x="8166100" y="1374775"/>
          <p14:tracePt t="49901" x="8166100" y="1419225"/>
          <p14:tracePt t="49918" x="8166100" y="1454150"/>
          <p14:tracePt t="49935" x="8178800" y="1524000"/>
          <p14:tracePt t="49951" x="8178800" y="1568450"/>
          <p14:tracePt t="49968" x="8188325" y="1612900"/>
          <p14:tracePt t="49984" x="8188325" y="1670050"/>
          <p14:tracePt t="50002" x="8188325" y="1698625"/>
          <p14:tracePt t="50018" x="8188325" y="1749425"/>
          <p14:tracePt t="50034" x="8188325" y="1828800"/>
          <p14:tracePt t="50051" x="8169275" y="1873250"/>
          <p14:tracePt t="50068" x="8162925" y="1917700"/>
          <p14:tracePt t="50084" x="8162925" y="1958975"/>
          <p14:tracePt t="50101" x="8162925" y="1997075"/>
          <p14:tracePt t="50118" x="8162925" y="2038350"/>
          <p14:tracePt t="50135" x="8162925" y="2117725"/>
          <p14:tracePt t="50152" x="8156575" y="2168525"/>
          <p14:tracePt t="50168" x="8150225" y="2212975"/>
          <p14:tracePt t="50185" x="8143875" y="2276475"/>
          <p14:tracePt t="50201" x="8137525" y="2314575"/>
          <p14:tracePt t="50219" x="8124825" y="2378075"/>
          <p14:tracePt t="50235" x="8118475" y="2428875"/>
          <p14:tracePt t="50252" x="8105775" y="2473325"/>
          <p14:tracePt t="50269" x="8093075" y="2546350"/>
          <p14:tracePt t="50284" x="8080375" y="2590800"/>
          <p14:tracePt t="50301" x="8061325" y="2638425"/>
          <p14:tracePt t="50319" x="8010525" y="2724150"/>
          <p14:tracePt t="50335" x="7959725" y="2774950"/>
          <p14:tracePt t="50351" x="7918450" y="2825750"/>
          <p14:tracePt t="50368" x="7848600" y="2895600"/>
          <p14:tracePt t="50384" x="7807325" y="2927350"/>
          <p14:tracePt t="50401" x="7747000" y="2962275"/>
          <p14:tracePt t="50418" x="7651750" y="3016250"/>
          <p14:tracePt t="50435" x="7581900" y="3054350"/>
          <p14:tracePt t="50451" x="7515225" y="3082925"/>
          <p14:tracePt t="50468" x="7419975" y="3133725"/>
          <p14:tracePt t="50485" x="7340600" y="3175000"/>
          <p14:tracePt t="50501" x="7270750" y="3213100"/>
          <p14:tracePt t="50518" x="7175500" y="3257550"/>
          <p14:tracePt t="50535" x="7108825" y="3286125"/>
          <p14:tracePt t="50551" x="7045325" y="3302000"/>
          <p14:tracePt t="50568" x="6946900" y="3324225"/>
          <p14:tracePt t="50585" x="6899275" y="3336925"/>
          <p14:tracePt t="50601" x="6842125" y="3355975"/>
          <p14:tracePt t="50619" x="6778625" y="3375025"/>
          <p14:tracePt t="50635" x="6740525" y="3387725"/>
          <p14:tracePt t="50651" x="6705600" y="3387725"/>
          <p14:tracePt t="50668" x="6642100" y="3394075"/>
          <p14:tracePt t="50685" x="6591300" y="3394075"/>
          <p14:tracePt t="50701" x="6530975" y="3394075"/>
          <p14:tracePt t="50718" x="6451600" y="3416300"/>
          <p14:tracePt t="50735" x="6397625" y="3416300"/>
          <p14:tracePt t="50751" x="6337300" y="3422650"/>
          <p14:tracePt t="50768" x="6251575" y="3422650"/>
          <p14:tracePt t="50784" x="6191250" y="3422650"/>
          <p14:tracePt t="50801" x="6130925" y="3422650"/>
          <p14:tracePt t="50818" x="6054725" y="3422650"/>
          <p14:tracePt t="50835" x="5994400" y="3422650"/>
          <p14:tracePt t="50852" x="5902325" y="3397250"/>
          <p14:tracePt t="50868" x="5838825" y="3381375"/>
          <p14:tracePt t="50884" x="5794375" y="3368675"/>
          <p14:tracePt t="50902" x="5727700" y="3321050"/>
          <p14:tracePt t="50918" x="5683250" y="3260725"/>
          <p14:tracePt t="50935" x="5648325" y="3203575"/>
          <p14:tracePt t="50952" x="5591175" y="3076575"/>
          <p14:tracePt t="50968" x="5549900" y="2974975"/>
          <p14:tracePt t="50985" x="5511800" y="2908300"/>
          <p14:tracePt t="51002" x="5470525" y="2835275"/>
          <p14:tracePt t="51018" x="5445125" y="2806700"/>
          <p14:tracePt t="51034" x="5426075" y="2781300"/>
          <p14:tracePt t="51052" x="5407025" y="2762250"/>
          <p14:tracePt t="51068" x="5375275" y="2727325"/>
          <p14:tracePt t="51085" x="5356225" y="2705100"/>
          <p14:tracePt t="51101" x="5318125" y="2660650"/>
          <p14:tracePt t="51118" x="5305425" y="2622550"/>
          <p14:tracePt t="51135" x="5292725" y="2584450"/>
          <p14:tracePt t="51137" x="5286375" y="2574925"/>
          <p14:tracePt t="51151" x="5276850" y="2536825"/>
          <p14:tracePt t="51168" x="5257800" y="2511425"/>
          <p14:tracePt t="51184" x="5251450" y="2482850"/>
          <p14:tracePt t="51202" x="5251450" y="2419350"/>
          <p14:tracePt t="51218" x="5245100" y="2349500"/>
          <p14:tracePt t="51235" x="5245100" y="2257425"/>
          <p14:tracePt t="51252" x="5235575" y="2149475"/>
          <p14:tracePt t="51268" x="5235575" y="2089150"/>
          <p14:tracePt t="51284" x="5235575" y="2044700"/>
          <p14:tracePt t="51301" x="5238750" y="1974850"/>
          <p14:tracePt t="51318" x="5251450" y="1930400"/>
          <p14:tracePt t="51335" x="5270500" y="1892300"/>
          <p14:tracePt t="51351" x="5289550" y="1835150"/>
          <p14:tracePt t="51368" x="5302250" y="1809750"/>
          <p14:tracePt t="51384" x="5334000" y="1787525"/>
          <p14:tracePt t="51401" x="5384800" y="1733550"/>
          <p14:tracePt t="51418" x="5435600" y="1689100"/>
          <p14:tracePt t="51435" x="5483225" y="1647825"/>
          <p14:tracePt t="51451" x="5524500" y="1587500"/>
          <p14:tracePt t="51468" x="5556250" y="1549400"/>
          <p14:tracePt t="51484" x="5575300" y="1524000"/>
          <p14:tracePt t="51501" x="5607050" y="1479550"/>
          <p14:tracePt t="51517" x="5629275" y="1457325"/>
          <p14:tracePt t="51535" x="5718175" y="1400175"/>
          <p14:tracePt t="51551" x="5810250" y="1339850"/>
          <p14:tracePt t="51568" x="5880100" y="1295400"/>
          <p14:tracePt t="51586" x="6000750" y="1212850"/>
          <p14:tracePt t="51602" x="6073775" y="1158875"/>
          <p14:tracePt t="51618" x="6134100" y="1104900"/>
          <p14:tracePt t="51635" x="6238875" y="1060450"/>
          <p14:tracePt t="51651" x="6305550" y="1028700"/>
          <p14:tracePt t="51668" x="6369050" y="1016000"/>
          <p14:tracePt t="51685" x="6470650" y="993775"/>
          <p14:tracePt t="51701" x="6565900" y="977900"/>
          <p14:tracePt t="51718" x="6642100" y="955675"/>
          <p14:tracePt t="51735" x="6734175" y="942975"/>
          <p14:tracePt t="51751" x="6794500" y="933450"/>
          <p14:tracePt t="51768" x="6835775" y="933450"/>
          <p14:tracePt t="51785" x="6870700" y="933450"/>
          <p14:tracePt t="51801" x="6880225" y="933450"/>
          <p14:tracePt t="52489" x="6892925" y="962025"/>
          <p14:tracePt t="52496" x="6918325" y="1012825"/>
          <p14:tracePt t="52503" x="6940550" y="1054100"/>
          <p14:tracePt t="52519" x="7029450" y="1158875"/>
          <p14:tracePt t="52535" x="7137400" y="1285875"/>
          <p14:tracePt t="52553" x="7261225" y="1441450"/>
          <p14:tracePt t="52568" x="7321550" y="1504950"/>
          <p14:tracePt t="52601" x="7416800" y="1654175"/>
          <p14:tracePt t="52634" x="7515225" y="1882775"/>
          <p14:tracePt t="52651" x="7553325" y="1962150"/>
          <p14:tracePt t="52668" x="7604125" y="2098675"/>
          <p14:tracePt t="52684" x="7635875" y="2187575"/>
          <p14:tracePt t="52702" x="7654925" y="2270125"/>
          <p14:tracePt t="52718" x="7654925" y="2314575"/>
          <p14:tracePt t="52734" x="7654925" y="2359025"/>
          <p14:tracePt t="52752" x="7642225" y="2476500"/>
          <p14:tracePt t="52768" x="7626350" y="2574925"/>
          <p14:tracePt t="52784" x="7604125" y="2660650"/>
          <p14:tracePt t="52801" x="7578725" y="2794000"/>
          <p14:tracePt t="52817" x="7562850" y="2879725"/>
          <p14:tracePt t="52835" x="7556500" y="2962275"/>
          <p14:tracePt t="52852" x="7534275" y="3051175"/>
          <p14:tracePt t="52867" x="7527925" y="3114675"/>
          <p14:tracePt t="52884" x="7521575" y="3187700"/>
          <p14:tracePt t="52902" x="7496175" y="3343275"/>
          <p14:tracePt t="52918" x="7496175" y="3457575"/>
          <p14:tracePt t="52935" x="7496175" y="3571875"/>
          <p14:tracePt t="52951" x="7496175" y="3746500"/>
          <p14:tracePt t="52968" x="7496175" y="3819525"/>
          <p14:tracePt t="52984" x="7508875" y="3879850"/>
          <p14:tracePt t="53001" x="7508875" y="3927475"/>
          <p14:tracePt t="53237" x="7445375" y="3968750"/>
          <p14:tracePt t="53243" x="7359650" y="4035425"/>
          <p14:tracePt t="53251" x="7273925" y="4111625"/>
          <p14:tracePt t="53268" x="7115175" y="4235450"/>
          <p14:tracePt t="53284" x="6972300" y="4375150"/>
          <p14:tracePt t="53301" x="6794500" y="4610100"/>
          <p14:tracePt t="53319" x="6708775" y="4705350"/>
          <p14:tracePt t="53336" x="6629400" y="4806950"/>
          <p14:tracePt t="53351" x="6597650" y="4854575"/>
          <p14:tracePt t="53368" x="6584950" y="4892675"/>
          <p14:tracePt t="53385" x="6565900" y="4956175"/>
          <p14:tracePt t="53401" x="6565900" y="5000625"/>
          <p14:tracePt t="53418" x="6565900" y="5045075"/>
          <p14:tracePt t="53435" x="6569075" y="5092700"/>
          <p14:tracePt t="53451" x="6575425" y="5121275"/>
          <p14:tracePt t="53468" x="6575425" y="5149850"/>
          <p14:tracePt t="53484" x="6575425" y="5172075"/>
          <p14:tracePt t="53501" x="6572250" y="5181600"/>
          <p14:tracePt t="53517" x="6562725" y="5181600"/>
          <p14:tracePt t="53535" x="6540500" y="5159375"/>
          <p14:tracePt t="53551" x="6518275" y="5064125"/>
          <p14:tracePt t="53568" x="6489700" y="4902200"/>
          <p14:tracePt t="53584" x="6480175" y="4568825"/>
          <p14:tracePt t="53601" x="6496050" y="4340225"/>
          <p14:tracePt t="53621" x="6594475" y="3905250"/>
          <p14:tracePt t="53636" x="6661150" y="3692525"/>
          <p14:tracePt t="53651" x="6753225" y="3451225"/>
          <p14:tracePt t="53667" x="6816725" y="3295650"/>
          <p14:tracePt t="53685" x="6899275" y="3057525"/>
          <p14:tracePt t="53701" x="6924675" y="2940050"/>
          <p14:tracePt t="53718" x="6937375" y="2876550"/>
          <p14:tracePt t="53734" x="6953250" y="2800350"/>
          <p14:tracePt t="53751" x="6953250" y="2771775"/>
          <p14:tracePt t="53767" x="6953250" y="2749550"/>
          <p14:tracePt t="53784" x="6953250" y="2701925"/>
          <p14:tracePt t="53801" x="6953250" y="2670175"/>
          <p14:tracePt t="53817" x="6953250" y="2654300"/>
          <p14:tracePt t="53834" x="6946900" y="2635250"/>
          <p14:tracePt t="53851" x="6940550" y="2606675"/>
          <p14:tracePt t="53868" x="6940550" y="2574925"/>
          <p14:tracePt t="53884" x="6940550" y="2536825"/>
          <p14:tracePt t="53901" x="6940550" y="2508250"/>
          <p14:tracePt t="53918" x="6940550" y="2413000"/>
          <p14:tracePt t="53934" x="6940550" y="2333625"/>
          <p14:tracePt t="53951" x="6940550" y="2251075"/>
          <p14:tracePt t="53968" x="6940550" y="2171700"/>
          <p14:tracePt t="53984" x="6940550" y="2136775"/>
          <p14:tracePt t="54001" x="6940550" y="2114550"/>
          <p14:tracePt t="54018" x="6940550" y="2085975"/>
          <p14:tracePt t="54035" x="6940550" y="2076450"/>
          <p14:tracePt t="54051" x="6940550" y="2066925"/>
          <p14:tracePt t="54068" x="6940550" y="2063750"/>
          <p14:tracePt t="54460" x="6934200" y="2051050"/>
          <p14:tracePt t="54467" x="6934200" y="2041525"/>
          <p14:tracePt t="54474" x="6934200" y="2035175"/>
          <p14:tracePt t="54484" x="6934200" y="2025650"/>
          <p14:tracePt t="54501" x="6934200" y="2000250"/>
          <p14:tracePt t="54518" x="6934200" y="1978025"/>
          <p14:tracePt t="54534" x="6937375" y="1949450"/>
          <p14:tracePt t="54567" x="6965950" y="1889125"/>
          <p14:tracePt t="54602" x="6975475" y="1863725"/>
          <p14:tracePt t="54688" x="6975475" y="1860550"/>
          <p14:tracePt t="54694" x="6975475" y="1854200"/>
          <p14:tracePt t="54702" x="6975475" y="1844675"/>
          <p14:tracePt t="54718" x="6975475" y="1835150"/>
          <p14:tracePt t="54734" x="6975475" y="1819275"/>
          <p14:tracePt t="54751" x="6965950" y="1806575"/>
          <p14:tracePt t="54768" x="6956425" y="1790700"/>
          <p14:tracePt t="54785" x="6943725" y="1781175"/>
          <p14:tracePt t="54801" x="6931025" y="1765300"/>
          <p14:tracePt t="54818" x="6921500" y="1765300"/>
          <p14:tracePt t="54834" x="6911975" y="1765300"/>
          <p14:tracePt t="54851" x="6889750" y="1758950"/>
          <p14:tracePt t="54868" x="6880225" y="1758950"/>
          <p14:tracePt t="54884" x="6870700" y="1758950"/>
          <p14:tracePt t="54901" x="6858000" y="1758950"/>
          <p14:tracePt t="54917" x="6842125" y="1758950"/>
          <p14:tracePt t="55029" x="6854825" y="1758950"/>
          <p14:tracePt t="55037" x="6858000" y="1758950"/>
          <p14:tracePt t="55051" x="6867525" y="1758950"/>
          <p14:tracePt t="55068" x="6873875" y="1758950"/>
          <p14:tracePt t="55085" x="6877050" y="1758950"/>
          <p14:tracePt t="55100" x="6883400" y="1758950"/>
          <p14:tracePt t="55118" x="6886575" y="1758950"/>
          <p14:tracePt t="55156" x="6892925" y="1758950"/>
          <p14:tracePt t="55171" x="6902450" y="1758950"/>
          <p14:tracePt t="55185" x="6908800" y="1762125"/>
          <p14:tracePt t="55201" x="6908800" y="1771650"/>
          <p14:tracePt t="55218" x="6908800" y="1781175"/>
          <p14:tracePt t="55235" x="6908800" y="1800225"/>
          <p14:tracePt t="55251" x="6908800" y="1809750"/>
          <p14:tracePt t="55267" x="6908800" y="1819275"/>
          <p14:tracePt t="55284" x="6908800" y="1835150"/>
          <p14:tracePt t="55301" x="6908800" y="1857375"/>
          <p14:tracePt t="55318" x="6896100" y="1866900"/>
          <p14:tracePt t="55334" x="6880225" y="1882775"/>
          <p14:tracePt t="55351" x="6870700" y="1892300"/>
          <p14:tracePt t="55368" x="6870700" y="1905000"/>
          <p14:tracePt t="55384" x="6870700" y="1911350"/>
          <p14:tracePt t="55401" x="6873875" y="1911350"/>
          <p14:tracePt t="55726" x="6851650" y="1930400"/>
          <p14:tracePt t="55733" x="6819900" y="1952625"/>
          <p14:tracePt t="55740" x="6778625" y="1993900"/>
          <p14:tracePt t="55751" x="6746875" y="2025650"/>
          <p14:tracePt t="55768" x="6664325" y="2155825"/>
          <p14:tracePt t="55784" x="6626225" y="2225675"/>
          <p14:tracePt t="55801" x="6613525" y="2263775"/>
          <p14:tracePt t="55818" x="6613525" y="2324100"/>
          <p14:tracePt t="55834" x="6616700" y="2368550"/>
          <p14:tracePt t="55851" x="6629400" y="2413000"/>
          <p14:tracePt t="55868" x="6661150" y="2451100"/>
          <p14:tracePt t="55884" x="6673850" y="2479675"/>
          <p14:tracePt t="55901" x="6683375" y="2498725"/>
          <p14:tracePt t="55918" x="6689725" y="2511425"/>
          <p14:tracePt t="55934" x="6689725" y="2527300"/>
          <p14:tracePt t="55951" x="6689725" y="2536825"/>
          <p14:tracePt t="55967" x="6692900" y="2546350"/>
          <p14:tracePt t="56018" x="6692900" y="2540000"/>
          <p14:tracePt t="56025" x="6692900" y="2530475"/>
          <p14:tracePt t="56034" x="6692900" y="2505075"/>
          <p14:tracePt t="56051" x="6705600" y="2466975"/>
          <p14:tracePt t="56067" x="6718300" y="2403475"/>
          <p14:tracePt t="56084" x="6731000" y="2349500"/>
          <p14:tracePt t="56101" x="6746875" y="2286000"/>
          <p14:tracePt t="56117" x="6775450" y="2193925"/>
          <p14:tracePt t="56134" x="6788150" y="2139950"/>
          <p14:tracePt t="56151" x="6794500" y="2101850"/>
          <p14:tracePt t="56168" x="6807200" y="2066925"/>
          <p14:tracePt t="56184" x="6819900" y="2038350"/>
          <p14:tracePt t="56201" x="6829425" y="2012950"/>
          <p14:tracePt t="56203" x="6835775" y="1993900"/>
          <p14:tracePt t="56218" x="6861175" y="1962150"/>
          <p14:tracePt t="56234" x="6886575" y="1930400"/>
          <p14:tracePt t="56251" x="6905625" y="1892300"/>
          <p14:tracePt t="56269" x="6924675" y="1857375"/>
          <p14:tracePt t="56285" x="6927850" y="1847850"/>
          <p14:tracePt t="56301" x="6927850" y="1844675"/>
          <p14:tracePt t="56503" x="6921500" y="1844675"/>
          <p14:tracePt t="56509" x="6915150" y="1844675"/>
          <p14:tracePt t="56517" x="6911975" y="1844675"/>
          <p14:tracePt t="56534" x="6902450" y="1851025"/>
          <p14:tracePt t="56551" x="6880225" y="1879600"/>
          <p14:tracePt t="56567" x="6854825" y="1908175"/>
          <p14:tracePt t="56584" x="6829425" y="1933575"/>
          <p14:tracePt t="56601" x="6797675" y="1978025"/>
          <p14:tracePt t="56617" x="6784975" y="2022475"/>
          <p14:tracePt t="56634" x="6765925" y="2070100"/>
          <p14:tracePt t="56651" x="6746875" y="2111375"/>
          <p14:tracePt t="56667" x="6734175" y="2139950"/>
          <p14:tracePt t="56684" x="6724650" y="2165350"/>
          <p14:tracePt t="56702" x="6718300" y="2206625"/>
          <p14:tracePt t="56718" x="6705600" y="2222500"/>
          <p14:tracePt t="56734" x="6705600" y="2244725"/>
          <p14:tracePt t="56751" x="6705600" y="2276475"/>
          <p14:tracePt t="56767" x="6705600" y="2305050"/>
          <p14:tracePt t="56784" x="6705600" y="2327275"/>
          <p14:tracePt t="56801" x="6705600" y="2374900"/>
          <p14:tracePt t="56817" x="6705600" y="2397125"/>
          <p14:tracePt t="56834" x="6705600" y="2419350"/>
          <p14:tracePt t="56851" x="6705600" y="2435225"/>
          <p14:tracePt t="56868" x="6705600" y="2444750"/>
          <p14:tracePt t="56884" x="6705600" y="2454275"/>
          <p14:tracePt t="56901" x="6692900" y="2454275"/>
          <p14:tracePt t="56917" x="6686550" y="2454275"/>
          <p14:tracePt t="56934" x="6683375" y="2447925"/>
          <p14:tracePt t="56951" x="6670675" y="2400300"/>
          <p14:tracePt t="56967" x="6670675" y="2362200"/>
          <p14:tracePt t="56984" x="6670675" y="2311400"/>
          <p14:tracePt t="57001" x="6677025" y="2193925"/>
          <p14:tracePt t="57017" x="6683375" y="2111375"/>
          <p14:tracePt t="57034" x="6696075" y="2032000"/>
          <p14:tracePt t="57051" x="6696075" y="2009775"/>
          <p14:tracePt t="57068" x="6696075" y="1987550"/>
          <p14:tracePt t="57084" x="6696075" y="1971675"/>
          <p14:tracePt t="57199" x="6696075" y="1978025"/>
          <p14:tracePt t="57206" x="6696075" y="1984375"/>
          <p14:tracePt t="57217" x="6696075" y="1987550"/>
          <p14:tracePt t="57234" x="6696075" y="2025650"/>
          <p14:tracePt t="57251" x="6696075" y="2070100"/>
          <p14:tracePt t="57267" x="6696075" y="2108200"/>
          <p14:tracePt t="57285" x="6696075" y="2146300"/>
          <p14:tracePt t="57301" x="6696075" y="2174875"/>
          <p14:tracePt t="57317" x="6696075" y="2197100"/>
          <p14:tracePt t="57334" x="6696075" y="2238375"/>
          <p14:tracePt t="57351" x="6696075" y="2260600"/>
          <p14:tracePt t="57368" x="6696075" y="2276475"/>
          <p14:tracePt t="57385" x="6696075" y="2295525"/>
          <p14:tracePt t="57402" x="6696075" y="2305050"/>
          <p14:tracePt t="57434" x="6696075" y="2298700"/>
          <p14:tracePt t="57451" x="6696075" y="2270125"/>
          <p14:tracePt t="57468" x="6696075" y="2232025"/>
          <p14:tracePt t="57484" x="6696075" y="2187575"/>
          <p14:tracePt t="57501" x="6696075" y="2133600"/>
          <p14:tracePt t="57517" x="6696075" y="2089150"/>
          <p14:tracePt t="57534" x="6696075" y="2063750"/>
          <p14:tracePt t="57551" x="6696075" y="2054225"/>
          <p14:tracePt t="57568" x="6696075" y="2032000"/>
          <p14:tracePt t="57584" x="6696075" y="2028825"/>
          <p14:tracePt t="57682" x="6696075" y="2035175"/>
          <p14:tracePt t="57689" x="6696075" y="2044700"/>
          <p14:tracePt t="57701" x="6696075" y="2051050"/>
          <p14:tracePt t="57718" x="6696075" y="2063750"/>
          <p14:tracePt t="57734" x="6696075" y="2073275"/>
          <p14:tracePt t="57751" x="6696075" y="2095500"/>
          <p14:tracePt t="57767" x="6696075" y="2111375"/>
          <p14:tracePt t="57785" x="6696075" y="2127250"/>
          <p14:tracePt t="57801" x="6696075" y="2136775"/>
          <p14:tracePt t="57818" x="6696075" y="2155825"/>
          <p14:tracePt t="57833" x="6696075" y="2165350"/>
          <p14:tracePt t="57851" x="6696075" y="2174875"/>
          <p14:tracePt t="57867" x="6696075" y="2197100"/>
          <p14:tracePt t="57884" x="6696075" y="2206625"/>
          <p14:tracePt t="57901" x="6696075" y="2209800"/>
          <p14:tracePt t="59312" x="6689725" y="2197100"/>
          <p14:tracePt t="59319" x="6683375" y="2178050"/>
          <p14:tracePt t="59334" x="6686550" y="2139950"/>
          <p14:tracePt t="59367" x="6727825" y="2085975"/>
          <p14:tracePt t="59401" x="6858000" y="2057400"/>
          <p14:tracePt t="59418" x="6911975" y="2060575"/>
          <p14:tracePt t="59434" x="6937375" y="2070100"/>
          <p14:tracePt t="59450" x="6959600" y="2095500"/>
          <p14:tracePt t="59468" x="6985000" y="2130425"/>
          <p14:tracePt t="59483" x="6991350" y="2162175"/>
          <p14:tracePt t="59500" x="6991350" y="2184400"/>
          <p14:tracePt t="59517" x="6988175" y="2209800"/>
          <p14:tracePt t="59533" x="6978650" y="2219325"/>
          <p14:tracePt t="59550" x="6969125" y="2228850"/>
          <p14:tracePt t="59567" x="6931025" y="2235200"/>
          <p14:tracePt t="59584" x="6886575" y="2232025"/>
          <p14:tracePt t="59601" x="6848475" y="2219325"/>
          <p14:tracePt t="59617" x="6781800" y="2181225"/>
          <p14:tracePt t="59634" x="6737350" y="2152650"/>
          <p14:tracePt t="59651" x="6696075" y="2120900"/>
          <p14:tracePt t="59667" x="6642100" y="2054225"/>
          <p14:tracePt t="59684" x="6623050" y="2006600"/>
          <p14:tracePt t="59700" x="6610350" y="1968500"/>
          <p14:tracePt t="59717" x="6604000" y="1946275"/>
          <p14:tracePt t="59751" x="6610350" y="1949450"/>
          <p14:tracePt t="59768" x="6654800" y="1978025"/>
          <p14:tracePt t="59783" x="6692900" y="2057400"/>
          <p14:tracePt t="59801" x="6756400" y="2235200"/>
          <p14:tracePt t="59817" x="6886575" y="2647950"/>
          <p14:tracePt t="59834" x="6985000" y="2997200"/>
          <p14:tracePt t="59852" x="7099300" y="3606800"/>
          <p14:tracePt t="59869" x="7134225" y="3952875"/>
          <p14:tracePt t="59884" x="7162800" y="4181475"/>
          <p14:tracePt t="59901" x="7162800" y="4486275"/>
          <p14:tracePt t="59917" x="7140575" y="4638675"/>
          <p14:tracePt t="59933" x="7140575" y="4743450"/>
          <p14:tracePt t="59951" x="7140575" y="4841875"/>
          <p14:tracePt t="59967" x="7140575" y="4860925"/>
          <p14:tracePt t="60224" x="7083425" y="4892675"/>
          <p14:tracePt t="60231" x="7010400" y="4927600"/>
          <p14:tracePt t="60238" x="6937375" y="4965700"/>
          <p14:tracePt t="60251" x="6816725" y="5006975"/>
          <p14:tracePt t="60267" x="6750050" y="5016500"/>
          <p14:tracePt t="60283" x="6715125" y="5016500"/>
          <p14:tracePt t="60300" x="6692900" y="5003800"/>
          <p14:tracePt t="60317" x="6686550" y="4972050"/>
          <p14:tracePt t="60333" x="6689725" y="4927600"/>
          <p14:tracePt t="60350" x="6708775" y="4879975"/>
          <p14:tracePt t="60367" x="6721475" y="4848225"/>
          <p14:tracePt t="60383" x="6737350" y="4838700"/>
          <p14:tracePt t="60400" x="6737350" y="4822825"/>
          <p14:tracePt t="60417" x="6737350" y="4813300"/>
          <p14:tracePt t="60478" x="6740525" y="4813300"/>
          <p14:tracePt t="60486" x="6746875" y="4813300"/>
          <p14:tracePt t="60493" x="6750050" y="4813300"/>
          <p14:tracePt t="60501" x="6756400" y="4813300"/>
          <p14:tracePt t="60517" x="6765925" y="4816475"/>
          <p14:tracePt t="60533" x="6775450" y="4826000"/>
          <p14:tracePt t="60551" x="6794500" y="4841875"/>
          <p14:tracePt t="60567" x="6807200" y="4857750"/>
          <p14:tracePt t="60584" x="6807200" y="4870450"/>
          <p14:tracePt t="60650" x="6804025" y="4870450"/>
          <p14:tracePt t="60657" x="6800850" y="4870450"/>
          <p14:tracePt t="60667" x="6794500" y="4864100"/>
          <p14:tracePt t="60684" x="6772275" y="4845050"/>
          <p14:tracePt t="60701" x="6762750" y="4835525"/>
          <p14:tracePt t="60717" x="6759575" y="4819650"/>
          <p14:tracePt t="60734" x="6759575" y="4797425"/>
          <p14:tracePt t="60750" x="6759575" y="4787900"/>
          <p14:tracePt t="60768" x="6759575" y="4778375"/>
          <p14:tracePt t="60771" x="6759575" y="4775200"/>
          <p14:tracePt t="60806" x="6759575" y="4768850"/>
          <p14:tracePt t="60863" x="6753225" y="4768850"/>
          <p14:tracePt t="60869" x="6750050" y="4768850"/>
          <p14:tracePt t="60883" x="6740525" y="4765675"/>
          <p14:tracePt t="60900" x="6724650" y="4759325"/>
          <p14:tracePt t="60917" x="6705600" y="4743450"/>
          <p14:tracePt t="60934" x="6664325" y="4724400"/>
          <p14:tracePt t="60951" x="6626225" y="4711700"/>
          <p14:tracePt t="60967" x="6565900" y="4699000"/>
          <p14:tracePt t="60983" x="6489700" y="4670425"/>
          <p14:tracePt t="61000" x="6445250" y="4657725"/>
          <p14:tracePt t="61017" x="6423025" y="4645025"/>
          <p14:tracePt t="61034" x="6381750" y="4635500"/>
          <p14:tracePt t="61050" x="6362700" y="4616450"/>
          <p14:tracePt t="61067" x="6346825" y="4606925"/>
          <p14:tracePt t="61083" x="6334125" y="4594225"/>
          <p14:tracePt t="61100" x="6324600" y="4581525"/>
          <p14:tracePt t="61117" x="6324600" y="4572000"/>
          <p14:tracePt t="61574" x="6330950" y="4572000"/>
          <p14:tracePt t="61581" x="6334125" y="4572000"/>
          <p14:tracePt t="61588" x="6340475" y="4572000"/>
          <p14:tracePt t="61600" x="6343650" y="4572000"/>
          <p14:tracePt t="63032" x="6311900" y="4514850"/>
          <p14:tracePt t="63039" x="6261100" y="4394200"/>
          <p14:tracePt t="63050" x="6229350" y="4257675"/>
          <p14:tracePt t="63067" x="6254750" y="3736975"/>
          <p14:tracePt t="63088" x="6346825" y="3406775"/>
          <p14:tracePt t="63104" x="6559550" y="2962275"/>
          <p14:tracePt t="63124" x="6715125" y="2727325"/>
          <p14:tracePt t="63151" x="6829425" y="2562225"/>
          <p14:tracePt t="63185" x="6889750" y="2473325"/>
          <p14:tracePt t="63200" x="6892925" y="2463800"/>
          <p14:tracePt t="63217" x="6892925" y="2451100"/>
          <p14:tracePt t="63233" x="6892925" y="2438400"/>
          <p14:tracePt t="63250" x="6883400" y="2425700"/>
          <p14:tracePt t="63267" x="6854825" y="2403475"/>
          <p14:tracePt t="63283" x="6832600" y="2384425"/>
          <p14:tracePt t="63300" x="6800850" y="2352675"/>
          <p14:tracePt t="63317" x="6756400" y="2314575"/>
          <p14:tracePt t="63333" x="6708775" y="2273300"/>
          <p14:tracePt t="63350" x="6642100" y="2244725"/>
          <p14:tracePt t="63366" x="6540500" y="2168525"/>
          <p14:tracePt t="63383" x="6489700" y="2117725"/>
          <p14:tracePt t="63400" x="6426200" y="2063750"/>
          <p14:tracePt t="63417" x="6334125" y="1978025"/>
          <p14:tracePt t="63433" x="6280150" y="1908175"/>
          <p14:tracePt t="63450" x="6232525" y="1838325"/>
          <p14:tracePt t="63467" x="6188075" y="1778000"/>
          <p14:tracePt t="63483" x="6156325" y="1758950"/>
          <p14:tracePt t="63500" x="6124575" y="1743075"/>
          <p14:tracePt t="63517" x="6048375" y="1692275"/>
          <p14:tracePt t="63534" x="5962650" y="1660525"/>
          <p14:tracePt t="63551" x="5822950" y="1612900"/>
          <p14:tracePt t="63567" x="5749925" y="1597025"/>
          <p14:tracePt t="63584" x="5689600" y="1590675"/>
          <p14:tracePt t="63600" x="5594350" y="1590675"/>
          <p14:tracePt t="63616" x="5489575" y="1590675"/>
          <p14:tracePt t="63633" x="5391150" y="1603375"/>
          <p14:tracePt t="63651" x="5273675" y="1666875"/>
          <p14:tracePt t="63666" x="5203825" y="1724025"/>
          <p14:tracePt t="63683" x="5140325" y="1774825"/>
          <p14:tracePt t="63701" x="5067300" y="1857375"/>
          <p14:tracePt t="63716" x="5029200" y="1924050"/>
          <p14:tracePt t="63733" x="4991100" y="2003425"/>
          <p14:tracePt t="63750" x="4959350" y="2159000"/>
          <p14:tracePt t="63767" x="4959350" y="2241550"/>
          <p14:tracePt t="63784" x="4959350" y="2324100"/>
          <p14:tracePt t="63801" x="4981575" y="2524125"/>
          <p14:tracePt t="63817" x="5003800" y="2619375"/>
          <p14:tracePt t="63833" x="5045075" y="2698750"/>
          <p14:tracePt t="63850" x="5127625" y="2832100"/>
          <p14:tracePt t="63866" x="5200650" y="2914650"/>
          <p14:tracePt t="63883" x="5330825" y="3022600"/>
          <p14:tracePt t="63901" x="5518150" y="3149600"/>
          <p14:tracePt t="63916" x="5629275" y="3209925"/>
          <p14:tracePt t="63933" x="5775325" y="3254375"/>
          <p14:tracePt t="63950" x="5978525" y="3324225"/>
          <p14:tracePt t="63967" x="6121400" y="3378200"/>
          <p14:tracePt t="63983" x="6286500" y="3416300"/>
          <p14:tracePt t="64000" x="6505575" y="3441700"/>
          <p14:tracePt t="64016" x="6667500" y="3451225"/>
          <p14:tracePt t="64033" x="6816725" y="3451225"/>
          <p14:tracePt t="64050" x="6969125" y="3448050"/>
          <p14:tracePt t="64067" x="7054850" y="3432175"/>
          <p14:tracePt t="64083" x="7140575" y="3416300"/>
          <p14:tracePt t="64100" x="7239000" y="3400425"/>
          <p14:tracePt t="64117" x="7305675" y="3378200"/>
          <p14:tracePt t="64134" x="7404100" y="3359150"/>
          <p14:tracePt t="64150" x="7458075" y="3346450"/>
          <p14:tracePt t="64167" x="7527925" y="3308350"/>
          <p14:tracePt t="64183" x="7597775" y="3260725"/>
          <p14:tracePt t="64200" x="7715250" y="3124200"/>
          <p14:tracePt t="64218" x="7772400" y="3044825"/>
          <p14:tracePt t="64234" x="7896225" y="2873375"/>
          <p14:tracePt t="64250" x="7969250" y="2730500"/>
          <p14:tracePt t="64267" x="8023225" y="2597150"/>
          <p14:tracePt t="64283" x="8083550" y="2403475"/>
          <p14:tracePt t="64300" x="8108950" y="2251075"/>
          <p14:tracePt t="64317" x="8108950" y="2159000"/>
          <p14:tracePt t="64333" x="8108950" y="2079625"/>
          <p14:tracePt t="64350" x="8099425" y="2025650"/>
          <p14:tracePt t="64367" x="8086725" y="1981200"/>
          <p14:tracePt t="64370" x="8074025" y="1962150"/>
          <p14:tracePt t="64384" x="8061325" y="1939925"/>
          <p14:tracePt t="64400" x="8051800" y="1908175"/>
          <p14:tracePt t="64417" x="8026400" y="1882775"/>
          <p14:tracePt t="64433" x="7985125" y="1831975"/>
          <p14:tracePt t="64450" x="7969250" y="1806575"/>
          <p14:tracePt t="64467" x="7937500" y="1781175"/>
          <p14:tracePt t="64484" x="7902575" y="1758950"/>
          <p14:tracePt t="64500" x="7861300" y="1727200"/>
          <p14:tracePt t="64517" x="7807325" y="1704975"/>
          <p14:tracePt t="64533" x="7715250" y="1670050"/>
          <p14:tracePt t="64550" x="7648575" y="1647825"/>
          <p14:tracePt t="64567" x="7562850" y="1622425"/>
          <p14:tracePt t="64583" x="7375525" y="1606550"/>
          <p14:tracePt t="64600" x="7280275" y="1606550"/>
          <p14:tracePt t="64617" x="7165975" y="1606550"/>
          <p14:tracePt t="64633" x="6981825" y="1612900"/>
          <p14:tracePt t="64650" x="6886575" y="1612900"/>
          <p14:tracePt t="64667" x="6845300" y="1612900"/>
          <p14:tracePt t="64683" x="6797675" y="1612900"/>
          <p14:tracePt t="64700" x="6775450" y="1612900"/>
          <p14:tracePt t="64717" x="6765925" y="1612900"/>
          <p14:tracePt t="64733" x="6743700" y="1612900"/>
          <p14:tracePt t="64750" x="6734175" y="1612900"/>
          <p14:tracePt t="64767" x="6724650" y="1612900"/>
          <p14:tracePt t="65018" x="6610350" y="1635125"/>
          <p14:tracePt t="65024" x="6413500" y="1660525"/>
          <p14:tracePt t="65033" x="6213475" y="1685925"/>
          <p14:tracePt t="65050" x="5657850" y="1758950"/>
          <p14:tracePt t="65068" x="4778375" y="1816100"/>
          <p14:tracePt t="65084" x="4254500" y="1844675"/>
          <p14:tracePt t="65102" x="3692525" y="1844675"/>
          <p14:tracePt t="65118" x="3467100" y="1844675"/>
          <p14:tracePt t="65134" x="3213100" y="1844675"/>
          <p14:tracePt t="65151" x="3032125" y="1844675"/>
          <p14:tracePt t="65167" x="2803525" y="1844675"/>
          <p14:tracePt t="65183" x="2654300" y="1844675"/>
          <p14:tracePt t="65200" x="2549525" y="1844675"/>
          <p14:tracePt t="65217" x="2422525" y="1844675"/>
          <p14:tracePt t="65233" x="2362200" y="1844675"/>
          <p14:tracePt t="65250" x="2327275" y="1844675"/>
          <p14:tracePt t="65267" x="2286000" y="1844675"/>
          <p14:tracePt t="65284" x="2276475" y="1844675"/>
          <p14:tracePt t="65300" x="2260600" y="1844675"/>
          <p14:tracePt t="65317" x="2244725" y="1844675"/>
          <p14:tracePt t="65333" x="2235200" y="1844675"/>
          <p14:tracePt t="65350" x="2235200" y="1838325"/>
          <p14:tracePt t="65367" x="2225675" y="1822450"/>
          <p14:tracePt t="65383" x="2206625" y="1790700"/>
          <p14:tracePt t="65400" x="2193925" y="1758950"/>
          <p14:tracePt t="65417" x="2174875" y="1689100"/>
          <p14:tracePt t="65433" x="2136775" y="1619250"/>
          <p14:tracePt t="65450" x="2098675" y="1552575"/>
          <p14:tracePt t="65467" x="2051050" y="1520825"/>
          <p14:tracePt t="65483" x="1971675" y="1489075"/>
          <p14:tracePt t="65500" x="1835150" y="1441450"/>
          <p14:tracePt t="65516" x="1739900" y="1425575"/>
          <p14:tracePt t="65533" x="1612900" y="1425575"/>
          <p14:tracePt t="65550" x="1406525" y="1428750"/>
          <p14:tracePt t="65566" x="1266825" y="1447800"/>
          <p14:tracePt t="65583" x="1123950" y="1473200"/>
          <p14:tracePt t="65601" x="965200" y="1514475"/>
          <p14:tracePt t="65617" x="876300" y="1555750"/>
          <p14:tracePt t="65633" x="800100" y="1587500"/>
          <p14:tracePt t="65649" x="701675" y="1657350"/>
          <p14:tracePt t="65667" x="650875" y="1708150"/>
          <p14:tracePt t="65683" x="609600" y="1739900"/>
          <p14:tracePt t="65700" x="558800" y="1790700"/>
          <p14:tracePt t="65716" x="520700" y="1857375"/>
          <p14:tracePt t="65733" x="498475" y="1924050"/>
          <p14:tracePt t="65750" x="492125" y="2032000"/>
          <p14:tracePt t="65767" x="501650" y="2095500"/>
          <p14:tracePt t="65783" x="539750" y="2162175"/>
          <p14:tracePt t="65800" x="654050" y="2327275"/>
          <p14:tracePt t="65816" x="742950" y="2435225"/>
          <p14:tracePt t="65833" x="847725" y="2530475"/>
          <p14:tracePt t="65850" x="1047750" y="2657475"/>
          <p14:tracePt t="65867" x="1193800" y="2730500"/>
          <p14:tracePt t="65883" x="1358900" y="2803525"/>
          <p14:tracePt t="65885" x="1454150" y="2841625"/>
          <p14:tracePt t="65901" x="1609725" y="2895600"/>
          <p14:tracePt t="65916" x="1752600" y="2949575"/>
          <p14:tracePt t="65934" x="1978025" y="3013075"/>
          <p14:tracePt t="65950" x="2108200" y="3032125"/>
          <p14:tracePt t="65967" x="2225675" y="3048000"/>
          <p14:tracePt t="65983" x="2362200" y="3057525"/>
          <p14:tracePt t="66000" x="2546350" y="3057525"/>
          <p14:tracePt t="66016" x="2673350" y="3057525"/>
          <p14:tracePt t="66033" x="2800350" y="3057525"/>
          <p14:tracePt t="66050" x="2997200" y="3057525"/>
          <p14:tracePt t="66067" x="3121025" y="3057525"/>
          <p14:tracePt t="66083" x="3333750" y="3035300"/>
          <p14:tracePt t="66101" x="3448050" y="3025775"/>
          <p14:tracePt t="66116" x="3556000" y="3000375"/>
          <p14:tracePt t="66133" x="3736975" y="2949575"/>
          <p14:tracePt t="66150" x="3851275" y="2895600"/>
          <p14:tracePt t="66166" x="3949700" y="2854325"/>
          <p14:tracePt t="66183" x="4079875" y="2781300"/>
          <p14:tracePt t="66200" x="4162425" y="2724150"/>
          <p14:tracePt t="66217" x="4232275" y="2679700"/>
          <p14:tracePt t="66234" x="4308475" y="2578100"/>
          <p14:tracePt t="66251" x="4340225" y="2501900"/>
          <p14:tracePt t="66267" x="4359275" y="2454275"/>
          <p14:tracePt t="66284" x="4359275" y="2349500"/>
          <p14:tracePt t="66300" x="4359275" y="2235200"/>
          <p14:tracePt t="66317" x="4337050" y="2092325"/>
          <p14:tracePt t="66333" x="4295775" y="1936750"/>
          <p14:tracePt t="66350" x="4241800" y="1781175"/>
          <p14:tracePt t="66366" x="4206875" y="1660525"/>
          <p14:tracePt t="66383" x="4127500" y="1558925"/>
          <p14:tracePt t="66400" x="4076700" y="1508125"/>
          <p14:tracePt t="66417" x="4035425" y="1457325"/>
          <p14:tracePt t="66433" x="3879850" y="1374775"/>
          <p14:tracePt t="66450" x="3790950" y="1323975"/>
          <p14:tracePt t="66467" x="3689350" y="1263650"/>
          <p14:tracePt t="66483" x="3486150" y="1203325"/>
          <p14:tracePt t="66500" x="3378200" y="1187450"/>
          <p14:tracePt t="66516" x="3292475" y="1171575"/>
          <p14:tracePt t="66533" x="3130550" y="1162050"/>
          <p14:tracePt t="66550" x="3035300" y="1162050"/>
          <p14:tracePt t="66567" x="2930525" y="1162050"/>
          <p14:tracePt t="66583" x="2879725" y="1162050"/>
          <p14:tracePt t="66600" x="2841625" y="1162050"/>
          <p14:tracePt t="66617" x="2806700" y="1162050"/>
          <p14:tracePt t="66634" x="2797175" y="1162050"/>
          <p14:tracePt t="66650" x="2787650" y="1162050"/>
          <p14:tracePt t="66667" x="2768600" y="1162050"/>
          <p14:tracePt t="66683" x="2759075" y="1162050"/>
          <p14:tracePt t="67045" x="2701925" y="1187450"/>
          <p14:tracePt t="67052" x="2609850" y="1225550"/>
          <p14:tracePt t="67071" x="2451100" y="1289050"/>
          <p14:tracePt t="67087" x="2314575" y="1339850"/>
          <p14:tracePt t="67101" x="2289175" y="1346200"/>
          <p14:tracePt t="67133" x="2203450" y="1343025"/>
          <p14:tracePt t="67166" x="2168525" y="1289050"/>
          <p14:tracePt t="67183" x="2168525" y="1266825"/>
          <p14:tracePt t="67200" x="2168525" y="1254125"/>
          <p14:tracePt t="67216" x="2168525" y="1244600"/>
          <p14:tracePt t="67233" x="2165350" y="1235075"/>
          <p14:tracePt t="67251" x="2149475" y="1219200"/>
          <p14:tracePt t="67266" x="2149475" y="1203325"/>
          <p14:tracePt t="67283" x="2149475" y="1193800"/>
          <p14:tracePt t="67301" x="2149475" y="1174750"/>
          <p14:tracePt t="67317" x="2149475" y="1165225"/>
          <p14:tracePt t="67333" x="2149475" y="1152525"/>
          <p14:tracePt t="67350" x="2149475" y="1149350"/>
          <p14:tracePt t="67367" x="2149475" y="1143000"/>
          <p14:tracePt t="67408" x="2155825" y="1143000"/>
          <p14:tracePt t="67416" x="2159000" y="1143000"/>
          <p14:tracePt t="67438" x="2174875" y="1143000"/>
          <p14:tracePt t="67450" x="2184400" y="1143000"/>
          <p14:tracePt t="67467" x="2193925" y="1146175"/>
          <p14:tracePt t="67483" x="2222500" y="1158875"/>
          <p14:tracePt t="67499" x="2266950" y="1193800"/>
          <p14:tracePt t="67516" x="2292350" y="1219200"/>
          <p14:tracePt t="67533" x="2317750" y="1257300"/>
          <p14:tracePt t="67550" x="2362200" y="1317625"/>
          <p14:tracePt t="67567" x="2393950" y="1339850"/>
          <p14:tracePt t="67583" x="2419350" y="1371600"/>
          <p14:tracePt t="67600" x="2463800" y="1422400"/>
          <p14:tracePt t="67616" x="2482850" y="1470025"/>
          <p14:tracePt t="67633" x="2505075" y="1533525"/>
          <p14:tracePt t="67649" x="2533650" y="1616075"/>
          <p14:tracePt t="67667" x="2546350" y="1663700"/>
          <p14:tracePt t="67683" x="2546350" y="1708150"/>
          <p14:tracePt t="67700" x="2552700" y="1739900"/>
          <p14:tracePt t="67717" x="2559050" y="1771650"/>
          <p14:tracePt t="67734" x="2578100" y="1854200"/>
          <p14:tracePt t="67750" x="2600325" y="1930400"/>
          <p14:tracePt t="67767" x="2613025" y="1993900"/>
          <p14:tracePt t="67783" x="2635250" y="2073275"/>
          <p14:tracePt t="67800" x="2647950" y="2127250"/>
          <p14:tracePt t="67816" x="2654300" y="2171700"/>
          <p14:tracePt t="67833" x="2654300" y="2225675"/>
          <p14:tracePt t="67850" x="2654300" y="2289175"/>
          <p14:tracePt t="67866" x="2654300" y="2324100"/>
          <p14:tracePt t="67883" x="2654300" y="2355850"/>
          <p14:tracePt t="67900" x="2654300" y="2381250"/>
          <p14:tracePt t="67917" x="2654300" y="2390775"/>
          <p14:tracePt t="67933" x="2654300" y="2403475"/>
          <p14:tracePt t="67949" x="2651125" y="2416175"/>
          <p14:tracePt t="67967" x="2651125" y="2428875"/>
          <p14:tracePt t="67983" x="2651125" y="2435225"/>
          <p14:tracePt t="68254" x="2651125" y="2438400"/>
          <p14:tracePt t="68262" x="2651125" y="2444750"/>
          <p14:tracePt t="68268" x="2651125" y="2447925"/>
          <p14:tracePt t="68283" x="2651125" y="2460625"/>
          <p14:tracePt t="68300" x="2651125" y="2470150"/>
          <p14:tracePt t="68354" x="2651125" y="2466975"/>
          <p14:tracePt t="68361" x="2654300" y="2463800"/>
          <p14:tracePt t="68367" x="2657475" y="2457450"/>
          <p14:tracePt t="68383" x="2682875" y="2419350"/>
          <p14:tracePt t="68400" x="2730500" y="2339975"/>
          <p14:tracePt t="68417" x="2803525" y="2228850"/>
          <p14:tracePt t="68433" x="2838450" y="2171700"/>
          <p14:tracePt t="68450" x="2857500" y="2139950"/>
          <p14:tracePt t="68471" x="2873375" y="2111375"/>
          <p14:tracePt t="68482" x="2882900" y="2101850"/>
          <p14:tracePt t="68500" x="2898775" y="2092325"/>
          <p14:tracePt t="68517" x="2914650" y="2076450"/>
          <p14:tracePt t="68533" x="2924175" y="2060575"/>
          <p14:tracePt t="68550" x="2933700" y="2051050"/>
          <p14:tracePt t="68567" x="2968625" y="2028825"/>
          <p14:tracePt t="68583" x="2987675" y="1997075"/>
          <p14:tracePt t="68600" x="3019425" y="1965325"/>
          <p14:tracePt t="68617" x="3057525" y="1898650"/>
          <p14:tracePt t="68633" x="3086100" y="1860550"/>
          <p14:tracePt t="68650" x="3098800" y="1835150"/>
          <p14:tracePt t="68667" x="3111500" y="1816100"/>
          <p14:tracePt t="68684" x="3111500" y="1806575"/>
          <p14:tracePt t="68701" x="3111500" y="1797050"/>
          <p14:tracePt t="68717" x="3111500" y="1787525"/>
          <p14:tracePt t="68831" x="3111500" y="1781175"/>
          <p14:tracePt t="68894" x="3111500" y="1778000"/>
          <p14:tracePt t="68901" x="3105150" y="1778000"/>
          <p14:tracePt t="68909" x="3101975" y="1778000"/>
          <p14:tracePt t="68916" x="3095625" y="1778000"/>
          <p14:tracePt t="68933" x="3057525" y="1758950"/>
          <p14:tracePt t="68950" x="2984500" y="1746250"/>
          <p14:tracePt t="68951" x="2949575" y="1746250"/>
          <p14:tracePt t="68967" x="2822575" y="1746250"/>
          <p14:tracePt t="68984" x="2686050" y="1746250"/>
          <p14:tracePt t="69001" x="2486025" y="1758950"/>
          <p14:tracePt t="69016" x="2346325" y="1784350"/>
          <p14:tracePt t="69033" x="2216150" y="1803400"/>
          <p14:tracePt t="69050" x="2073275" y="1825625"/>
          <p14:tracePt t="69066" x="1987550" y="1841500"/>
          <p14:tracePt t="69083" x="1911350" y="1863725"/>
          <p14:tracePt t="69100" x="1835150" y="1863725"/>
          <p14:tracePt t="69116" x="1812925" y="1863725"/>
          <p14:tracePt t="69133" x="1781175" y="1863725"/>
          <p14:tracePt t="69150" x="1768475" y="1863725"/>
          <p14:tracePt t="69166" x="1758950" y="1863725"/>
          <p14:tracePt t="69183" x="1743075" y="1863725"/>
          <p14:tracePt t="69200" x="1727200" y="1863725"/>
          <p14:tracePt t="69216" x="1717675" y="1863725"/>
          <p14:tracePt t="69233" x="1714500" y="1863725"/>
          <p14:tracePt t="69250" x="1708150" y="1863725"/>
          <p14:tracePt t="69480" x="1752600" y="1854200"/>
          <p14:tracePt t="69486" x="1800225" y="1847850"/>
          <p14:tracePt t="69501" x="1927225" y="1847850"/>
          <p14:tracePt t="69517" x="2019300" y="1847850"/>
          <p14:tracePt t="69534" x="2193925" y="1838325"/>
          <p14:tracePt t="69550" x="2320925" y="1838325"/>
          <p14:tracePt t="69567" x="2435225" y="1838325"/>
          <p14:tracePt t="69583" x="2508250" y="1831975"/>
          <p14:tracePt t="69600" x="2593975" y="1831975"/>
          <p14:tracePt t="69616" x="2654300" y="1831975"/>
          <p14:tracePt t="69633" x="2740025" y="1831975"/>
          <p14:tracePt t="69650" x="2778125" y="1831975"/>
          <p14:tracePt t="69666" x="2828925" y="1831975"/>
          <p14:tracePt t="69683" x="2914650" y="1831975"/>
          <p14:tracePt t="69699" x="2968625" y="1831975"/>
          <p14:tracePt t="69716" x="3003550" y="1831975"/>
          <p14:tracePt t="69733" x="3025775" y="1831975"/>
          <p14:tracePt t="69749" x="3035300" y="1831975"/>
          <p14:tracePt t="69766" x="3038475" y="1831975"/>
          <p14:tracePt t="69783" x="3054350" y="1838325"/>
          <p14:tracePt t="69800" x="3070225" y="1841500"/>
          <p14:tracePt t="69816" x="3086100" y="1841500"/>
          <p14:tracePt t="69834" x="3105150" y="1841500"/>
          <p14:tracePt t="69849" x="3114675" y="1841500"/>
          <p14:tracePt t="69866" x="3124200" y="1841500"/>
          <p14:tracePt t="69882" x="3136900" y="1841500"/>
          <p14:tracePt t="69954" x="3133725" y="1841500"/>
          <p14:tracePt t="69962" x="3127375" y="1841500"/>
          <p14:tracePt t="69968" x="3117850" y="1854200"/>
          <p14:tracePt t="69983" x="3067050" y="1860550"/>
          <p14:tracePt t="69999" x="2990850" y="1876425"/>
          <p14:tracePt t="70016" x="2863850" y="1882775"/>
          <p14:tracePt t="70033" x="2600325" y="1901825"/>
          <p14:tracePt t="70049" x="2438400" y="1911350"/>
          <p14:tracePt t="70066" x="2276475" y="1936750"/>
          <p14:tracePt t="70083" x="2089150" y="1965325"/>
          <p14:tracePt t="70100" x="2012950" y="1978025"/>
          <p14:tracePt t="70117" x="1892300" y="1993900"/>
          <p14:tracePt t="70133" x="1831975" y="2000250"/>
          <p14:tracePt t="70149" x="1793875" y="2006600"/>
          <p14:tracePt t="70167" x="1752600" y="2006600"/>
          <p14:tracePt t="70183" x="1743075" y="2006600"/>
          <p14:tracePt t="70200" x="1733550" y="2006600"/>
          <p14:tracePt t="70217" x="1714500" y="2006600"/>
          <p14:tracePt t="70233" x="1704975" y="2006600"/>
          <p14:tracePt t="70249" x="1695450" y="2006600"/>
          <p14:tracePt t="70488" x="1755775" y="1997075"/>
          <p14:tracePt t="70495" x="1825625" y="1968500"/>
          <p14:tracePt t="70502" x="1895475" y="1958975"/>
          <p14:tracePt t="70516" x="2057400" y="1943100"/>
          <p14:tracePt t="70533" x="2219325" y="1924050"/>
          <p14:tracePt t="70550" x="2359025" y="1908175"/>
          <p14:tracePt t="70566" x="2517775" y="1873250"/>
          <p14:tracePt t="70583" x="2597150" y="1873250"/>
          <p14:tracePt t="70599" x="2673350" y="1866900"/>
          <p14:tracePt t="70616" x="2749550" y="1866900"/>
          <p14:tracePt t="70633" x="2794000" y="1866900"/>
          <p14:tracePt t="70650" x="2838450" y="1866900"/>
          <p14:tracePt t="70666" x="2901950" y="1866900"/>
          <p14:tracePt t="70683" x="2943225" y="1866900"/>
          <p14:tracePt t="70699" x="3003550" y="1866900"/>
          <p14:tracePt t="70716" x="3067050" y="1866900"/>
          <p14:tracePt t="70733" x="3095625" y="1866900"/>
          <p14:tracePt t="70750" x="3105150" y="1866900"/>
          <p14:tracePt t="70766" x="3121025" y="1866900"/>
          <p14:tracePt t="70783" x="3136900" y="1866900"/>
          <p14:tracePt t="70800" x="3140075" y="1866900"/>
          <p14:tracePt t="71399" x="3219450" y="1885950"/>
          <p14:tracePt t="71406" x="3352800" y="1914525"/>
          <p14:tracePt t="71420" x="3648075" y="1981200"/>
          <p14:tracePt t="71437" x="4025900" y="2041525"/>
          <p14:tracePt t="71455" x="4521200" y="2133600"/>
          <p14:tracePt t="71473" x="4832350" y="2190750"/>
          <p14:tracePt t="71500" x="5397500" y="2330450"/>
          <p14:tracePt t="71533" x="5972175" y="2511425"/>
          <p14:tracePt t="71551" x="6115050" y="2555875"/>
          <p14:tracePt t="71567" x="6248400" y="2609850"/>
          <p14:tracePt t="71583" x="6353175" y="2654300"/>
          <p14:tracePt t="71599" x="6391275" y="2679700"/>
          <p14:tracePt t="71616" x="6407150" y="2692400"/>
          <p14:tracePt t="71633" x="6423025" y="2705100"/>
          <p14:tracePt t="71649" x="6438900" y="2720975"/>
          <p14:tracePt t="71682" x="6454775" y="2720975"/>
          <p14:tracePt t="71699" x="6477000" y="2708275"/>
          <p14:tracePt t="71716" x="6515100" y="2695575"/>
          <p14:tracePt t="71732" x="6591300" y="2647950"/>
          <p14:tracePt t="71749" x="6657975" y="2616200"/>
          <p14:tracePt t="71766" x="6715125" y="2587625"/>
          <p14:tracePt t="71783" x="6800850" y="2536825"/>
          <p14:tracePt t="71799" x="6870700" y="2482850"/>
          <p14:tracePt t="71816" x="6962775" y="2416175"/>
          <p14:tracePt t="71833" x="7064375" y="2339975"/>
          <p14:tracePt t="71849" x="7112000" y="2305050"/>
          <p14:tracePt t="71866" x="7137400" y="2273300"/>
          <p14:tracePt t="71882" x="7169150" y="2235200"/>
          <p14:tracePt t="71899" x="7169150" y="2206625"/>
          <p14:tracePt t="71916" x="7169150" y="2190750"/>
          <p14:tracePt t="71933" x="7143750" y="2149475"/>
          <p14:tracePt t="71949" x="7118350" y="2124075"/>
          <p14:tracePt t="71967" x="7073900" y="2079625"/>
          <p14:tracePt t="71982" x="7051675" y="2057400"/>
          <p14:tracePt t="72000" x="7019925" y="2032000"/>
          <p14:tracePt t="72015" x="7004050" y="2019300"/>
          <p14:tracePt t="72033" x="6988175" y="2006600"/>
          <p14:tracePt t="72049" x="6972300" y="2000250"/>
          <p14:tracePt t="72065" x="6962775" y="2000250"/>
          <p14:tracePt t="72083" x="6946900" y="1984375"/>
          <p14:tracePt t="72099" x="6937375" y="1974850"/>
          <p14:tracePt t="72116" x="6918325" y="1958975"/>
          <p14:tracePt t="72132" x="6911975" y="1949450"/>
          <p14:tracePt t="72149" x="6902450" y="1933575"/>
          <p14:tracePt t="72166" x="6886575" y="1920875"/>
          <p14:tracePt t="72182" x="6870700" y="1914525"/>
          <p14:tracePt t="72199" x="6858000" y="1905000"/>
          <p14:tracePt t="72216" x="6807200" y="1892300"/>
          <p14:tracePt t="72233" x="6778625" y="1892300"/>
          <p14:tracePt t="72249" x="6750050" y="1892300"/>
          <p14:tracePt t="72266" x="6721475" y="1892300"/>
          <p14:tracePt t="72282" x="6711950" y="1892300"/>
          <p14:tracePt t="72299" x="6696075" y="1905000"/>
          <p14:tracePt t="72316" x="6686550" y="1917700"/>
          <p14:tracePt t="72333" x="6686550" y="1946275"/>
          <p14:tracePt t="72350" x="6686550" y="1974850"/>
          <p14:tracePt t="72366" x="6689725" y="2038350"/>
          <p14:tracePt t="72383" x="6702425" y="2082800"/>
          <p14:tracePt t="72399" x="6715125" y="2114550"/>
          <p14:tracePt t="72416" x="6727825" y="2155825"/>
          <p14:tracePt t="72433" x="6734175" y="2193925"/>
          <p14:tracePt t="72449" x="6734175" y="2228850"/>
          <p14:tracePt t="72466" x="6746875" y="2279650"/>
          <p14:tracePt t="72483" x="6746875" y="2308225"/>
          <p14:tracePt t="72499" x="6753225" y="2330450"/>
          <p14:tracePt t="72516" x="6753225" y="2371725"/>
          <p14:tracePt t="72532" x="6753225" y="2387600"/>
          <p14:tracePt t="72550" x="6753225" y="2413000"/>
          <p14:tracePt t="72566" x="6753225" y="2422525"/>
          <p14:tracePt t="72583" x="6753225" y="2432050"/>
          <p14:tracePt t="72600" x="6753225" y="2447925"/>
          <p14:tracePt t="72616" x="6753225" y="2460625"/>
          <p14:tracePt t="72632" x="6753225" y="2466975"/>
          <p14:tracePt t="72687" x="6753225" y="2463800"/>
          <p14:tracePt t="72694" x="6753225" y="2454275"/>
          <p14:tracePt t="72701" x="6753225" y="2444750"/>
          <p14:tracePt t="72716" x="6750050" y="2406650"/>
          <p14:tracePt t="72732" x="6737350" y="2352675"/>
          <p14:tracePt t="72750" x="6715125" y="2282825"/>
          <p14:tracePt t="72766" x="6692900" y="2216150"/>
          <p14:tracePt t="72782" x="6680200" y="2130425"/>
          <p14:tracePt t="72799" x="6680200" y="2025650"/>
          <p14:tracePt t="72816" x="6670675" y="1971675"/>
          <p14:tracePt t="72833" x="6670675" y="1943100"/>
          <p14:tracePt t="72849" x="6661150" y="1908175"/>
          <p14:tracePt t="72865" x="6661150" y="1898650"/>
          <p14:tracePt t="72882" x="6657975" y="1889125"/>
          <p14:tracePt t="72899" x="6642100" y="1866900"/>
          <p14:tracePt t="72916" x="6642100" y="1863725"/>
          <p14:tracePt t="72933" x="6642100" y="1857375"/>
          <p14:tracePt t="72977" x="6642100" y="1854200"/>
          <p14:tracePt t="73184" x="6642100" y="1873250"/>
          <p14:tracePt t="73191" x="6642100" y="1892300"/>
          <p14:tracePt t="73199" x="6642100" y="1911350"/>
          <p14:tracePt t="73216" x="6648450" y="1939925"/>
          <p14:tracePt t="73233" x="6661150" y="1974850"/>
          <p14:tracePt t="73249" x="6673850" y="2019300"/>
          <p14:tracePt t="73266" x="6686550" y="2063750"/>
          <p14:tracePt t="73283" x="6711950" y="2136775"/>
          <p14:tracePt t="73299" x="6727825" y="2190750"/>
          <p14:tracePt t="73316" x="6727825" y="2228850"/>
          <p14:tracePt t="73333" x="6727825" y="2270125"/>
          <p14:tracePt t="73349" x="6727825" y="2289175"/>
          <p14:tracePt t="73366" x="6727825" y="2305050"/>
          <p14:tracePt t="73382" x="6727825" y="2320925"/>
          <p14:tracePt t="73399" x="6727825" y="2336800"/>
          <p14:tracePt t="73416" x="6737350" y="2365375"/>
          <p14:tracePt t="73433" x="6750050" y="2400300"/>
          <p14:tracePt t="73449" x="6762750" y="2422525"/>
          <p14:tracePt t="73466" x="6762750" y="2432050"/>
          <p14:tracePt t="73482" x="6762750" y="2447925"/>
          <p14:tracePt t="73499" x="6762750" y="2463800"/>
          <p14:tracePt t="73516" x="6762750" y="2473325"/>
          <p14:tracePt t="73549" x="6765925" y="2473325"/>
          <p14:tracePt t="73566" x="6765925" y="2470150"/>
          <p14:tracePt t="73583" x="6784975" y="2444750"/>
          <p14:tracePt t="73599" x="6788150" y="2413000"/>
          <p14:tracePt t="73616" x="6788150" y="2343150"/>
          <p14:tracePt t="73632" x="6788150" y="2181225"/>
          <p14:tracePt t="73649" x="6784975" y="2098675"/>
          <p14:tracePt t="73665" x="6772275" y="2035175"/>
          <p14:tracePt t="73682" x="6743700" y="1943100"/>
          <p14:tracePt t="73699" x="6727825" y="1898650"/>
          <p14:tracePt t="73715" x="6715125" y="1854200"/>
          <p14:tracePt t="73733" x="6696075" y="1797050"/>
          <p14:tracePt t="73749" x="6692900" y="1774825"/>
          <p14:tracePt t="73766" x="6680200" y="1743075"/>
          <p14:tracePt t="73782" x="6673850" y="1720850"/>
          <p14:tracePt t="73799" x="6673850" y="1704975"/>
          <p14:tracePt t="73816" x="6667500" y="1695450"/>
          <p14:tracePt t="73833" x="6667500" y="1685925"/>
          <p14:tracePt t="73866" x="6667500" y="1682750"/>
          <p14:tracePt t="73974" x="6667500" y="1689100"/>
          <p14:tracePt t="73980" x="6667500" y="1692275"/>
          <p14:tracePt t="73987" x="6667500" y="1698625"/>
          <p14:tracePt t="73999" x="6667500" y="1714500"/>
          <p14:tracePt t="74016" x="6667500" y="1755775"/>
          <p14:tracePt t="74032" x="6670675" y="1800225"/>
          <p14:tracePt t="74049" x="6689725" y="1838325"/>
          <p14:tracePt t="74066" x="6705600" y="1911350"/>
          <p14:tracePt t="74082" x="6718300" y="1993900"/>
          <p14:tracePt t="74099" x="6737350" y="2101850"/>
          <p14:tracePt t="74115" x="6753225" y="2235200"/>
          <p14:tracePt t="74132" x="6772275" y="2311400"/>
          <p14:tracePt t="74149" x="6788150" y="2374900"/>
          <p14:tracePt t="74165" x="6800850" y="2438400"/>
          <p14:tracePt t="74182" x="6800850" y="2460625"/>
          <p14:tracePt t="74199" x="6800850" y="2470150"/>
          <p14:tracePt t="74216" x="6800850" y="2489200"/>
          <p14:tracePt t="74233" x="6800850" y="2498725"/>
          <p14:tracePt t="74249" x="6800850" y="2508250"/>
          <p14:tracePt t="74266" x="6800850" y="2514600"/>
          <p14:tracePt t="74990" x="6788150" y="2584450"/>
          <p14:tracePt t="74997" x="6781800" y="2654300"/>
          <p14:tracePt t="75004" x="6772275" y="2736850"/>
          <p14:tracePt t="75016" x="6762750" y="2838450"/>
          <p14:tracePt t="75033" x="6762750" y="3111500"/>
          <p14:tracePt t="75049" x="6762750" y="3251200"/>
          <p14:tracePt t="75083" x="6813550" y="3622675"/>
          <p14:tracePt t="75115" x="6864350" y="3914775"/>
          <p14:tracePt t="75133" x="6873875" y="4089400"/>
          <p14:tracePt t="75149" x="6873875" y="4229100"/>
          <p14:tracePt t="75165" x="6873875" y="4365625"/>
          <p14:tracePt t="75182" x="6870700" y="4473575"/>
          <p14:tracePt t="75199" x="6870700" y="4527550"/>
          <p14:tracePt t="75216" x="6870700" y="4549775"/>
          <p14:tracePt t="75232" x="6870700" y="4587875"/>
          <p14:tracePt t="75249" x="6870700" y="4600575"/>
          <p14:tracePt t="75266" x="6870700" y="4610100"/>
          <p14:tracePt t="75283" x="6870700" y="4629150"/>
          <p14:tracePt t="75300" x="6870700" y="4638675"/>
          <p14:tracePt t="75316" x="6870700" y="4648200"/>
          <p14:tracePt t="75333" x="6870700" y="4654550"/>
          <p14:tracePt t="75350" x="6870700" y="4657725"/>
          <p14:tracePt t="75376" x="6870700" y="4667250"/>
          <p14:tracePt t="75383" x="6870700" y="4673600"/>
          <p14:tracePt t="75399" x="6870700" y="4679950"/>
          <p14:tracePt t="75416" x="6883400" y="4679950"/>
          <p14:tracePt t="75432" x="6931025" y="4679950"/>
          <p14:tracePt t="75449" x="6991350" y="4673600"/>
          <p14:tracePt t="75466" x="7054850" y="4654550"/>
          <p14:tracePt t="75483" x="7159625" y="4622800"/>
          <p14:tracePt t="75499" x="7213600" y="4603750"/>
          <p14:tracePt t="75516" x="7258050" y="4575175"/>
          <p14:tracePt t="75532" x="7302500" y="4546600"/>
          <p14:tracePt t="75549" x="7327900" y="4514850"/>
          <p14:tracePt t="75566" x="7359650" y="4441825"/>
          <p14:tracePt t="75582" x="7359650" y="4381500"/>
          <p14:tracePt t="75599" x="7359650" y="4321175"/>
          <p14:tracePt t="75615" x="7337425" y="4273550"/>
          <p14:tracePt t="75632" x="7292975" y="4178300"/>
          <p14:tracePt t="75649" x="7261225" y="4140200"/>
          <p14:tracePt t="75666" x="7223125" y="4095750"/>
          <p14:tracePt t="75682" x="7178675" y="4083050"/>
          <p14:tracePt t="75700" x="7121525" y="4048125"/>
          <p14:tracePt t="75716" x="7026275" y="4006850"/>
          <p14:tracePt t="75732" x="6950075" y="3975100"/>
          <p14:tracePt t="75749" x="6883400" y="3952875"/>
          <p14:tracePt t="75766" x="6791325" y="3924300"/>
          <p14:tracePt t="75782" x="6737350" y="3902075"/>
          <p14:tracePt t="75799" x="6680200" y="3889375"/>
          <p14:tracePt t="75816" x="6584950" y="3876675"/>
          <p14:tracePt t="75833" x="6540500" y="3876675"/>
          <p14:tracePt t="75849" x="6489700" y="3876675"/>
          <p14:tracePt t="75865" x="6369050" y="3860800"/>
          <p14:tracePt t="75882" x="6276975" y="3860800"/>
          <p14:tracePt t="75900" x="6172200" y="3860800"/>
          <p14:tracePt t="75916" x="6022975" y="3860800"/>
          <p14:tracePt t="75933" x="5937250" y="3863975"/>
          <p14:tracePt t="75950" x="5854700" y="3879850"/>
          <p14:tracePt t="75966" x="5772150" y="3902075"/>
          <p14:tracePt t="75982" x="5740400" y="3921125"/>
          <p14:tracePt t="75999" x="5715000" y="3943350"/>
          <p14:tracePt t="76015" x="5676900" y="3987800"/>
          <p14:tracePt t="76032" x="5657850" y="4013200"/>
          <p14:tracePt t="76050" x="5629275" y="4054475"/>
          <p14:tracePt t="76065" x="5616575" y="4079875"/>
          <p14:tracePt t="76082" x="5597525" y="4117975"/>
          <p14:tracePt t="76099" x="5584825" y="4146550"/>
          <p14:tracePt t="76115" x="5543550" y="4241800"/>
          <p14:tracePt t="76132" x="5527675" y="4314825"/>
          <p14:tracePt t="76148" x="5511800" y="4391025"/>
          <p14:tracePt t="76166" x="5492750" y="4460875"/>
          <p14:tracePt t="76182" x="5492750" y="4514850"/>
          <p14:tracePt t="76200" x="5480050" y="4613275"/>
          <p14:tracePt t="76216" x="5473700" y="4686300"/>
          <p14:tracePt t="76233" x="5473700" y="4746625"/>
          <p14:tracePt t="76250" x="5473700" y="4806950"/>
          <p14:tracePt t="76266" x="5473700" y="4838700"/>
          <p14:tracePt t="76283" x="5473700" y="4879975"/>
          <p14:tracePt t="76299" x="5473700" y="4965700"/>
          <p14:tracePt t="76316" x="5476875" y="5026025"/>
          <p14:tracePt t="76332" x="5489575" y="5089525"/>
          <p14:tracePt t="76349" x="5505450" y="5172075"/>
          <p14:tracePt t="76365" x="5518150" y="5235575"/>
          <p14:tracePt t="76382" x="5534025" y="5321300"/>
          <p14:tracePt t="76399" x="5559425" y="5454650"/>
          <p14:tracePt t="76416" x="5597525" y="5543550"/>
          <p14:tracePt t="76432" x="5629275" y="5619750"/>
          <p14:tracePt t="76448" x="5680075" y="5718175"/>
          <p14:tracePt t="76465" x="5715000" y="5765800"/>
          <p14:tracePt t="76482" x="5762625" y="5794375"/>
          <p14:tracePt t="76499" x="5835650" y="5829300"/>
          <p14:tracePt t="76515" x="5854700" y="5829300"/>
          <p14:tracePt t="76755" x="5876925" y="5873750"/>
          <p14:tracePt t="76763" x="5911850" y="5946775"/>
          <p14:tracePt t="76770" x="5969000" y="6019800"/>
          <p14:tracePt t="76782" x="6076950" y="6137275"/>
          <p14:tracePt t="76799" x="6235700" y="6251575"/>
          <p14:tracePt t="76815" x="6426200" y="6346825"/>
          <p14:tracePt t="76833" x="6673850" y="6419850"/>
          <p14:tracePt t="76849" x="6880225" y="6429375"/>
          <p14:tracePt t="76865" x="7016750" y="6423025"/>
          <p14:tracePt t="76883" x="7197725" y="6388100"/>
          <p14:tracePt t="76898" x="7318375" y="6346825"/>
          <p14:tracePt t="76915" x="7407275" y="6315075"/>
          <p14:tracePt t="76932" x="7512050" y="6261100"/>
          <p14:tracePt t="76948" x="7559675" y="6232525"/>
          <p14:tracePt t="76965" x="7597775" y="6207125"/>
          <p14:tracePt t="76982" x="7680325" y="6172200"/>
          <p14:tracePt t="76998" x="7718425" y="6146800"/>
          <p14:tracePt t="77015" x="7766050" y="6127750"/>
          <p14:tracePt t="77032" x="7813675" y="6108700"/>
          <p14:tracePt t="77049" x="7829550" y="6086475"/>
          <p14:tracePt t="77065" x="7858125" y="6042025"/>
          <p14:tracePt t="77067" x="7883525" y="5991225"/>
          <p14:tracePt t="77083" x="7915275" y="5902325"/>
          <p14:tracePt t="77099" x="7953375" y="5813425"/>
          <p14:tracePt t="77115" x="7981950" y="5746750"/>
          <p14:tracePt t="77132" x="8039100" y="5629275"/>
          <p14:tracePt t="77149" x="8067675" y="5549900"/>
          <p14:tracePt t="77165" x="8083550" y="5476875"/>
          <p14:tracePt t="77182" x="8080375" y="5407025"/>
          <p14:tracePt t="77199" x="8067675" y="5368925"/>
          <p14:tracePt t="77215" x="8039100" y="5311775"/>
          <p14:tracePt t="77232" x="7985125" y="5203825"/>
          <p14:tracePt t="77249" x="7950200" y="5146675"/>
          <p14:tracePt t="77266" x="7921625" y="5099050"/>
          <p14:tracePt t="77283" x="7899400" y="5057775"/>
          <p14:tracePt t="77299" x="7883525" y="5045075"/>
          <p14:tracePt t="77315" x="7874000" y="5035550"/>
          <p14:tracePt t="77332" x="7858125" y="5032375"/>
          <p14:tracePt t="77349" x="7848600" y="5032375"/>
          <p14:tracePt t="77365" x="7832725" y="5032375"/>
          <p14:tracePt t="77382" x="7816850" y="5032375"/>
          <p14:tracePt t="77399" x="7807325" y="5026025"/>
          <p14:tracePt t="77416" x="7788275" y="5022850"/>
          <p14:tracePt t="77432" x="7778750" y="5010150"/>
          <p14:tracePt t="77449" x="7769225" y="5010150"/>
          <p14:tracePt t="77466" x="7762875" y="5010150"/>
          <p14:tracePt t="77499" x="7753350" y="5010150"/>
          <p14:tracePt t="77516" x="7683500" y="4991100"/>
          <p14:tracePt t="77532" x="7518400" y="4956175"/>
          <p14:tracePt t="77548" x="7334250" y="4927600"/>
          <p14:tracePt t="77565" x="6991350" y="4899025"/>
          <p14:tracePt t="77582" x="6838950" y="4883150"/>
          <p14:tracePt t="77599" x="6689725" y="4864100"/>
          <p14:tracePt t="77616" x="6559550" y="4854575"/>
          <p14:tracePt t="77632" x="6524625" y="4854575"/>
          <p14:tracePt t="77648" x="6492875" y="4854575"/>
          <p14:tracePt t="77665" x="6473825" y="4854575"/>
          <p14:tracePt t="77682" x="6464300" y="4845050"/>
          <p14:tracePt t="77699" x="6448425" y="4845050"/>
          <p14:tracePt t="77715" x="6432550" y="4845050"/>
          <p14:tracePt t="78321" x="6486525" y="4870450"/>
          <p14:tracePt t="78327" x="6569075" y="4905375"/>
          <p14:tracePt t="78334" x="6673850" y="4956175"/>
          <p14:tracePt t="78349" x="6899275" y="5022850"/>
          <p14:tracePt t="78365" x="7054850" y="5076825"/>
          <p14:tracePt t="78382" x="7207250" y="5133975"/>
          <p14:tracePt t="78415" x="7366000" y="5213350"/>
          <p14:tracePt t="78449" x="7369175" y="5238750"/>
          <p14:tracePt t="78466" x="7353300" y="5254625"/>
          <p14:tracePt t="78483" x="7229475" y="5292725"/>
          <p14:tracePt t="78499" x="7058025" y="5311775"/>
          <p14:tracePt t="78515" x="6905625" y="5318125"/>
          <p14:tracePt t="78531" x="6737350" y="5318125"/>
          <p14:tracePt t="78549" x="6518275" y="5318125"/>
          <p14:tracePt t="78565" x="6448425" y="5318125"/>
          <p14:tracePt t="78583" x="6384925" y="5318125"/>
          <p14:tracePt t="78599" x="6362700" y="5318125"/>
          <p14:tracePt t="78615" x="6346825" y="5318125"/>
          <p14:tracePt t="78632" x="6337300" y="5318125"/>
          <p14:tracePt t="78665" x="6356350" y="5318125"/>
          <p14:tracePt t="78682" x="6435725" y="5318125"/>
          <p14:tracePt t="78698" x="6470650" y="5318125"/>
          <p14:tracePt t="78715" x="6508750" y="5318125"/>
          <p14:tracePt t="78732" x="6556375" y="5318125"/>
          <p14:tracePt t="78749" x="6584950" y="5318125"/>
          <p14:tracePt t="78765" x="6619875" y="5318125"/>
          <p14:tracePt t="78782" x="6699250" y="5318125"/>
          <p14:tracePt t="78799" x="6772275" y="5308600"/>
          <p14:tracePt t="78816" x="6835775" y="5299075"/>
          <p14:tracePt t="78832" x="6892925" y="5283200"/>
          <p14:tracePt t="78848" x="6908800" y="5283200"/>
          <p14:tracePt t="78866" x="6921500" y="5283200"/>
          <p14:tracePt t="78882" x="6931025" y="5283200"/>
          <p14:tracePt t="78932" x="6931025" y="5276850"/>
          <p14:tracePt t="78946" x="6931025" y="5270500"/>
          <p14:tracePt t="78952" x="6931025" y="5260975"/>
          <p14:tracePt t="78965" x="6931025" y="5257800"/>
          <p14:tracePt t="78982" x="6931025" y="5248275"/>
          <p14:tracePt t="78998" x="6924675" y="5248275"/>
          <p14:tracePt t="79015" x="6911975" y="5248275"/>
          <p14:tracePt t="79125" x="6905625" y="5248275"/>
          <p14:tracePt t="79132" x="6902450" y="5241925"/>
          <p14:tracePt t="79138" x="6896100" y="5238750"/>
          <p14:tracePt t="79149" x="6889750" y="5232400"/>
          <p14:tracePt t="79166" x="6854825" y="5197475"/>
          <p14:tracePt t="79181" x="6829425" y="5165725"/>
          <p14:tracePt t="79198" x="6797675" y="5127625"/>
          <p14:tracePt t="79216" x="6762750" y="5095875"/>
          <p14:tracePt t="79232" x="6731000" y="5076825"/>
          <p14:tracePt t="79249" x="6708775" y="5064125"/>
          <p14:tracePt t="79265" x="6673850" y="5060950"/>
          <p14:tracePt t="79282" x="6661150" y="5060950"/>
          <p14:tracePt t="79298" x="6651625" y="5051425"/>
          <p14:tracePt t="79316" x="6638925" y="5045075"/>
          <p14:tracePt t="79332" x="6623050" y="5038725"/>
          <p14:tracePt t="79348" x="6613525" y="5035550"/>
          <p14:tracePt t="79365" x="6607175" y="5019675"/>
          <p14:tracePt t="79399" x="6613525" y="5019675"/>
          <p14:tracePt t="79415" x="6635750" y="5019675"/>
          <p14:tracePt t="79432" x="6645275" y="5019675"/>
          <p14:tracePt t="79449" x="6654800" y="5019675"/>
          <p14:tracePt t="79465" x="6657975" y="5019675"/>
          <p14:tracePt t="79482" x="6667500" y="5019675"/>
          <p14:tracePt t="79499" x="6673850" y="5032375"/>
          <p14:tracePt t="79516" x="6692900" y="5045075"/>
          <p14:tracePt t="79532" x="6702425" y="5054600"/>
          <p14:tracePt t="79549" x="6724650" y="5067300"/>
          <p14:tracePt t="79565" x="6769100" y="5092700"/>
          <p14:tracePt t="79582" x="6800850" y="5105400"/>
          <p14:tracePt t="79599" x="6810375" y="5114925"/>
          <p14:tracePt t="79600" x="6813550" y="5118100"/>
          <p14:tracePt t="79615" x="6823075" y="5118100"/>
          <p14:tracePt t="79649" x="6829425" y="5118100"/>
          <p14:tracePt t="80305" x="6794500" y="5114925"/>
          <p14:tracePt t="80312" x="6743700" y="5099050"/>
          <p14:tracePt t="80318" x="6705600" y="5083175"/>
          <p14:tracePt t="80331" x="6654800" y="5057775"/>
          <p14:tracePt t="80348" x="6534150" y="4978400"/>
          <p14:tracePt t="80365" x="6461125" y="4921250"/>
          <p14:tracePt t="80398" x="6362700" y="4864100"/>
          <p14:tracePt t="80433" x="6337300" y="4838700"/>
          <p14:tracePt t="80448" x="6337300" y="4822825"/>
          <p14:tracePt t="80465" x="6337300" y="4813300"/>
          <p14:tracePt t="80482" x="6337300" y="4806950"/>
          <p14:tracePt t="80498" x="6337300" y="4797425"/>
          <p14:tracePt t="80515" x="6343650" y="4787900"/>
          <p14:tracePt t="80532" x="6353175" y="4768850"/>
          <p14:tracePt t="80548" x="6359525" y="4759325"/>
          <p14:tracePt t="80565" x="6359525" y="4749800"/>
          <p14:tracePt t="80582" x="6365875" y="4721225"/>
          <p14:tracePt t="80598" x="6369050" y="4699000"/>
          <p14:tracePt t="80615" x="6381750" y="4660900"/>
          <p14:tracePt t="80632" x="6388100" y="4622800"/>
          <p14:tracePt t="80648" x="6388100" y="4591050"/>
          <p14:tracePt t="80665" x="6388100" y="4575175"/>
          <p14:tracePt t="80681" x="6388100" y="4562475"/>
          <p14:tracePt t="80716" x="6378575" y="4562475"/>
          <p14:tracePt t="80733" x="6356350" y="4562475"/>
          <p14:tracePt t="80749" x="6334125" y="4562475"/>
          <p14:tracePt t="80765" x="6289675" y="4562475"/>
          <p14:tracePt t="80782" x="6219825" y="4578350"/>
          <p14:tracePt t="80798" x="6153150" y="4600575"/>
          <p14:tracePt t="80815" x="6086475" y="4638675"/>
          <p14:tracePt t="80832" x="6010275" y="4679950"/>
          <p14:tracePt t="80848" x="5972175" y="4711700"/>
          <p14:tracePt t="80865" x="5946775" y="4727575"/>
          <p14:tracePt t="80882" x="5930900" y="4749800"/>
          <p14:tracePt t="80898" x="5915025" y="4772025"/>
          <p14:tracePt t="80915" x="5905500" y="4781550"/>
          <p14:tracePt t="80932" x="5899150" y="4813300"/>
          <p14:tracePt t="80948" x="5899150" y="4835525"/>
          <p14:tracePt t="80965" x="5899150" y="4873625"/>
          <p14:tracePt t="80982" x="5899150" y="4933950"/>
          <p14:tracePt t="80998" x="5899150" y="4972050"/>
          <p14:tracePt t="81015" x="5915025" y="5029200"/>
          <p14:tracePt t="81032" x="5921375" y="5051425"/>
          <p14:tracePt t="81048" x="5940425" y="5073650"/>
          <p14:tracePt t="81065" x="5953125" y="5095875"/>
          <p14:tracePt t="81082" x="5965825" y="5111750"/>
          <p14:tracePt t="81099" x="5975350" y="5127625"/>
          <p14:tracePt t="81115" x="6010275" y="5162550"/>
          <p14:tracePt t="81131" x="6032500" y="5175250"/>
          <p14:tracePt t="81148" x="6064250" y="5184775"/>
          <p14:tracePt t="81150" x="6076950" y="5191125"/>
          <p14:tracePt t="81165" x="6105525" y="5203825"/>
          <p14:tracePt t="81185" x="6137275" y="5222875"/>
          <p14:tracePt t="81199" x="6181725" y="5235575"/>
          <p14:tracePt t="81215" x="6245225" y="5241925"/>
          <p14:tracePt t="81231" x="6280150" y="5241925"/>
          <p14:tracePt t="81248" x="6324600" y="5241925"/>
          <p14:tracePt t="81265" x="6388100" y="5241925"/>
          <p14:tracePt t="81282" x="6423025" y="5241925"/>
          <p14:tracePt t="81299" x="6454775" y="5241925"/>
          <p14:tracePt t="81315" x="6502400" y="5241925"/>
          <p14:tracePt t="81332" x="6537325" y="5241925"/>
          <p14:tracePt t="81349" x="6569075" y="5238750"/>
          <p14:tracePt t="81365" x="6623050" y="5226050"/>
          <p14:tracePt t="81381" x="6648450" y="5210175"/>
          <p14:tracePt t="81398" x="6677025" y="5197475"/>
          <p14:tracePt t="81415" x="6721475" y="5178425"/>
          <p14:tracePt t="81432" x="6743700" y="5165725"/>
          <p14:tracePt t="81448" x="6775450" y="5149850"/>
          <p14:tracePt t="81465" x="6791325" y="5121275"/>
          <p14:tracePt t="81481" x="6810375" y="5089525"/>
          <p14:tracePt t="81499" x="6845300" y="5022850"/>
          <p14:tracePt t="81515" x="6858000" y="4978400"/>
          <p14:tracePt t="81531" x="6870700" y="4940300"/>
          <p14:tracePt t="81549" x="6873875" y="4892675"/>
          <p14:tracePt t="81565" x="6873875" y="4864100"/>
          <p14:tracePt t="81581" x="6864350" y="4819650"/>
          <p14:tracePt t="81599" x="6848475" y="4768850"/>
          <p14:tracePt t="81615" x="6835775" y="4724400"/>
          <p14:tracePt t="81631" x="6823075" y="4692650"/>
          <p14:tracePt t="81649" x="6816725" y="4645025"/>
          <p14:tracePt t="81665" x="6810375" y="4622800"/>
          <p14:tracePt t="81682" x="6804025" y="4613275"/>
          <p14:tracePt t="81699" x="6788150" y="4594225"/>
          <p14:tracePt t="81715" x="6778625" y="4584700"/>
          <p14:tracePt t="81732" x="6762750" y="4572000"/>
          <p14:tracePt t="81749" x="6750050" y="4568825"/>
          <p14:tracePt t="81765" x="6740525" y="4562475"/>
          <p14:tracePt t="81782" x="6731000" y="4562475"/>
          <p14:tracePt t="81798" x="6724650" y="4562475"/>
          <p14:tracePt t="82091" x="6686550" y="4581525"/>
          <p14:tracePt t="82097" x="6623050" y="4606925"/>
          <p14:tracePt t="82104" x="6562725" y="4641850"/>
          <p14:tracePt t="82115" x="6521450" y="4667250"/>
          <p14:tracePt t="82131" x="6438900" y="4721225"/>
          <p14:tracePt t="82148" x="6375400" y="4791075"/>
          <p14:tracePt t="82165" x="6346825" y="4848225"/>
          <p14:tracePt t="82182" x="6308725" y="4962525"/>
          <p14:tracePt t="82199" x="6308725" y="5022850"/>
          <p14:tracePt t="82215" x="6311900" y="5083175"/>
          <p14:tracePt t="82232" x="6359525" y="5191125"/>
          <p14:tracePt t="82249" x="6381750" y="5254625"/>
          <p14:tracePt t="82265" x="6400800" y="5321300"/>
          <p14:tracePt t="82282" x="6426200" y="5384800"/>
          <p14:tracePt t="82298" x="6448425" y="5432425"/>
          <p14:tracePt t="82315" x="6461125" y="5476875"/>
          <p14:tracePt t="82332" x="6486525" y="5534025"/>
          <p14:tracePt t="82348" x="6499225" y="5556250"/>
          <p14:tracePt t="82365" x="6508750" y="5588000"/>
          <p14:tracePt t="82382" x="6508750" y="5613400"/>
          <p14:tracePt t="82398" x="6521450" y="5629275"/>
          <p14:tracePt t="82415" x="6524625" y="5638800"/>
          <p14:tracePt t="82432" x="6540500" y="5654675"/>
          <p14:tracePt t="82448" x="6550025" y="5664200"/>
          <p14:tracePt t="82465" x="6559550" y="5664200"/>
          <p14:tracePt t="82517" x="6559550" y="5657850"/>
          <p14:tracePt t="82524" x="6559550" y="5654675"/>
          <p14:tracePt t="82532" x="6559550" y="5648325"/>
          <p14:tracePt t="82548" x="6559550" y="5632450"/>
          <p14:tracePt t="82565" x="6559550" y="5616575"/>
          <p14:tracePt t="82582" x="6543675" y="5603875"/>
          <p14:tracePt t="82599" x="6527800" y="5597525"/>
          <p14:tracePt t="82615" x="6518275" y="5597525"/>
          <p14:tracePt t="82631" x="6502400" y="5597525"/>
          <p14:tracePt t="82648" x="6492875" y="5597525"/>
          <p14:tracePt t="82665" x="6480175" y="5597525"/>
          <p14:tracePt t="82682" x="6464300" y="5610225"/>
          <p14:tracePt t="82698" x="6457950" y="5632450"/>
          <p14:tracePt t="82716" x="6457950" y="5664200"/>
          <p14:tracePt t="82731" x="6457950" y="5692775"/>
          <p14:tracePt t="82748" x="6457950" y="5715000"/>
          <p14:tracePt t="82765" x="6457950" y="5743575"/>
          <p14:tracePt t="82781" x="6457950" y="5778500"/>
          <p14:tracePt t="82798" x="6457950" y="5800725"/>
          <p14:tracePt t="82815" x="6457950" y="5826125"/>
          <p14:tracePt t="82831" x="6467475" y="5857875"/>
          <p14:tracePt t="82848" x="6492875" y="5880100"/>
          <p14:tracePt t="82866" x="6537325" y="5924550"/>
          <p14:tracePt t="82881" x="6581775" y="5946775"/>
          <p14:tracePt t="82898" x="6645275" y="5959475"/>
          <p14:tracePt t="82915" x="6724650" y="5965825"/>
          <p14:tracePt t="82931" x="6784975" y="5965825"/>
          <p14:tracePt t="82948" x="6829425" y="5965825"/>
          <p14:tracePt t="82964" x="6883400" y="5965825"/>
          <p14:tracePt t="82982" x="6905625" y="5956300"/>
          <p14:tracePt t="82998" x="6943725" y="5943600"/>
          <p14:tracePt t="83016" x="6978650" y="5927725"/>
          <p14:tracePt t="83032" x="6997700" y="5908675"/>
          <p14:tracePt t="83048" x="7007225" y="5899150"/>
          <p14:tracePt t="83064" x="7029450" y="5873750"/>
          <p14:tracePt t="83081" x="7045325" y="5857875"/>
          <p14:tracePt t="83098" x="7054850" y="5848350"/>
          <p14:tracePt t="83115" x="7058025" y="5832475"/>
          <p14:tracePt t="83131" x="7058025" y="5822950"/>
          <p14:tracePt t="83148" x="7058025" y="5816600"/>
          <p14:tracePt t="83165" x="7058025" y="5800725"/>
          <p14:tracePt t="83181" x="7058025" y="5797550"/>
          <p14:tracePt t="83199" x="7048500" y="5788025"/>
          <p14:tracePt t="83201" x="7035800" y="5781675"/>
          <p14:tracePt t="83215" x="7026275" y="5772150"/>
          <p14:tracePt t="83231" x="7016750" y="5756275"/>
          <p14:tracePt t="83248" x="7007225" y="5740400"/>
          <p14:tracePt t="83265" x="6985000" y="5711825"/>
          <p14:tracePt t="83281" x="6972300" y="5695950"/>
          <p14:tracePt t="83299" x="6953250" y="5680075"/>
          <p14:tracePt t="83315" x="6943725" y="5670550"/>
          <p14:tracePt t="83331" x="6927850" y="5661025"/>
          <p14:tracePt t="83348" x="6911975" y="5661025"/>
          <p14:tracePt t="83727" x="6962775" y="5645150"/>
          <p14:tracePt t="83734" x="7048500" y="5619750"/>
          <p14:tracePt t="83748" x="7200900" y="5565775"/>
          <p14:tracePt t="83765" x="7299325" y="5530850"/>
          <p14:tracePt t="83781" x="7378700" y="5492750"/>
          <p14:tracePt t="83799" x="7477125" y="5441950"/>
          <p14:tracePt t="83831" x="7575550" y="5378450"/>
          <p14:tracePt t="83864" x="7639050" y="5289550"/>
          <p14:tracePt t="83881" x="7651750" y="5251450"/>
          <p14:tracePt t="83898" x="7670800" y="5187950"/>
          <p14:tracePt t="83915" x="7683500" y="5140325"/>
          <p14:tracePt t="83932" x="7696200" y="5076825"/>
          <p14:tracePt t="83948" x="7696200" y="5041900"/>
          <p14:tracePt t="83965" x="7696200" y="4997450"/>
          <p14:tracePt t="83983" x="7686675" y="4933950"/>
          <p14:tracePt t="83998" x="7673975" y="4902200"/>
          <p14:tracePt t="84015" x="7661275" y="4879975"/>
          <p14:tracePt t="84032" x="7648575" y="4867275"/>
          <p14:tracePt t="84048" x="7639050" y="4845050"/>
          <p14:tracePt t="84064" x="7620000" y="4832350"/>
          <p14:tracePt t="84082" x="7607300" y="4813300"/>
          <p14:tracePt t="84097" x="7591425" y="4791075"/>
          <p14:tracePt t="84115" x="7559675" y="4772025"/>
          <p14:tracePt t="84132" x="7524750" y="4756150"/>
          <p14:tracePt t="84149" x="7493000" y="4743450"/>
          <p14:tracePt t="84165" x="7448550" y="4724400"/>
          <p14:tracePt t="84182" x="7356475" y="4702175"/>
          <p14:tracePt t="84199" x="7292975" y="4689475"/>
          <p14:tracePt t="84215" x="7242175" y="4689475"/>
          <p14:tracePt t="84217" x="7223125" y="4689475"/>
          <p14:tracePt t="84231" x="7194550" y="4689475"/>
          <p14:tracePt t="84248" x="7165975" y="4689475"/>
          <p14:tracePt t="84265" x="7143750" y="4689475"/>
          <p14:tracePt t="84281" x="7102475" y="4692650"/>
          <p14:tracePt t="84298" x="7080250" y="4692650"/>
          <p14:tracePt t="84314" x="7064375" y="4702175"/>
          <p14:tracePt t="84332" x="7045325" y="4708525"/>
          <p14:tracePt t="84348" x="7035800" y="4711700"/>
          <p14:tracePt t="84364" x="7019925" y="4718050"/>
          <p14:tracePt t="84381" x="7004050" y="4737100"/>
          <p14:tracePt t="84398" x="6994525" y="4746625"/>
          <p14:tracePt t="84415" x="6985000" y="4762500"/>
          <p14:tracePt t="84431" x="6943725" y="4819650"/>
          <p14:tracePt t="84448" x="6931025" y="4867275"/>
          <p14:tracePt t="84465" x="6918325" y="4902200"/>
          <p14:tracePt t="84481" x="6905625" y="4953000"/>
          <p14:tracePt t="84498" x="6905625" y="4981575"/>
          <p14:tracePt t="84514" x="6915150" y="5019675"/>
          <p14:tracePt t="84531" x="6940550" y="5076825"/>
          <p14:tracePt t="84547" x="6965950" y="5124450"/>
          <p14:tracePt t="84565" x="7019925" y="5191125"/>
          <p14:tracePt t="84582" x="7061200" y="5216525"/>
          <p14:tracePt t="84597" x="7102475" y="5260975"/>
          <p14:tracePt t="84614" x="7197725" y="5302250"/>
          <p14:tracePt t="84631" x="7261225" y="5324475"/>
          <p14:tracePt t="84647" x="7324725" y="5337175"/>
          <p14:tracePt t="84664" x="7372350" y="5337175"/>
          <p14:tracePt t="84681" x="7400925" y="5337175"/>
          <p14:tracePt t="84697" x="7413625" y="5337175"/>
          <p14:tracePt t="84714" x="7426325" y="5337175"/>
          <p14:tracePt t="84731" x="7442200" y="5330825"/>
          <p14:tracePt t="84747" x="7451725" y="5314950"/>
          <p14:tracePt t="84764" x="7467600" y="5305425"/>
          <p14:tracePt t="84781" x="7467600" y="5302250"/>
          <p14:tracePt t="84798" x="7470775" y="5292725"/>
          <p14:tracePt t="84814" x="7477125" y="5276850"/>
          <p14:tracePt t="84831" x="7486650" y="5260975"/>
          <p14:tracePt t="84847" x="7486650" y="5245100"/>
          <p14:tracePt t="84864" x="7486650" y="5232400"/>
          <p14:tracePt t="84881" x="7486650" y="5222875"/>
          <p14:tracePt t="87127" x="7477125" y="5175250"/>
          <p14:tracePt t="87134" x="7458075" y="5092700"/>
          <p14:tracePt t="87148" x="7423150" y="4940300"/>
          <p14:tracePt t="87164" x="7369175" y="4806950"/>
          <p14:tracePt t="87181" x="7315200" y="4629150"/>
          <p14:tracePt t="87198" x="7261225" y="4438650"/>
          <p14:tracePt t="87214" x="7223125" y="4359275"/>
          <p14:tracePt t="87248" x="7178675" y="4149725"/>
          <p14:tracePt t="87281" x="7121525" y="4054475"/>
          <p14:tracePt t="87298" x="7064375" y="4010025"/>
          <p14:tracePt t="87314" x="6994525" y="3971925"/>
          <p14:tracePt t="87331" x="6896100" y="3937000"/>
          <p14:tracePt t="87347" x="6715125" y="3886200"/>
          <p14:tracePt t="87364" x="6632575" y="3870325"/>
          <p14:tracePt t="87381" x="6546850" y="3857625"/>
          <p14:tracePt t="87398" x="6381750" y="3848100"/>
          <p14:tracePt t="87414" x="6299200" y="3848100"/>
          <p14:tracePt t="87431" x="6207125" y="3851275"/>
          <p14:tracePt t="87447" x="6083300" y="3876675"/>
          <p14:tracePt t="87465" x="5965825" y="3902075"/>
          <p14:tracePt t="87481" x="5876925" y="3924300"/>
          <p14:tracePt t="87498" x="5768975" y="3978275"/>
          <p14:tracePt t="87515" x="5724525" y="4003675"/>
          <p14:tracePt t="87533" x="5667375" y="4029075"/>
          <p14:tracePt t="87548" x="5641975" y="4048125"/>
          <p14:tracePt t="87564" x="5626100" y="4057650"/>
          <p14:tracePt t="87581" x="5607050" y="4073525"/>
          <p14:tracePt t="87598" x="5597525" y="4083050"/>
          <p14:tracePt t="87614" x="5588000" y="4083050"/>
          <p14:tracePt t="87631" x="5581650" y="4083050"/>
          <p14:tracePt t="87667" x="5581650" y="4076700"/>
          <p14:tracePt t="87682" x="5588000" y="4067175"/>
          <p14:tracePt t="87698" x="5610225" y="4054475"/>
          <p14:tracePt t="87714" x="5648325" y="4029075"/>
          <p14:tracePt t="87731" x="5705475" y="4010025"/>
          <p14:tracePt t="87747" x="5759450" y="3997325"/>
          <p14:tracePt t="87764" x="5810250" y="3984625"/>
          <p14:tracePt t="87781" x="5915025" y="3956050"/>
          <p14:tracePt t="87798" x="5988050" y="3940175"/>
          <p14:tracePt t="87815" x="6105525" y="3924300"/>
          <p14:tracePt t="87832" x="6337300" y="3905250"/>
          <p14:tracePt t="87848" x="6486525" y="3898900"/>
          <p14:tracePt t="87864" x="6692900" y="3879850"/>
          <p14:tracePt t="87881" x="6969125" y="3870325"/>
          <p14:tracePt t="87897" x="7162800" y="3860800"/>
          <p14:tracePt t="87914" x="7299325" y="3860800"/>
          <p14:tracePt t="87931" x="7451725" y="3860800"/>
          <p14:tracePt t="87948" x="7534275" y="3863975"/>
          <p14:tracePt t="87964" x="7610475" y="3886200"/>
          <p14:tracePt t="87982" x="7699375" y="3908425"/>
          <p14:tracePt t="87998" x="7737475" y="3921125"/>
          <p14:tracePt t="88014" x="7781925" y="3933825"/>
          <p14:tracePt t="88031" x="7848600" y="3965575"/>
          <p14:tracePt t="88048" x="7886700" y="3984625"/>
          <p14:tracePt t="88065" x="7912100" y="4016375"/>
          <p14:tracePt t="88081" x="7940675" y="4051300"/>
          <p14:tracePt t="88098" x="7953375" y="4083050"/>
          <p14:tracePt t="88114" x="7966075" y="4105275"/>
          <p14:tracePt t="88131" x="7985125" y="4149725"/>
          <p14:tracePt t="88148" x="8001000" y="4171950"/>
          <p14:tracePt t="88164" x="8013700" y="4216400"/>
          <p14:tracePt t="88181" x="8039100" y="4283075"/>
          <p14:tracePt t="88198" x="8077200" y="4349750"/>
          <p14:tracePt t="88214" x="8099425" y="4397375"/>
          <p14:tracePt t="88216" x="8105775" y="4422775"/>
          <p14:tracePt t="88231" x="8118475" y="4460875"/>
          <p14:tracePt t="88248" x="8147050" y="4524375"/>
          <p14:tracePt t="88264" x="8178800" y="4657725"/>
          <p14:tracePt t="88281" x="8194675" y="4756150"/>
          <p14:tracePt t="88298" x="8213725" y="4819650"/>
          <p14:tracePt t="88314" x="8223250" y="4899025"/>
          <p14:tracePt t="88330" x="8223250" y="4956175"/>
          <p14:tracePt t="88348" x="8229600" y="5010150"/>
          <p14:tracePt t="88364" x="8229600" y="5095875"/>
          <p14:tracePt t="88381" x="8216900" y="5156200"/>
          <p14:tracePt t="88398" x="8194675" y="5213350"/>
          <p14:tracePt t="88415" x="8175625" y="5295900"/>
          <p14:tracePt t="88431" x="8147050" y="5359400"/>
          <p14:tracePt t="88448" x="8112125" y="5419725"/>
          <p14:tracePt t="88464" x="8064500" y="5492750"/>
          <p14:tracePt t="88481" x="8029575" y="5540375"/>
          <p14:tracePt t="88498" x="7978775" y="5584825"/>
          <p14:tracePt t="88514" x="7902575" y="5683250"/>
          <p14:tracePt t="88531" x="7854950" y="5753100"/>
          <p14:tracePt t="88547" x="7800975" y="5816600"/>
          <p14:tracePt t="88564" x="7727950" y="5895975"/>
          <p14:tracePt t="88581" x="7673975" y="5949950"/>
          <p14:tracePt t="88598" x="7613650" y="6003925"/>
          <p14:tracePt t="88614" x="7540625" y="6042025"/>
          <p14:tracePt t="88631" x="7480300" y="6076950"/>
          <p14:tracePt t="88648" x="7413625" y="6108700"/>
          <p14:tracePt t="88664" x="7321550" y="6143625"/>
          <p14:tracePt t="88681" x="7258050" y="6159500"/>
          <p14:tracePt t="88698" x="7194550" y="6172200"/>
          <p14:tracePt t="88714" x="7118350" y="6200775"/>
          <p14:tracePt t="88731" x="7054850" y="6213475"/>
          <p14:tracePt t="88747" x="6969125" y="6229350"/>
          <p14:tracePt t="88764" x="6819900" y="6235700"/>
          <p14:tracePt t="88781" x="6724650" y="6235700"/>
          <p14:tracePt t="88798" x="6540500" y="6235700"/>
          <p14:tracePt t="88814" x="6426200" y="6235700"/>
          <p14:tracePt t="88831" x="6311900" y="6235700"/>
          <p14:tracePt t="88849" x="6159500" y="6232525"/>
          <p14:tracePt t="88865" x="6051550" y="6216650"/>
          <p14:tracePt t="88880" x="5965825" y="6200775"/>
          <p14:tracePt t="88898" x="5848350" y="6153150"/>
          <p14:tracePt t="88914" x="5762625" y="6121400"/>
          <p14:tracePt t="88931" x="5680075" y="6064250"/>
          <p14:tracePt t="88948" x="5540375" y="5895975"/>
          <p14:tracePt t="88964" x="5467350" y="5781675"/>
          <p14:tracePt t="88980" x="5410200" y="5689600"/>
          <p14:tracePt t="88998" x="5353050" y="5553075"/>
          <p14:tracePt t="89014" x="5314950" y="5473700"/>
          <p14:tracePt t="89031" x="5283200" y="5394325"/>
          <p14:tracePt t="89047" x="5245100" y="5308600"/>
          <p14:tracePt t="89064" x="5232400" y="5264150"/>
          <p14:tracePt t="89081" x="5219700" y="5200650"/>
          <p14:tracePt t="89098" x="5219700" y="5114925"/>
          <p14:tracePt t="89114" x="5229225" y="5054600"/>
          <p14:tracePt t="89132" x="5251450" y="5000625"/>
          <p14:tracePt t="89148" x="5295900" y="4933950"/>
          <p14:tracePt t="89164" x="5314950" y="4895850"/>
          <p14:tracePt t="89181" x="5343525" y="4857750"/>
          <p14:tracePt t="89197" x="5375275" y="4781550"/>
          <p14:tracePt t="89214" x="5403850" y="4724400"/>
          <p14:tracePt t="89231" x="5432425" y="4679950"/>
          <p14:tracePt t="89233" x="5445125" y="4660900"/>
          <p14:tracePt t="89248" x="5476875" y="4619625"/>
          <p14:tracePt t="89264" x="5502275" y="4597400"/>
          <p14:tracePt t="89281" x="5534025" y="4572000"/>
          <p14:tracePt t="89298" x="5562600" y="4540250"/>
          <p14:tracePt t="89314" x="5572125" y="4530725"/>
          <p14:tracePt t="89331" x="5588000" y="4521200"/>
          <p14:tracePt t="90791" x="5670550" y="4543425"/>
          <p14:tracePt t="90798" x="5800725" y="4572000"/>
          <p14:tracePt t="90805" x="5949950" y="4629150"/>
          <p14:tracePt t="90814" x="6108700" y="4664075"/>
          <p14:tracePt t="90830" x="6496050" y="4752975"/>
          <p14:tracePt t="90855" x="7112000" y="4886325"/>
          <p14:tracePt t="90882" x="7464425" y="5006975"/>
          <p14:tracePt t="90915" x="7588250" y="5111750"/>
          <p14:tracePt t="90932" x="7613650" y="5137150"/>
          <p14:tracePt t="90947" x="7626350" y="5184775"/>
          <p14:tracePt t="90964" x="7626350" y="5216525"/>
          <p14:tracePt t="90981" x="7626350" y="5245100"/>
          <p14:tracePt t="90997" x="7610475" y="5280025"/>
          <p14:tracePt t="91014" x="7594600" y="5311775"/>
          <p14:tracePt t="91031" x="7585075" y="5321300"/>
          <p14:tracePt t="91047" x="7559675" y="5349875"/>
          <p14:tracePt t="91064" x="7531100" y="5359400"/>
          <p14:tracePt t="91081" x="7499350" y="5372100"/>
          <p14:tracePt t="91097" x="7429500" y="5384800"/>
          <p14:tracePt t="91114" x="7385050" y="5384800"/>
          <p14:tracePt t="91131" x="7340600" y="5375275"/>
          <p14:tracePt t="91147" x="7305675" y="5359400"/>
          <p14:tracePt t="91164" x="7273925" y="5340350"/>
          <p14:tracePt t="91181" x="7264400" y="5330825"/>
          <p14:tracePt t="91197" x="7248525" y="5314950"/>
          <p14:tracePt t="91214" x="7239000" y="5305425"/>
          <p14:tracePt t="91231" x="7219950" y="5283200"/>
          <p14:tracePt t="91247" x="7194550" y="5273675"/>
          <p14:tracePt t="91264" x="7172325" y="5260975"/>
          <p14:tracePt t="91281" x="7150100" y="5232400"/>
          <p14:tracePt t="91297" x="7140575" y="5222875"/>
          <p14:tracePt t="91314" x="7131050" y="5213350"/>
          <p14:tracePt t="91331" x="7121525" y="5203825"/>
          <p14:tracePt t="91424" x="7121525" y="51974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8794" y="0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fr-FR" kern="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Placentation  centrale (CL et CT)</a:t>
            </a:r>
            <a:endParaRPr lang="fr-FR" kern="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61442" name="AutoShape 2" descr="RÃ©sultat de recherche d'images pour &quot;placentation centra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44" name="Picture 4" descr="https://www.eeob.iastate.edu/classes/bio366/terminology/fruit/images/free-central.jpg"/>
          <p:cNvPicPr>
            <a:picLocks noChangeAspect="1" noChangeArrowheads="1"/>
          </p:cNvPicPr>
          <p:nvPr/>
        </p:nvPicPr>
        <p:blipFill>
          <a:blip r:embed="rId3"/>
          <a:srcRect l="11628" t="1100" r="6976" b="57111"/>
          <a:stretch>
            <a:fillRect/>
          </a:stretch>
        </p:blipFill>
        <p:spPr bwMode="auto">
          <a:xfrm>
            <a:off x="4572000" y="1428736"/>
            <a:ext cx="3868932" cy="3500462"/>
          </a:xfrm>
          <a:prstGeom prst="rect">
            <a:avLst/>
          </a:prstGeom>
          <a:noFill/>
        </p:spPr>
      </p:pic>
      <p:pic>
        <p:nvPicPr>
          <p:cNvPr id="61446" name="Picture 6" descr="https://www.eeob.iastate.edu/classes/bio366/terminology/fruit/images/free-central.jpg"/>
          <p:cNvPicPr>
            <a:picLocks noChangeAspect="1" noChangeArrowheads="1"/>
          </p:cNvPicPr>
          <p:nvPr/>
        </p:nvPicPr>
        <p:blipFill>
          <a:blip r:embed="rId3"/>
          <a:srcRect l="15504" t="47288" r="22480" b="2125"/>
          <a:stretch>
            <a:fillRect/>
          </a:stretch>
        </p:blipFill>
        <p:spPr bwMode="auto">
          <a:xfrm>
            <a:off x="714348" y="1214422"/>
            <a:ext cx="3193975" cy="4143404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7118"/>
    </mc:Choice>
    <mc:Fallback>
      <p:transition spd="slow" advTm="2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903" x="6959600" y="5143500"/>
          <p14:tracePt t="911" x="6715125" y="5026025"/>
          <p14:tracePt t="920" x="6429375" y="4921250"/>
          <p14:tracePt t="941" x="5597525" y="4702175"/>
          <p14:tracePt t="957" x="5013325" y="4616450"/>
          <p14:tracePt t="977" x="4178300" y="4559300"/>
          <p14:tracePt t="1004" x="3124200" y="4476750"/>
          <p14:tracePt t="1038" x="2495550" y="4365625"/>
          <p14:tracePt t="1054" x="2393950" y="4330700"/>
          <p14:tracePt t="1070" x="2336800" y="4295775"/>
          <p14:tracePt t="1086" x="2311400" y="4279900"/>
          <p14:tracePt t="1103" x="2273300" y="4235450"/>
          <p14:tracePt t="1119" x="2263775" y="4210050"/>
          <p14:tracePt t="1136" x="2263775" y="4187825"/>
          <p14:tracePt t="1152" x="2289175" y="4098925"/>
          <p14:tracePt t="1170" x="2355850" y="4003675"/>
          <p14:tracePt t="1186" x="2460625" y="3908425"/>
          <p14:tracePt t="1202" x="2717800" y="3736975"/>
          <p14:tracePt t="1220" x="3038475" y="3568700"/>
          <p14:tracePt t="1237" x="3552825" y="3308350"/>
          <p14:tracePt t="1253" x="3803650" y="3222625"/>
          <p14:tracePt t="1271" x="4000500" y="3187700"/>
          <p14:tracePt t="1286" x="4143375" y="3159125"/>
          <p14:tracePt t="1303" x="4232275" y="3159125"/>
          <p14:tracePt t="1319" x="4248150" y="3175000"/>
          <p14:tracePt t="1337" x="4254500" y="3187700"/>
          <p14:tracePt t="1352" x="4251325" y="3235325"/>
          <p14:tracePt t="1369" x="4203700" y="3295650"/>
          <p14:tracePt t="1387" x="4057650" y="3432175"/>
          <p14:tracePt t="1403" x="3930650" y="3524250"/>
          <p14:tracePt t="1419" x="3784600" y="3625850"/>
          <p14:tracePt t="1436" x="3606800" y="3740150"/>
          <p14:tracePt t="1453" x="3482975" y="3810000"/>
          <p14:tracePt t="1470" x="3336925" y="3873500"/>
          <p14:tracePt t="1486" x="3190875" y="3908425"/>
          <p14:tracePt t="1502" x="3108325" y="3914775"/>
          <p14:tracePt t="1519" x="3048000" y="3914775"/>
          <p14:tracePt t="1536" x="2987675" y="3914775"/>
          <p14:tracePt t="1552" x="2962275" y="3911600"/>
          <p14:tracePt t="1570" x="2946400" y="3908425"/>
          <p14:tracePt t="1586" x="2927350" y="3892550"/>
          <p14:tracePt t="1602" x="2927350" y="3883025"/>
          <p14:tracePt t="1619" x="2927350" y="3867150"/>
          <p14:tracePt t="1636" x="2943225" y="3851275"/>
          <p14:tracePt t="1652" x="2952750" y="3841750"/>
          <p14:tracePt t="1670" x="2968625" y="3832225"/>
          <p14:tracePt t="1686" x="3000375" y="3813175"/>
          <p14:tracePt t="2441" x="2911475" y="3835400"/>
          <p14:tracePt t="2447" x="2797175" y="3863975"/>
          <p14:tracePt t="2454" x="2644775" y="3908425"/>
          <p14:tracePt t="2470" x="2349500" y="3962400"/>
          <p14:tracePt t="2486" x="2120900" y="4010025"/>
          <p14:tracePt t="2502" x="1901825" y="4029075"/>
          <p14:tracePt t="2536" x="1676400" y="4019550"/>
          <p14:tracePt t="2569" x="1657350" y="3975100"/>
          <p14:tracePt t="2586" x="1692275" y="3927475"/>
          <p14:tracePt t="2605" x="1847850" y="3841750"/>
          <p14:tracePt t="2619" x="1981200" y="3781425"/>
          <p14:tracePt t="2636" x="2111375" y="3746500"/>
          <p14:tracePt t="2653" x="2359025" y="3689350"/>
          <p14:tracePt t="2669" x="2508250" y="3673475"/>
          <p14:tracePt t="2686" x="2679700" y="3673475"/>
          <p14:tracePt t="2703" x="2924175" y="3695700"/>
          <p14:tracePt t="2719" x="3054350" y="3730625"/>
          <p14:tracePt t="2736" x="3197225" y="3768725"/>
          <p14:tracePt t="2752" x="3314700" y="3822700"/>
          <p14:tracePt t="2769" x="3352800" y="3848100"/>
          <p14:tracePt t="2786" x="3371850" y="3873500"/>
          <p14:tracePt t="2803" x="3381375" y="3886200"/>
          <p14:tracePt t="2819" x="3381375" y="3895725"/>
          <p14:tracePt t="2836" x="3381375" y="3911600"/>
          <p14:tracePt t="2853" x="3359150" y="3917950"/>
          <p14:tracePt t="2869" x="3308350" y="3917950"/>
          <p14:tracePt t="2886" x="3248025" y="3914775"/>
          <p14:tracePt t="2902" x="3089275" y="3863975"/>
          <p14:tracePt t="2919" x="2936875" y="3829050"/>
          <p14:tracePt t="2936" x="2781300" y="3790950"/>
          <p14:tracePt t="2952" x="2514600" y="3727450"/>
          <p14:tracePt t="2969" x="2371725" y="3698875"/>
          <p14:tracePt t="2986" x="2295525" y="3676650"/>
          <p14:tracePt t="3003" x="2222500" y="3635375"/>
          <p14:tracePt t="3020" x="2193925" y="3587750"/>
          <p14:tracePt t="3036" x="2168525" y="3549650"/>
          <p14:tracePt t="3052" x="2168525" y="3489325"/>
          <p14:tracePt t="3069" x="2178050" y="3441700"/>
          <p14:tracePt t="3086" x="2197100" y="3413125"/>
          <p14:tracePt t="3102" x="2228850" y="3346450"/>
          <p14:tracePt t="3119" x="2263775" y="3298825"/>
          <p14:tracePt t="3137" x="2365375" y="3222625"/>
          <p14:tracePt t="3152" x="2444750" y="3168650"/>
          <p14:tracePt t="3169" x="2527300" y="3121025"/>
          <p14:tracePt t="3186" x="2625725" y="3076575"/>
          <p14:tracePt t="3202" x="2740025" y="3038475"/>
          <p14:tracePt t="3219" x="2771775" y="3019425"/>
          <p14:tracePt t="3237" x="2800350" y="3009900"/>
          <p14:tracePt t="3252" x="2809875" y="3000375"/>
          <p14:tracePt t="3269" x="2819400" y="2990850"/>
          <p14:tracePt t="3286" x="2838450" y="2936875"/>
          <p14:tracePt t="3302" x="2851150" y="2879725"/>
          <p14:tracePt t="3319" x="2863850" y="2828925"/>
          <p14:tracePt t="3336" x="2882900" y="2755900"/>
          <p14:tracePt t="3352" x="2905125" y="2701925"/>
          <p14:tracePt t="3369" x="2905125" y="2647950"/>
          <p14:tracePt t="3386" x="2905125" y="2543175"/>
          <p14:tracePt t="3402" x="2892425" y="2482850"/>
          <p14:tracePt t="3419" x="2886075" y="2422525"/>
          <p14:tracePt t="3436" x="2873375" y="2349500"/>
          <p14:tracePt t="3453" x="2867025" y="2314575"/>
          <p14:tracePt t="3469" x="2860675" y="2270125"/>
          <p14:tracePt t="3486" x="2854325" y="2212975"/>
          <p14:tracePt t="3502" x="2841625" y="2184400"/>
          <p14:tracePt t="3519" x="2828925" y="2146300"/>
          <p14:tracePt t="3536" x="2813050" y="2101850"/>
          <p14:tracePt t="3553" x="2803525" y="2092325"/>
          <p14:tracePt t="3571" x="2781300" y="2076450"/>
          <p14:tracePt t="3586" x="2771775" y="2073275"/>
          <p14:tracePt t="3603" x="2762250" y="2073275"/>
          <p14:tracePt t="3619" x="2752725" y="2073275"/>
          <p14:tracePt t="3636" x="2727325" y="2073275"/>
          <p14:tracePt t="3652" x="2705100" y="2073275"/>
          <p14:tracePt t="3669" x="2667000" y="2073275"/>
          <p14:tracePt t="3686" x="2593975" y="2089150"/>
          <p14:tracePt t="3702" x="2530475" y="2105025"/>
          <p14:tracePt t="3720" x="2466975" y="2130425"/>
          <p14:tracePt t="3736" x="2435225" y="2149475"/>
          <p14:tracePt t="3752" x="2397125" y="2174875"/>
          <p14:tracePt t="3770" x="2352675" y="2219325"/>
          <p14:tracePt t="3786" x="2327275" y="2241550"/>
          <p14:tracePt t="3802" x="2286000" y="2282825"/>
          <p14:tracePt t="3820" x="2216150" y="2346325"/>
          <p14:tracePt t="3835" x="2178050" y="2378075"/>
          <p14:tracePt t="3852" x="2136775" y="2413000"/>
          <p14:tracePt t="3870" x="2082800" y="2473325"/>
          <p14:tracePt t="3886" x="2057400" y="2498725"/>
          <p14:tracePt t="3902" x="2041525" y="2530475"/>
          <p14:tracePt t="3920" x="2016125" y="2559050"/>
          <p14:tracePt t="3935" x="2006600" y="2568575"/>
          <p14:tracePt t="3953" x="1997075" y="2584450"/>
          <p14:tracePt t="3955" x="1993900" y="2587625"/>
          <p14:tracePt t="3970" x="1984375" y="2597150"/>
          <p14:tracePt t="3986" x="1968500" y="2606675"/>
          <p14:tracePt t="4003" x="1958975" y="2619375"/>
          <p14:tracePt t="4019" x="1943100" y="2638425"/>
          <p14:tracePt t="4036" x="1933575" y="2647950"/>
          <p14:tracePt t="4052" x="1917700" y="2657475"/>
          <p14:tracePt t="4069" x="1908175" y="2663825"/>
          <p14:tracePt t="4086" x="1901825" y="2663825"/>
          <p14:tracePt t="4127" x="1901825" y="2667000"/>
          <p14:tracePt t="4136" x="1898650" y="2673350"/>
          <p14:tracePt t="4152" x="1885950" y="2689225"/>
          <p14:tracePt t="4169" x="1866900" y="2689225"/>
          <p14:tracePt t="4186" x="1857375" y="2698750"/>
          <p14:tracePt t="4203" x="1847850" y="2708275"/>
          <p14:tracePt t="4220" x="1831975" y="2724150"/>
          <p14:tracePt t="4235" x="1803400" y="2740025"/>
          <p14:tracePt t="4252" x="1781175" y="2752725"/>
          <p14:tracePt t="4269" x="1717675" y="2784475"/>
          <p14:tracePt t="4286" x="1670050" y="2816225"/>
          <p14:tracePt t="4304" x="1603375" y="2857500"/>
          <p14:tracePt t="4319" x="1577975" y="2889250"/>
          <p14:tracePt t="4336" x="1555750" y="2898775"/>
          <p14:tracePt t="4352" x="1543050" y="2908300"/>
          <p14:tracePt t="4369" x="1530350" y="2930525"/>
          <p14:tracePt t="4386" x="1520825" y="2940050"/>
          <p14:tracePt t="4402" x="1514475" y="2940050"/>
          <p14:tracePt t="4420" x="1514475" y="2949575"/>
          <p14:tracePt t="4437" x="1514475" y="2952750"/>
          <p14:tracePt t="4454" x="1514475" y="2974975"/>
          <p14:tracePt t="4470" x="1514475" y="2984500"/>
          <p14:tracePt t="4486" x="1504950" y="2994025"/>
          <p14:tracePt t="4503" x="1504950" y="3000375"/>
          <p14:tracePt t="4519" x="1504950" y="3003550"/>
          <p14:tracePt t="4536" x="1498600" y="3013075"/>
          <p14:tracePt t="4553" x="1489075" y="3035300"/>
          <p14:tracePt t="4569" x="1482725" y="3044825"/>
          <p14:tracePt t="4586" x="1479550" y="3054350"/>
          <p14:tracePt t="4602" x="1473200" y="3073400"/>
          <p14:tracePt t="4619" x="1473200" y="3095625"/>
          <p14:tracePt t="4636" x="1473200" y="3117850"/>
          <p14:tracePt t="4652" x="1482725" y="3159125"/>
          <p14:tracePt t="4669" x="1495425" y="3190875"/>
          <p14:tracePt t="4686" x="1520825" y="3222625"/>
          <p14:tracePt t="4702" x="1558925" y="3279775"/>
          <p14:tracePt t="4719" x="1600200" y="3327400"/>
          <p14:tracePt t="4736" x="1641475" y="3368675"/>
          <p14:tracePt t="4752" x="1711325" y="3429000"/>
          <p14:tracePt t="4769" x="1790700" y="3486150"/>
          <p14:tracePt t="4786" x="1879600" y="3517900"/>
          <p14:tracePt t="4803" x="2019300" y="3575050"/>
          <p14:tracePt t="4819" x="2092325" y="3590925"/>
          <p14:tracePt t="4836" x="2168525" y="3606800"/>
          <p14:tracePt t="4852" x="2244725" y="3606800"/>
          <p14:tracePt t="4869" x="2289175" y="3606800"/>
          <p14:tracePt t="4886" x="2305050" y="3606800"/>
          <p14:tracePt t="4902" x="2324100" y="3606800"/>
          <p14:tracePt t="4919" x="2330450" y="3606800"/>
          <p14:tracePt t="4952" x="2333625" y="3606800"/>
          <p14:tracePt t="5008" x="2327275" y="3616325"/>
          <p14:tracePt t="5016" x="2317750" y="3616325"/>
          <p14:tracePt t="5023" x="2311400" y="3616325"/>
          <p14:tracePt t="5035" x="2308225" y="3616325"/>
          <p14:tracePt t="5052" x="2292350" y="3616325"/>
          <p14:tracePt t="5087" x="2289175" y="3616325"/>
          <p14:tracePt t="6083" x="2311400" y="3578225"/>
          <p14:tracePt t="6090" x="2368550" y="3505200"/>
          <p14:tracePt t="6102" x="2422525" y="3429000"/>
          <p14:tracePt t="6119" x="2625725" y="3244850"/>
          <p14:tracePt t="6136" x="2740025" y="3165475"/>
          <p14:tracePt t="6157" x="2860675" y="3101975"/>
          <p14:tracePt t="6169" x="2927350" y="3063875"/>
          <p14:tracePt t="6202" x="3013075" y="3051175"/>
          <p14:tracePt t="6235" x="3057525" y="3051175"/>
          <p14:tracePt t="6253" x="3067050" y="3051175"/>
          <p14:tracePt t="6269" x="3067050" y="3057525"/>
          <p14:tracePt t="6286" x="3067050" y="3063875"/>
          <p14:tracePt t="6302" x="3060700" y="3067050"/>
          <p14:tracePt t="6319" x="3044825" y="3073400"/>
          <p14:tracePt t="6336" x="3016250" y="3073400"/>
          <p14:tracePt t="6352" x="2952750" y="3073400"/>
          <p14:tracePt t="6368" x="2917825" y="3073400"/>
          <p14:tracePt t="6385" x="2879725" y="3063875"/>
          <p14:tracePt t="6402" x="2806700" y="2990850"/>
          <p14:tracePt t="6419" x="2774950" y="2879725"/>
          <p14:tracePt t="6436" x="2727325" y="2727325"/>
          <p14:tracePt t="6452" x="2701925" y="2460625"/>
          <p14:tracePt t="6469" x="2692400" y="2343150"/>
          <p14:tracePt t="6486" x="2686050" y="2282825"/>
          <p14:tracePt t="6502" x="2660650" y="2212975"/>
          <p14:tracePt t="6519" x="2647950" y="2187575"/>
          <p14:tracePt t="6536" x="2638425" y="2171700"/>
          <p14:tracePt t="6552" x="2622550" y="2155825"/>
          <p14:tracePt t="6569" x="2606675" y="2155825"/>
          <p14:tracePt t="6586" x="2584450" y="2155825"/>
          <p14:tracePt t="6602" x="2546350" y="2155825"/>
          <p14:tracePt t="6619" x="2530475" y="2155825"/>
          <p14:tracePt t="6635" x="2514600" y="2155825"/>
          <p14:tracePt t="6652" x="2482850" y="2155825"/>
          <p14:tracePt t="6669" x="2451100" y="2165350"/>
          <p14:tracePt t="6686" x="2413000" y="2178050"/>
          <p14:tracePt t="6702" x="2333625" y="2206625"/>
          <p14:tracePt t="6719" x="2270125" y="2219325"/>
          <p14:tracePt t="6735" x="2206625" y="2232025"/>
          <p14:tracePt t="6752" x="2124075" y="2260600"/>
          <p14:tracePt t="6769" x="2079625" y="2273300"/>
          <p14:tracePt t="6786" x="2038350" y="2273300"/>
          <p14:tracePt t="6802" x="2022475" y="2273300"/>
          <p14:tracePt t="6819" x="2012950" y="2273300"/>
          <p14:tracePt t="6835" x="2003425" y="2270125"/>
          <p14:tracePt t="6852" x="1981200" y="2251075"/>
          <p14:tracePt t="6869" x="1971675" y="2235200"/>
          <p14:tracePt t="6886" x="1962150" y="2219325"/>
          <p14:tracePt t="6902" x="1962150" y="2203450"/>
          <p14:tracePt t="6919" x="1962150" y="2187575"/>
          <p14:tracePt t="6935" x="1968500" y="2162175"/>
          <p14:tracePt t="6952" x="1981200" y="2130425"/>
          <p14:tracePt t="6969" x="1993900" y="2108200"/>
          <p14:tracePt t="6986" x="2022475" y="2076450"/>
          <p14:tracePt t="7002" x="2038350" y="2066925"/>
          <p14:tracePt t="7019" x="2070100" y="2054225"/>
          <p14:tracePt t="7035" x="2105025" y="2032000"/>
          <p14:tracePt t="7052" x="2149475" y="2019300"/>
          <p14:tracePt t="7069" x="2193925" y="2006600"/>
          <p14:tracePt t="7085" x="2257425" y="2006600"/>
          <p14:tracePt t="7102" x="2292350" y="2006600"/>
          <p14:tracePt t="7119" x="2330450" y="2006600"/>
          <p14:tracePt t="7135" x="2362200" y="2006600"/>
          <p14:tracePt t="7152" x="2393950" y="2006600"/>
          <p14:tracePt t="7169" x="2406650" y="2006600"/>
          <p14:tracePt t="7185" x="2441575" y="2019300"/>
          <p14:tracePt t="7202" x="2463800" y="2019300"/>
          <p14:tracePt t="7219" x="2489200" y="2038350"/>
          <p14:tracePt t="7235" x="2508250" y="2041525"/>
          <p14:tracePt t="7252" x="2517775" y="2047875"/>
          <p14:tracePt t="7269" x="2533650" y="2057400"/>
          <p14:tracePt t="7285" x="2549525" y="2073275"/>
          <p14:tracePt t="7302" x="2559050" y="2085975"/>
          <p14:tracePt t="7319" x="2568575" y="2098675"/>
          <p14:tracePt t="7336" x="2590800" y="2111375"/>
          <p14:tracePt t="7352" x="2600325" y="2120900"/>
          <p14:tracePt t="7369" x="2609850" y="2127250"/>
          <p14:tracePt t="7386" x="2613025" y="2136775"/>
          <p14:tracePt t="7403" x="2619375" y="2136775"/>
          <p14:tracePt t="7419" x="2628900" y="2146300"/>
          <p14:tracePt t="7435" x="2638425" y="2152650"/>
          <p14:tracePt t="7452" x="2647950" y="2162175"/>
          <p14:tracePt t="7469" x="2663825" y="2171700"/>
          <p14:tracePt t="7485" x="2679700" y="2178050"/>
          <p14:tracePt t="7503" x="2689225" y="2178050"/>
          <p14:tracePt t="7519" x="2705100" y="2193925"/>
          <p14:tracePt t="7535" x="2714625" y="2197100"/>
          <p14:tracePt t="7552" x="2730500" y="2203450"/>
          <p14:tracePt t="7569" x="2743200" y="2212975"/>
          <p14:tracePt t="7585" x="2752725" y="2216150"/>
          <p14:tracePt t="7602" x="2762250" y="2225675"/>
          <p14:tracePt t="7620" x="2790825" y="2247900"/>
          <p14:tracePt t="7636" x="2806700" y="2260600"/>
          <p14:tracePt t="7652" x="2816225" y="2270125"/>
          <p14:tracePt t="7669" x="2838450" y="2292350"/>
          <p14:tracePt t="7685" x="2847975" y="2301875"/>
          <p14:tracePt t="7702" x="2857500" y="2311400"/>
          <p14:tracePt t="7718" x="2873375" y="2324100"/>
          <p14:tracePt t="7736" x="2895600" y="2343150"/>
          <p14:tracePt t="7752" x="2911475" y="2352675"/>
          <p14:tracePt t="7768" x="2936875" y="2368550"/>
          <p14:tracePt t="7785" x="2946400" y="2378075"/>
          <p14:tracePt t="7802" x="2955925" y="2381250"/>
          <p14:tracePt t="7819" x="2971800" y="2397125"/>
          <p14:tracePt t="7835" x="2978150" y="2406650"/>
          <p14:tracePt t="7852" x="2987675" y="2419350"/>
          <p14:tracePt t="7869" x="2997200" y="2432050"/>
          <p14:tracePt t="7885" x="3006725" y="2447925"/>
          <p14:tracePt t="7902" x="3019425" y="2457450"/>
          <p14:tracePt t="7919" x="3038475" y="2473325"/>
          <p14:tracePt t="7935" x="3048000" y="2479675"/>
          <p14:tracePt t="7952" x="3063875" y="2495550"/>
          <p14:tracePt t="7969" x="3079750" y="2508250"/>
          <p14:tracePt t="7985" x="3095625" y="2517775"/>
          <p14:tracePt t="8003" x="3108325" y="2533650"/>
          <p14:tracePt t="8019" x="3117850" y="2549525"/>
          <p14:tracePt t="8036" x="3127375" y="2559050"/>
          <p14:tracePt t="8052" x="3143250" y="2574925"/>
          <p14:tracePt t="8069" x="3155950" y="2597150"/>
          <p14:tracePt t="8085" x="3162300" y="2619375"/>
          <p14:tracePt t="8102" x="3178175" y="2647950"/>
          <p14:tracePt t="8118" x="3184525" y="2676525"/>
          <p14:tracePt t="8135" x="3200400" y="2701925"/>
          <p14:tracePt t="8152" x="3219450" y="2743200"/>
          <p14:tracePt t="8169" x="3232150" y="2765425"/>
          <p14:tracePt t="8185" x="3244850" y="2797175"/>
          <p14:tracePt t="8202" x="3267075" y="2838450"/>
          <p14:tracePt t="8218" x="3279775" y="2863850"/>
          <p14:tracePt t="8235" x="3292475" y="2886075"/>
          <p14:tracePt t="8252" x="3314700" y="2927350"/>
          <p14:tracePt t="8268" x="3327400" y="2952750"/>
          <p14:tracePt t="8285" x="3340100" y="2981325"/>
          <p14:tracePt t="8302" x="3355975" y="3025775"/>
          <p14:tracePt t="8319" x="3375025" y="3048000"/>
          <p14:tracePt t="8335" x="3387725" y="3073400"/>
          <p14:tracePt t="8352" x="3406775" y="3121025"/>
          <p14:tracePt t="8368" x="3416300" y="3152775"/>
          <p14:tracePt t="8386" x="3422650" y="3197225"/>
          <p14:tracePt t="8402" x="3422650" y="3260725"/>
          <p14:tracePt t="8419" x="3422650" y="3295650"/>
          <p14:tracePt t="8435" x="3422650" y="3333750"/>
          <p14:tracePt t="8452" x="3422650" y="3394075"/>
          <p14:tracePt t="8469" x="3438525" y="3432175"/>
          <p14:tracePt t="8486" x="3438525" y="3470275"/>
          <p14:tracePt t="8502" x="3438525" y="3508375"/>
          <p14:tracePt t="8519" x="3438525" y="3530600"/>
          <p14:tracePt t="8535" x="3438525" y="3546475"/>
          <p14:tracePt t="8552" x="3438525" y="3571875"/>
          <p14:tracePt t="8569" x="3438525" y="3587750"/>
          <p14:tracePt t="8586" x="3448050" y="3629025"/>
          <p14:tracePt t="8602" x="3448050" y="3651250"/>
          <p14:tracePt t="8619" x="3448050" y="3679825"/>
          <p14:tracePt t="8636" x="3448050" y="3711575"/>
          <p14:tracePt t="8652" x="3448050" y="3743325"/>
          <p14:tracePt t="8669" x="3448050" y="3765550"/>
          <p14:tracePt t="8686" x="3448050" y="3803650"/>
          <p14:tracePt t="8702" x="3454400" y="3825875"/>
          <p14:tracePt t="8719" x="3460750" y="3857625"/>
          <p14:tracePt t="8736" x="3467100" y="3889375"/>
          <p14:tracePt t="8752" x="3473450" y="3921125"/>
          <p14:tracePt t="8769" x="3482975" y="3943350"/>
          <p14:tracePt t="8785" x="3508375" y="3994150"/>
          <p14:tracePt t="8802" x="3521075" y="4032250"/>
          <p14:tracePt t="8819" x="3527425" y="4054475"/>
          <p14:tracePt t="8836" x="3533775" y="4102100"/>
          <p14:tracePt t="8852" x="3540125" y="4124325"/>
          <p14:tracePt t="8869" x="3540125" y="4140200"/>
          <p14:tracePt t="8885" x="3543300" y="4156075"/>
          <p14:tracePt t="8902" x="3549650" y="4171950"/>
          <p14:tracePt t="8919" x="3549650" y="4200525"/>
          <p14:tracePt t="8936" x="3549650" y="4232275"/>
          <p14:tracePt t="8952" x="3549650" y="4264025"/>
          <p14:tracePt t="8969" x="3549650" y="4298950"/>
          <p14:tracePt t="8985" x="3549650" y="4352925"/>
          <p14:tracePt t="9002" x="3549650" y="4391025"/>
          <p14:tracePt t="9019" x="3549650" y="4413250"/>
          <p14:tracePt t="9035" x="3549650" y="4451350"/>
          <p14:tracePt t="9052" x="3549650" y="4464050"/>
          <p14:tracePt t="9069" x="3546475" y="4473575"/>
          <p14:tracePt t="9086" x="3530600" y="4511675"/>
          <p14:tracePt t="9102" x="3517900" y="4537075"/>
          <p14:tracePt t="9119" x="3486150" y="4568825"/>
          <p14:tracePt t="9136" x="3441700" y="4619625"/>
          <p14:tracePt t="9153" x="3394075" y="4648200"/>
          <p14:tracePt t="9170" x="3336925" y="4692650"/>
          <p14:tracePt t="9186" x="3289300" y="4718050"/>
          <p14:tracePt t="9202" x="3251200" y="4752975"/>
          <p14:tracePt t="9219" x="3175000" y="4791075"/>
          <p14:tracePt t="9236" x="3114675" y="4829175"/>
          <p14:tracePt t="9252" x="3070225" y="4854575"/>
          <p14:tracePt t="9269" x="3003550" y="4889500"/>
          <p14:tracePt t="9285" x="2949575" y="4902200"/>
          <p14:tracePt t="9302" x="2898775" y="4914900"/>
          <p14:tracePt t="9319" x="2797175" y="4937125"/>
          <p14:tracePt t="9335" x="2730500" y="4956175"/>
          <p14:tracePt t="9352" x="2667000" y="4972050"/>
          <p14:tracePt t="9369" x="2578100" y="4991100"/>
          <p14:tracePt t="9385" x="2498725" y="5022850"/>
          <p14:tracePt t="9402" x="2413000" y="5048250"/>
          <p14:tracePt t="9419" x="2311400" y="5076825"/>
          <p14:tracePt t="9435" x="2212975" y="5111750"/>
          <p14:tracePt t="9452" x="2117725" y="5127625"/>
          <p14:tracePt t="9469" x="1962150" y="5143500"/>
          <p14:tracePt t="9486" x="1870075" y="5143500"/>
          <p14:tracePt t="9502" x="1774825" y="5137150"/>
          <p14:tracePt t="9518" x="1609725" y="5114925"/>
          <p14:tracePt t="9535" x="1520825" y="5073650"/>
          <p14:tracePt t="9552" x="1454150" y="5051425"/>
          <p14:tracePt t="9569" x="1336675" y="4997450"/>
          <p14:tracePt t="9586" x="1247775" y="4956175"/>
          <p14:tracePt t="9602" x="1165225" y="4908550"/>
          <p14:tracePt t="9604" x="1136650" y="4886325"/>
          <p14:tracePt t="9619" x="1066800" y="4838700"/>
          <p14:tracePt t="9635" x="1016000" y="4797425"/>
          <p14:tracePt t="9651" x="977900" y="4756150"/>
          <p14:tracePt t="9669" x="911225" y="4711700"/>
          <p14:tracePt t="9685" x="863600" y="4676775"/>
          <p14:tracePt t="9702" x="835025" y="4629150"/>
          <p14:tracePt t="9719" x="784225" y="4530725"/>
          <p14:tracePt t="9736" x="768350" y="4413250"/>
          <p14:tracePt t="9751" x="758825" y="4318000"/>
          <p14:tracePt t="9769" x="758825" y="4111625"/>
          <p14:tracePt t="9785" x="742950" y="3949700"/>
          <p14:tracePt t="9804" x="742950" y="3765550"/>
          <p14:tracePt t="9819" x="755650" y="3638550"/>
          <p14:tracePt t="9835" x="781050" y="3540125"/>
          <p14:tracePt t="9853" x="831850" y="3441700"/>
          <p14:tracePt t="9869" x="857250" y="3397250"/>
          <p14:tracePt t="9886" x="876300" y="3371850"/>
          <p14:tracePt t="9903" x="898525" y="3343275"/>
          <p14:tracePt t="9919" x="904875" y="3340100"/>
          <p14:tracePt t="9975" x="908050" y="3340100"/>
          <p14:tracePt t="9987" x="914400" y="3340100"/>
          <p14:tracePt t="9995" x="917575" y="3340100"/>
          <p14:tracePt t="10002" x="923925" y="3349625"/>
          <p14:tracePt t="10018" x="933450" y="3355975"/>
          <p14:tracePt t="10035" x="949325" y="3365500"/>
          <p14:tracePt t="10052" x="981075" y="3365500"/>
          <p14:tracePt t="10068" x="1025525" y="3365500"/>
          <p14:tracePt t="10085" x="1085850" y="3365500"/>
          <p14:tracePt t="10102" x="1184275" y="3355975"/>
          <p14:tracePt t="10118" x="1336675" y="3327400"/>
          <p14:tracePt t="10135" x="1520825" y="3289300"/>
          <p14:tracePt t="10152" x="1854200" y="3190875"/>
          <p14:tracePt t="10169" x="2133600" y="3070225"/>
          <p14:tracePt t="10186" x="2413000" y="2924175"/>
          <p14:tracePt t="10204" x="2803525" y="2743200"/>
          <p14:tracePt t="10219" x="2994025" y="2638425"/>
          <p14:tracePt t="10237" x="3206750" y="2479675"/>
          <p14:tracePt t="10253" x="3289300" y="2416175"/>
          <p14:tracePt t="10269" x="3359150" y="2368550"/>
          <p14:tracePt t="10285" x="3416300" y="2339975"/>
          <p14:tracePt t="10303" x="3479800" y="2314575"/>
          <p14:tracePt t="10319" x="3502025" y="2308225"/>
          <p14:tracePt t="10335" x="3517900" y="2308225"/>
          <p14:tracePt t="10352" x="3527425" y="2308225"/>
          <p14:tracePt t="10393" x="3521075" y="2308225"/>
          <p14:tracePt t="10402" x="3517900" y="2308225"/>
          <p14:tracePt t="10418" x="3502025" y="2308225"/>
          <p14:tracePt t="10435" x="3492500" y="2298700"/>
          <p14:tracePt t="10452" x="3476625" y="2270125"/>
          <p14:tracePt t="10468" x="3463925" y="2225675"/>
          <p14:tracePt t="10486" x="3438525" y="2168525"/>
          <p14:tracePt t="10502" x="3413125" y="2146300"/>
          <p14:tracePt t="10518" x="3355975" y="2117725"/>
          <p14:tracePt t="10535" x="3121025" y="2035175"/>
          <p14:tracePt t="10552" x="2952750" y="1981200"/>
          <p14:tracePt t="10569" x="2733675" y="1933575"/>
          <p14:tracePt t="10585" x="2530475" y="1870075"/>
          <p14:tracePt t="10602" x="2419350" y="1828800"/>
          <p14:tracePt t="10619" x="2333625" y="1803400"/>
          <p14:tracePt t="10622" x="2308225" y="1797050"/>
          <p14:tracePt t="10636" x="2254250" y="1784350"/>
          <p14:tracePt t="10652" x="2225675" y="1778000"/>
          <p14:tracePt t="10669" x="2193925" y="1778000"/>
          <p14:tracePt t="10685" x="2162175" y="1778000"/>
          <p14:tracePt t="10702" x="2133600" y="1778000"/>
          <p14:tracePt t="10718" x="2111375" y="1778000"/>
          <p14:tracePt t="10735" x="2089150" y="1762125"/>
          <p14:tracePt t="10752" x="2079625" y="1746250"/>
          <p14:tracePt t="10768" x="2079625" y="1714500"/>
          <p14:tracePt t="10785" x="2114550" y="1670050"/>
          <p14:tracePt t="10802" x="2228850" y="1609725"/>
          <p14:tracePt t="10819" x="2371725" y="1565275"/>
          <p14:tracePt t="10835" x="2562225" y="1524000"/>
          <p14:tracePt t="10852" x="2679700" y="1514475"/>
          <p14:tracePt t="10868" x="2781300" y="1514475"/>
          <p14:tracePt t="10885" x="2911475" y="1517650"/>
          <p14:tracePt t="10902" x="3041650" y="1546225"/>
          <p14:tracePt t="10920" x="3213100" y="1587500"/>
          <p14:tracePt t="10935" x="3302000" y="1644650"/>
          <p14:tracePt t="10951" x="3384550" y="1711325"/>
          <p14:tracePt t="10969" x="3467100" y="1778000"/>
          <p14:tracePt t="10985" x="3584575" y="1892300"/>
          <p14:tracePt t="11002" x="3657600" y="1968500"/>
          <p14:tracePt t="11019" x="3771900" y="2073275"/>
          <p14:tracePt t="11035" x="3857625" y="2146300"/>
          <p14:tracePt t="11052" x="3971925" y="2225675"/>
          <p14:tracePt t="11069" x="4092575" y="2317750"/>
          <p14:tracePt t="11085" x="4162425" y="2362200"/>
          <p14:tracePt t="11102" x="4216400" y="2422525"/>
          <p14:tracePt t="11119" x="4289425" y="2555875"/>
          <p14:tracePt t="11135" x="4314825" y="2641600"/>
          <p14:tracePt t="11151" x="4330700" y="2736850"/>
          <p14:tracePt t="11169" x="4330700" y="2889250"/>
          <p14:tracePt t="11185" x="4330700" y="2981325"/>
          <p14:tracePt t="11202" x="4330700" y="3063875"/>
          <p14:tracePt t="11219" x="4324350" y="3194050"/>
          <p14:tracePt t="11235" x="4308475" y="3289300"/>
          <p14:tracePt t="11251" x="4292600" y="3406775"/>
          <p14:tracePt t="11269" x="4235450" y="3546475"/>
          <p14:tracePt t="11285" x="4191000" y="3676650"/>
          <p14:tracePt t="11302" x="4127500" y="3813175"/>
          <p14:tracePt t="11318" x="4041775" y="3975100"/>
          <p14:tracePt t="11335" x="3981450" y="4076700"/>
          <p14:tracePt t="11352" x="3949700" y="4197350"/>
          <p14:tracePt t="11368" x="3892550" y="4337050"/>
          <p14:tracePt t="11385" x="3876675" y="4400550"/>
          <p14:tracePt t="11402" x="3854450" y="4476750"/>
          <p14:tracePt t="11418" x="3800475" y="4594225"/>
          <p14:tracePt t="11435" x="3762375" y="4664075"/>
          <p14:tracePt t="11452" x="3702050" y="4708525"/>
          <p14:tracePt t="11468" x="3559175" y="4800600"/>
          <p14:tracePt t="11485" x="3454400" y="4876800"/>
          <p14:tracePt t="11502" x="3308350" y="4959350"/>
          <p14:tracePt t="11518" x="3108325" y="5086350"/>
          <p14:tracePt t="11535" x="3019425" y="5146675"/>
          <p14:tracePt t="11553" x="2873375" y="5238750"/>
          <p14:tracePt t="11568" x="2784475" y="5289550"/>
          <p14:tracePt t="11585" x="2705100" y="5318125"/>
          <p14:tracePt t="11602" x="2603500" y="5356225"/>
          <p14:tracePt t="11618" x="2505075" y="5372100"/>
          <p14:tracePt t="11635" x="2390775" y="5372100"/>
          <p14:tracePt t="11652" x="2263775" y="5372100"/>
          <p14:tracePt t="11669" x="2219325" y="5368925"/>
          <p14:tracePt t="11686" x="2171700" y="5356225"/>
          <p14:tracePt t="11703" x="2114550" y="5330825"/>
          <p14:tracePt t="11718" x="2092325" y="5318125"/>
          <p14:tracePt t="11735" x="2060575" y="5305425"/>
          <p14:tracePt t="11752" x="2041525" y="5292725"/>
          <p14:tracePt t="11768" x="2028825" y="5286375"/>
          <p14:tracePt t="11785" x="2012950" y="5276850"/>
          <p14:tracePt t="11802" x="2000250" y="5276850"/>
          <p14:tracePt t="11873" x="2000250" y="5270500"/>
          <p14:tracePt t="12115" x="2082800" y="5248275"/>
          <p14:tracePt t="12122" x="2251075" y="5203825"/>
          <p14:tracePt t="12135" x="2486025" y="5133975"/>
          <p14:tracePt t="12152" x="3225800" y="4940300"/>
          <p14:tracePt t="12169" x="3654425" y="4791075"/>
          <p14:tracePt t="12187" x="4178300" y="4622800"/>
          <p14:tracePt t="12203" x="4441825" y="4537075"/>
          <p14:tracePt t="12219" x="4641850" y="4470400"/>
          <p14:tracePt t="12236" x="4905375" y="4330700"/>
          <p14:tracePt t="12252" x="5073650" y="4225925"/>
          <p14:tracePt t="12269" x="5187950" y="4137025"/>
          <p14:tracePt t="12286" x="5314950" y="4029075"/>
          <p14:tracePt t="12302" x="5359400" y="3959225"/>
          <p14:tracePt t="12318" x="5419725" y="3857625"/>
          <p14:tracePt t="12335" x="5476875" y="3717925"/>
          <p14:tracePt t="12352" x="5511800" y="3597275"/>
          <p14:tracePt t="12368" x="5578475" y="3400425"/>
          <p14:tracePt t="12386" x="5670550" y="3117850"/>
          <p14:tracePt t="12401" x="5794375" y="2816225"/>
          <p14:tracePt t="12420" x="5908675" y="2625725"/>
          <p14:tracePt t="12436" x="6124575" y="2286000"/>
          <p14:tracePt t="12454" x="6203950" y="2152650"/>
          <p14:tracePt t="12470" x="6283325" y="2038350"/>
          <p14:tracePt t="12485" x="6372225" y="1831975"/>
          <p14:tracePt t="12502" x="6407150" y="1730375"/>
          <p14:tracePt t="12518" x="6448425" y="1622425"/>
          <p14:tracePt t="12535" x="6464300" y="1498600"/>
          <p14:tracePt t="12551" x="6454775" y="1438275"/>
          <p14:tracePt t="12568" x="6442075" y="1400175"/>
          <p14:tracePt t="12585" x="6400800" y="1374775"/>
          <p14:tracePt t="12602" x="6359525" y="1355725"/>
          <p14:tracePt t="12618" x="6292850" y="1317625"/>
          <p14:tracePt t="12635" x="6178550" y="1295400"/>
          <p14:tracePt t="12651" x="6105525" y="1282700"/>
          <p14:tracePt t="12668" x="6022975" y="1282700"/>
          <p14:tracePt t="12685" x="5892800" y="1292225"/>
          <p14:tracePt t="12701" x="5803900" y="1323975"/>
          <p14:tracePt t="12718" x="5734050" y="1371600"/>
          <p14:tracePt t="12735" x="5632450" y="1450975"/>
          <p14:tracePt t="12751" x="5575300" y="1485900"/>
          <p14:tracePt t="12768" x="5505450" y="1533525"/>
          <p14:tracePt t="12785" x="5362575" y="1616075"/>
          <p14:tracePt t="12802" x="5270500" y="1676400"/>
          <p14:tracePt t="12819" x="5172075" y="1752600"/>
          <p14:tracePt t="12835" x="5099050" y="1806575"/>
          <p14:tracePt t="12852" x="5048250" y="1860550"/>
          <p14:tracePt t="12869" x="5000625" y="1927225"/>
          <p14:tracePt t="12885" x="4965700" y="1993900"/>
          <p14:tracePt t="12902" x="4943475" y="2070100"/>
          <p14:tracePt t="12919" x="4921250" y="2181225"/>
          <p14:tracePt t="12935" x="4889500" y="2247900"/>
          <p14:tracePt t="12952" x="4876800" y="2324100"/>
          <p14:tracePt t="12969" x="4851400" y="2466975"/>
          <p14:tracePt t="12985" x="4841875" y="2571750"/>
          <p14:tracePt t="13002" x="4841875" y="2644775"/>
          <p14:tracePt t="13018" x="4854575" y="2752725"/>
          <p14:tracePt t="13035" x="4879975" y="2841625"/>
          <p14:tracePt t="13052" x="4921250" y="2952750"/>
          <p14:tracePt t="13068" x="4953000" y="3086100"/>
          <p14:tracePt t="13085" x="4981575" y="3152775"/>
          <p14:tracePt t="13102" x="5022850" y="3241675"/>
          <p14:tracePt t="13118" x="5089525" y="3371850"/>
          <p14:tracePt t="13135" x="5118100" y="3451225"/>
          <p14:tracePt t="13151" x="5175250" y="3521075"/>
          <p14:tracePt t="13168" x="5270500" y="3635375"/>
          <p14:tracePt t="13185" x="5349875" y="3727450"/>
          <p14:tracePt t="13201" x="5435600" y="3822700"/>
          <p14:tracePt t="13203" x="5476875" y="3863975"/>
          <p14:tracePt t="13219" x="5613400" y="3965575"/>
          <p14:tracePt t="13235" x="5772150" y="4048125"/>
          <p14:tracePt t="13251" x="5908675" y="4130675"/>
          <p14:tracePt t="13268" x="6172200" y="4270375"/>
          <p14:tracePt t="13285" x="6337300" y="4346575"/>
          <p14:tracePt t="13303" x="6588125" y="4457700"/>
          <p14:tracePt t="13319" x="6765925" y="4505325"/>
          <p14:tracePt t="13336" x="6918325" y="4530725"/>
          <p14:tracePt t="13351" x="7112000" y="4559300"/>
          <p14:tracePt t="13368" x="7375525" y="4559300"/>
          <p14:tracePt t="13385" x="7581900" y="4533900"/>
          <p14:tracePt t="13401" x="7766050" y="4514850"/>
          <p14:tracePt t="13418" x="8064500" y="4486275"/>
          <p14:tracePt t="13435" x="8248650" y="4460875"/>
          <p14:tracePt t="13452" x="8474075" y="4406900"/>
          <p14:tracePt t="13469" x="8604250" y="4371975"/>
          <p14:tracePt t="13484" x="8724900" y="4327525"/>
          <p14:tracePt t="13502" x="8858250" y="4244975"/>
          <p14:tracePt t="13518" x="8950325" y="4197350"/>
          <p14:tracePt t="13535" x="9020175" y="4130675"/>
          <p14:tracePt t="13552" x="9131300" y="3914775"/>
          <p14:tracePt t="13610" x="9131300" y="3197225"/>
          <p14:tracePt t="13617" x="9109075" y="3051175"/>
          <p14:tracePt t="13623" x="9080500" y="2946400"/>
          <p14:tracePt t="13635" x="9051925" y="2854325"/>
          <p14:tracePt t="13652" x="8956675" y="2527300"/>
          <p14:tracePt t="13668" x="8902700" y="2362200"/>
          <p14:tracePt t="13685" x="8842375" y="2247900"/>
          <p14:tracePt t="13702" x="8740775" y="2105025"/>
          <p14:tracePt t="13719" x="8667750" y="2028825"/>
          <p14:tracePt t="13723" x="8636000" y="2006600"/>
          <p14:tracePt t="13736" x="8594725" y="1974850"/>
          <p14:tracePt t="13752" x="8477250" y="1911350"/>
          <p14:tracePt t="13768" x="8375650" y="1860550"/>
          <p14:tracePt t="13785" x="8264525" y="1828800"/>
          <p14:tracePt t="13801" x="8140700" y="1778000"/>
          <p14:tracePt t="13818" x="8051800" y="1746250"/>
          <p14:tracePt t="13835" x="7931150" y="1711325"/>
          <p14:tracePt t="13851" x="7753350" y="1689100"/>
          <p14:tracePt t="13868" x="7635875" y="1679575"/>
          <p14:tracePt t="13885" x="7486650" y="1679575"/>
          <p14:tracePt t="13901" x="7315200" y="1679575"/>
          <p14:tracePt t="13918" x="7232650" y="1679575"/>
          <p14:tracePt t="13935" x="7150100" y="1679575"/>
          <p14:tracePt t="13951" x="7070725" y="1679575"/>
          <p14:tracePt t="13968" x="7035800" y="1673225"/>
          <p14:tracePt t="13985" x="7013575" y="1666875"/>
          <p14:tracePt t="14001" x="6985000" y="1666875"/>
          <p14:tracePt t="14018" x="6975475" y="1666875"/>
          <p14:tracePt t="14035" x="6959600" y="1666875"/>
          <p14:tracePt t="14051" x="6943725" y="1666875"/>
          <p14:tracePt t="14068" x="6940550" y="1666875"/>
          <p14:tracePt t="14770" x="6832600" y="1714500"/>
          <p14:tracePt t="14777" x="6654800" y="1803400"/>
          <p14:tracePt t="14785" x="6454775" y="1895475"/>
          <p14:tracePt t="14802" x="5943600" y="2130425"/>
          <p14:tracePt t="14826" x="5114925" y="2476500"/>
          <p14:tracePt t="14853" x="4603750" y="2606675"/>
          <p14:tracePt t="14886" x="4095750" y="2730500"/>
          <p14:tracePt t="14903" x="3917950" y="2797175"/>
          <p14:tracePt t="14919" x="3635375" y="2889250"/>
          <p14:tracePt t="14935" x="3457575" y="2946400"/>
          <p14:tracePt t="14951" x="3270250" y="3013075"/>
          <p14:tracePt t="14968" x="2987675" y="3095625"/>
          <p14:tracePt t="14985" x="2847975" y="3133725"/>
          <p14:tracePt t="15001" x="2705100" y="3168650"/>
          <p14:tracePt t="15018" x="2571750" y="3190875"/>
          <p14:tracePt t="15035" x="2527300" y="3203575"/>
          <p14:tracePt t="15052" x="2495550" y="3216275"/>
          <p14:tracePt t="15068" x="2473325" y="3238500"/>
          <p14:tracePt t="15084" x="2457450" y="3248025"/>
          <p14:tracePt t="15102" x="2447925" y="3257550"/>
          <p14:tracePt t="15118" x="2432050" y="3286125"/>
          <p14:tracePt t="15135" x="2416175" y="3308350"/>
          <p14:tracePt t="15151" x="2384425" y="3340100"/>
          <p14:tracePt t="15168" x="2352675" y="3384550"/>
          <p14:tracePt t="15185" x="2333625" y="3422650"/>
          <p14:tracePt t="15201" x="2320925" y="3467100"/>
          <p14:tracePt t="15218" x="2295525" y="3540125"/>
          <p14:tracePt t="15234" x="2273300" y="3578225"/>
          <p14:tracePt t="15252" x="2257425" y="3635375"/>
          <p14:tracePt t="15268" x="2244725" y="3667125"/>
          <p14:tracePt t="15284" x="2232025" y="3683000"/>
          <p14:tracePt t="15302" x="2212975" y="3698875"/>
          <p14:tracePt t="15318" x="2197100" y="3714750"/>
          <p14:tracePt t="15335" x="2181225" y="3721100"/>
          <p14:tracePt t="15352" x="2159000" y="3721100"/>
          <p14:tracePt t="15368" x="2149475" y="3721100"/>
          <p14:tracePt t="15384" x="2139950" y="3708400"/>
          <p14:tracePt t="15402" x="2105025" y="3635375"/>
          <p14:tracePt t="15418" x="2098675" y="3562350"/>
          <p14:tracePt t="15435" x="2098675" y="3502025"/>
          <p14:tracePt t="15452" x="2098675" y="3416300"/>
          <p14:tracePt t="15468" x="2098675" y="3371850"/>
          <p14:tracePt t="15484" x="2098675" y="3343275"/>
          <p14:tracePt t="15501" x="2101850" y="3308350"/>
          <p14:tracePt t="15518" x="2101850" y="3292475"/>
          <p14:tracePt t="15535" x="2117725" y="3276600"/>
          <p14:tracePt t="15551" x="2127250" y="3248025"/>
          <p14:tracePt t="15568" x="2136775" y="3235325"/>
          <p14:tracePt t="15584" x="2149475" y="3203575"/>
          <p14:tracePt t="15601" x="2165350" y="3187700"/>
          <p14:tracePt t="15618" x="2174875" y="3178175"/>
          <p14:tracePt t="15634" x="2174875" y="3168650"/>
          <p14:tracePt t="15652" x="2174875" y="3149600"/>
          <p14:tracePt t="15767" x="2174875" y="3159125"/>
          <p14:tracePt t="15772" x="2174875" y="3165475"/>
          <p14:tracePt t="15784" x="2174875" y="3171825"/>
          <p14:tracePt t="15802" x="2174875" y="3203575"/>
          <p14:tracePt t="15818" x="2174875" y="3248025"/>
          <p14:tracePt t="15834" x="2174875" y="3282950"/>
          <p14:tracePt t="15852" x="2174875" y="3314700"/>
          <p14:tracePt t="15868" x="2174875" y="3346450"/>
          <p14:tracePt t="15885" x="2174875" y="3371850"/>
          <p14:tracePt t="15901" x="2174875" y="3394075"/>
          <p14:tracePt t="15917" x="2174875" y="3409950"/>
          <p14:tracePt t="15935" x="2181225" y="3441700"/>
          <p14:tracePt t="15951" x="2187575" y="3463925"/>
          <p14:tracePt t="15968" x="2187575" y="3486150"/>
          <p14:tracePt t="15985" x="2193925" y="3527425"/>
          <p14:tracePt t="16001" x="2200275" y="3559175"/>
          <p14:tracePt t="16018" x="2209800" y="3581400"/>
          <p14:tracePt t="16035" x="2222500" y="3622675"/>
          <p14:tracePt t="16051" x="2228850" y="3644900"/>
          <p14:tracePt t="16068" x="2235200" y="3660775"/>
          <p14:tracePt t="16085" x="2247900" y="3683000"/>
          <p14:tracePt t="16101" x="2257425" y="3692525"/>
          <p14:tracePt t="16118" x="2273300" y="3692525"/>
          <p14:tracePt t="16134" x="2289175" y="3692525"/>
          <p14:tracePt t="16152" x="2292350" y="3689350"/>
          <p14:tracePt t="16169" x="2301875" y="3679825"/>
          <p14:tracePt t="16185" x="2314575" y="3632200"/>
          <p14:tracePt t="16201" x="2327275" y="3597275"/>
          <p14:tracePt t="16218" x="2333625" y="3559175"/>
          <p14:tracePt t="16235" x="2333625" y="3495675"/>
          <p14:tracePt t="16251" x="2333625" y="3444875"/>
          <p14:tracePt t="16268" x="2333625" y="3384550"/>
          <p14:tracePt t="16284" x="2333625" y="3248025"/>
          <p14:tracePt t="16301" x="2333625" y="3165475"/>
          <p14:tracePt t="16318" x="2333625" y="3108325"/>
          <p14:tracePt t="16334" x="2346325" y="3009900"/>
          <p14:tracePt t="16352" x="2362200" y="2924175"/>
          <p14:tracePt t="16370" x="2387600" y="2800350"/>
          <p14:tracePt t="16385" x="2400300" y="2740025"/>
          <p14:tracePt t="16402" x="2400300" y="2695575"/>
          <p14:tracePt t="16418" x="2406650" y="2635250"/>
          <p14:tracePt t="16435" x="2406650" y="2505075"/>
          <p14:tracePt t="16451" x="2406650" y="2435225"/>
          <p14:tracePt t="16468" x="2406650" y="2371725"/>
          <p14:tracePt t="16485" x="2406650" y="2349500"/>
          <p14:tracePt t="16501" x="2406650" y="2327275"/>
          <p14:tracePt t="16519" x="2406650" y="2314575"/>
          <p14:tracePt t="16535" x="2406650" y="2298700"/>
          <p14:tracePt t="16551" x="2403475" y="2282825"/>
          <p14:tracePt t="16568" x="2387600" y="2260600"/>
          <p14:tracePt t="16584" x="2387600" y="2251075"/>
          <p14:tracePt t="16601" x="2387600" y="2241550"/>
          <p14:tracePt t="16619" x="2387600" y="2225675"/>
          <p14:tracePt t="16651" x="2384425" y="2222500"/>
          <p14:tracePt t="16668" x="2368550" y="2206625"/>
          <p14:tracePt t="16684" x="2359025" y="2197100"/>
          <p14:tracePt t="16701" x="2343150" y="2187575"/>
          <p14:tracePt t="16718" x="2327275" y="2159000"/>
          <p14:tracePt t="16735" x="2327275" y="2130425"/>
          <p14:tracePt t="16751" x="2327275" y="2114550"/>
          <p14:tracePt t="16768" x="2327275" y="2098675"/>
          <p14:tracePt t="16784" x="2327275" y="2085975"/>
          <p14:tracePt t="16804" x="2327275" y="2079625"/>
          <p14:tracePt t="16818" x="2317750" y="2079625"/>
          <p14:tracePt t="16834" x="2308225" y="2079625"/>
          <p14:tracePt t="16851" x="2292350" y="2076450"/>
          <p14:tracePt t="16867" x="2276475" y="2070100"/>
          <p14:tracePt t="16884" x="2266950" y="2070100"/>
          <p14:tracePt t="16902" x="2257425" y="2070100"/>
          <p14:tracePt t="16918" x="2238375" y="2070100"/>
          <p14:tracePt t="16934" x="2228850" y="2070100"/>
          <p14:tracePt t="16951" x="2219325" y="2070100"/>
          <p14:tracePt t="16968" x="2203450" y="2070100"/>
          <p14:tracePt t="16984" x="2187575" y="2070100"/>
          <p14:tracePt t="17001" x="2178050" y="2070100"/>
          <p14:tracePt t="17018" x="2165350" y="2082800"/>
          <p14:tracePt t="17034" x="2152650" y="2098675"/>
          <p14:tracePt t="17052" x="2136775" y="2108200"/>
          <p14:tracePt t="17068" x="2124075" y="2117725"/>
          <p14:tracePt t="17085" x="2117725" y="2120900"/>
          <p14:tracePt t="17103" x="2117725" y="2127250"/>
          <p14:tracePt t="17152" x="2117725" y="2130425"/>
          <p14:tracePt t="17160" x="2117725" y="2143125"/>
          <p14:tracePt t="17168" x="2117725" y="2146300"/>
          <p14:tracePt t="17184" x="2114550" y="2146300"/>
          <p14:tracePt t="17380" x="2114550" y="2139950"/>
          <p14:tracePt t="17387" x="2127250" y="2133600"/>
          <p14:tracePt t="17401" x="2143125" y="2124075"/>
          <p14:tracePt t="17418" x="2165350" y="2124075"/>
          <p14:tracePt t="17434" x="2193925" y="2124075"/>
          <p14:tracePt t="17451" x="2228850" y="2124075"/>
          <p14:tracePt t="17468" x="2263775" y="2124075"/>
          <p14:tracePt t="17484" x="2286000" y="2124075"/>
          <p14:tracePt t="17501" x="2327275" y="2124075"/>
          <p14:tracePt t="17518" x="2355850" y="2124075"/>
          <p14:tracePt t="17534" x="2378075" y="2124075"/>
          <p14:tracePt t="17551" x="2413000" y="2124075"/>
          <p14:tracePt t="17568" x="2432050" y="2124075"/>
          <p14:tracePt t="17584" x="2454275" y="2124075"/>
          <p14:tracePt t="17602" x="2482850" y="2130425"/>
          <p14:tracePt t="17618" x="2495550" y="2146300"/>
          <p14:tracePt t="17634" x="2505075" y="2155825"/>
          <p14:tracePt t="17652" x="2524125" y="2171700"/>
          <p14:tracePt t="17669" x="2540000" y="2181225"/>
          <p14:tracePt t="17685" x="2574925" y="2203450"/>
          <p14:tracePt t="17701" x="2590800" y="2209800"/>
          <p14:tracePt t="17718" x="2606675" y="2209800"/>
          <p14:tracePt t="17735" x="2625725" y="2225675"/>
          <p14:tracePt t="17751" x="2635250" y="2235200"/>
          <p14:tracePt t="17768" x="2644775" y="2244725"/>
          <p14:tracePt t="17785" x="2660650" y="2260600"/>
          <p14:tracePt t="17801" x="2676525" y="2270125"/>
          <p14:tracePt t="17818" x="2686050" y="2279650"/>
          <p14:tracePt t="17834" x="2701925" y="2289175"/>
          <p14:tracePt t="17851" x="2711450" y="2295525"/>
          <p14:tracePt t="17868" x="2727325" y="2305050"/>
          <p14:tracePt t="17885" x="2740025" y="2314575"/>
          <p14:tracePt t="17901" x="2749550" y="2314575"/>
          <p14:tracePt t="17918" x="2765425" y="2324100"/>
          <p14:tracePt t="17935" x="2787650" y="2330450"/>
          <p14:tracePt t="17950" x="2797175" y="2339975"/>
          <p14:tracePt t="17968" x="2806700" y="2349500"/>
          <p14:tracePt t="17984" x="2825750" y="2365375"/>
          <p14:tracePt t="18000" x="2835275" y="2371725"/>
          <p14:tracePt t="18018" x="2851150" y="2381250"/>
          <p14:tracePt t="18034" x="2886075" y="2403475"/>
          <p14:tracePt t="18051" x="2895600" y="2413000"/>
          <p14:tracePt t="18068" x="2905125" y="2422525"/>
          <p14:tracePt t="18084" x="2921000" y="2444750"/>
          <p14:tracePt t="18101" x="2936875" y="2454275"/>
          <p14:tracePt t="18118" x="2946400" y="2463800"/>
          <p14:tracePt t="18134" x="2955925" y="2479675"/>
          <p14:tracePt t="18151" x="2965450" y="2489200"/>
          <p14:tracePt t="18168" x="2984500" y="2505075"/>
          <p14:tracePt t="18184" x="2997200" y="2517775"/>
          <p14:tracePt t="18201" x="3006725" y="2530475"/>
          <p14:tracePt t="18219" x="3022600" y="2549525"/>
          <p14:tracePt t="18235" x="3038475" y="2559050"/>
          <p14:tracePt t="18251" x="3048000" y="2568575"/>
          <p14:tracePt t="18268" x="3063875" y="2590800"/>
          <p14:tracePt t="18285" x="3076575" y="2622550"/>
          <p14:tracePt t="18301" x="3095625" y="2667000"/>
          <p14:tracePt t="18318" x="3108325" y="2705100"/>
          <p14:tracePt t="18334" x="3155950" y="2771775"/>
          <p14:tracePt t="18351" x="3181350" y="2809875"/>
          <p14:tracePt t="18368" x="3232150" y="2854325"/>
          <p14:tracePt t="18384" x="3263900" y="2886075"/>
          <p14:tracePt t="18401" x="3295650" y="2911475"/>
          <p14:tracePt t="18418" x="3321050" y="2952750"/>
          <p14:tracePt t="18434" x="3333750" y="2990850"/>
          <p14:tracePt t="18451" x="3352800" y="3038475"/>
          <p14:tracePt t="18468" x="3352800" y="3124200"/>
          <p14:tracePt t="18484" x="3352800" y="3168650"/>
          <p14:tracePt t="18501" x="3352800" y="3213100"/>
          <p14:tracePt t="18518" x="3352800" y="3273425"/>
          <p14:tracePt t="18534" x="3352800" y="3317875"/>
          <p14:tracePt t="18551" x="3352800" y="3340100"/>
          <p14:tracePt t="18568" x="3352800" y="3381375"/>
          <p14:tracePt t="18584" x="3352800" y="3403600"/>
          <p14:tracePt t="18601" x="3352800" y="3422650"/>
          <p14:tracePt t="18617" x="3352800" y="3444875"/>
          <p14:tracePt t="18635" x="3349625" y="3454400"/>
          <p14:tracePt t="18650" x="3349625" y="3463925"/>
          <p14:tracePt t="18668" x="3349625" y="3482975"/>
          <p14:tracePt t="18685" x="3349625" y="3492500"/>
          <p14:tracePt t="18701" x="3349625" y="3502025"/>
          <p14:tracePt t="18739" x="3340100" y="3508375"/>
          <p14:tracePt t="18751" x="3336925" y="3514725"/>
          <p14:tracePt t="18767" x="3321050" y="3533775"/>
          <p14:tracePt t="18785" x="3311525" y="3543300"/>
          <p14:tracePt t="18801" x="3302000" y="3552825"/>
          <p14:tracePt t="18803" x="3282950" y="3559175"/>
          <p14:tracePt t="18818" x="3241675" y="3600450"/>
          <p14:tracePt t="18834" x="3130550" y="3660775"/>
          <p14:tracePt t="18851" x="3019425" y="3711575"/>
          <p14:tracePt t="18868" x="2822575" y="3800475"/>
          <p14:tracePt t="18885" x="2679700" y="3854450"/>
          <p14:tracePt t="18901" x="2543175" y="3895725"/>
          <p14:tracePt t="18918" x="2476500" y="3917950"/>
          <p14:tracePt t="18934" x="2432050" y="3917950"/>
          <p14:tracePt t="18951" x="2390775" y="3917950"/>
          <p14:tracePt t="18968" x="2346325" y="3895725"/>
          <p14:tracePt t="18985" x="2308225" y="3863975"/>
          <p14:tracePt t="19001" x="2254250" y="3794125"/>
          <p14:tracePt t="19018" x="2225675" y="3746500"/>
          <p14:tracePt t="19034" x="2212975" y="3708400"/>
          <p14:tracePt t="19051" x="2190750" y="3667125"/>
          <p14:tracePt t="19067" x="2178050" y="3635375"/>
          <p14:tracePt t="19084" x="2165350" y="3613150"/>
          <p14:tracePt t="19102" x="2165350" y="3571875"/>
          <p14:tracePt t="19118" x="2165350" y="3543300"/>
          <p14:tracePt t="19134" x="2165350" y="3498850"/>
          <p14:tracePt t="19151" x="2165350" y="3444875"/>
          <p14:tracePt t="19167" x="2165350" y="3422650"/>
          <p14:tracePt t="19184" x="2168525" y="3394075"/>
          <p14:tracePt t="19201" x="2168525" y="3365500"/>
          <p14:tracePt t="19218" x="2168525" y="3336925"/>
          <p14:tracePt t="19235" x="2174875" y="3321050"/>
          <p14:tracePt t="19250" x="2190750" y="3267075"/>
          <p14:tracePt t="19268" x="2212975" y="3219450"/>
          <p14:tracePt t="19284" x="2225675" y="3181350"/>
          <p14:tracePt t="19301" x="2238375" y="3124200"/>
          <p14:tracePt t="19317" x="2238375" y="3095625"/>
          <p14:tracePt t="19334" x="2238375" y="3079750"/>
          <p14:tracePt t="19350" x="2238375" y="3054350"/>
          <p14:tracePt t="19368" x="2241550" y="3038475"/>
          <p14:tracePt t="19384" x="2241550" y="3022600"/>
          <p14:tracePt t="19401" x="2254250" y="2987675"/>
          <p14:tracePt t="19418" x="2254250" y="2971800"/>
          <p14:tracePt t="19434" x="2254250" y="2962275"/>
          <p14:tracePt t="19451" x="2254250" y="2949575"/>
          <p14:tracePt t="19468" x="2254250" y="2943225"/>
          <p14:tracePt t="19501" x="2254250" y="2936875"/>
          <p14:tracePt t="19807" x="2254250" y="2952750"/>
          <p14:tracePt t="19813" x="2254250" y="2955925"/>
          <p14:tracePt t="19820" x="2254250" y="2965450"/>
          <p14:tracePt t="19834" x="2254250" y="2987675"/>
          <p14:tracePt t="19851" x="2254250" y="3019425"/>
          <p14:tracePt t="19869" x="2254250" y="3041650"/>
          <p14:tracePt t="19885" x="2254250" y="3089275"/>
          <p14:tracePt t="19901" x="2254250" y="3117850"/>
          <p14:tracePt t="19918" x="2254250" y="3140075"/>
          <p14:tracePt t="19934" x="2251075" y="3171825"/>
          <p14:tracePt t="19951" x="2244725" y="3187700"/>
          <p14:tracePt t="19968" x="2235200" y="3203575"/>
          <p14:tracePt t="19984" x="2235200" y="3244850"/>
          <p14:tracePt t="20001" x="2235200" y="3267075"/>
          <p14:tracePt t="20018" x="2235200" y="3295650"/>
          <p14:tracePt t="20034" x="2235200" y="3343275"/>
          <p14:tracePt t="20051" x="2235200" y="3371850"/>
          <p14:tracePt t="20068" x="2235200" y="3400425"/>
          <p14:tracePt t="20084" x="2235200" y="3435350"/>
          <p14:tracePt t="20101" x="2235200" y="3463925"/>
          <p14:tracePt t="20118" x="2228850" y="3498850"/>
          <p14:tracePt t="20134" x="2228850" y="3533775"/>
          <p14:tracePt t="20151" x="2228850" y="3578225"/>
          <p14:tracePt t="20169" x="2228850" y="3641725"/>
          <p14:tracePt t="20185" x="2228850" y="3683000"/>
          <p14:tracePt t="20201" x="2228850" y="3736975"/>
          <p14:tracePt t="20218" x="2228850" y="3806825"/>
          <p14:tracePt t="20234" x="2228850" y="3860800"/>
          <p14:tracePt t="20251" x="2228850" y="3911600"/>
          <p14:tracePt t="20267" x="2228850" y="3975100"/>
          <p14:tracePt t="20284" x="2228850" y="4010025"/>
          <p14:tracePt t="20301" x="2228850" y="4048125"/>
          <p14:tracePt t="20318" x="2228850" y="4086225"/>
          <p14:tracePt t="20335" x="2228850" y="4108450"/>
          <p14:tracePt t="20351" x="2228850" y="4117975"/>
          <p14:tracePt t="20367" x="2228850" y="4140200"/>
          <p14:tracePt t="20384" x="2225675" y="4149725"/>
          <p14:tracePt t="20401" x="2209800" y="4159250"/>
          <p14:tracePt t="20417" x="2193925" y="4162425"/>
          <p14:tracePt t="20434" x="2184400" y="4162425"/>
          <p14:tracePt t="20450" x="2174875" y="4162425"/>
          <p14:tracePt t="20467" x="2159000" y="4162425"/>
          <p14:tracePt t="20510" x="2168525" y="4162425"/>
          <p14:tracePt t="20518" x="2171700" y="4162425"/>
          <p14:tracePt t="20534" x="2209800" y="4149725"/>
          <p14:tracePt t="20552" x="2270125" y="4143375"/>
          <p14:tracePt t="20567" x="2387600" y="4137025"/>
          <p14:tracePt t="20584" x="2495550" y="4121150"/>
          <p14:tracePt t="20601" x="2600325" y="4121150"/>
          <p14:tracePt t="20617" x="2727325" y="4121150"/>
          <p14:tracePt t="20634" x="2794000" y="4140200"/>
          <p14:tracePt t="20650" x="2857500" y="4152900"/>
          <p14:tracePt t="20667" x="2946400" y="4175125"/>
          <p14:tracePt t="20684" x="2990850" y="4187825"/>
          <p14:tracePt t="20701" x="3041650" y="4210050"/>
          <p14:tracePt t="20717" x="3063875" y="4222750"/>
          <p14:tracePt t="20734" x="3082925" y="4235450"/>
          <p14:tracePt t="20751" x="3101975" y="4254500"/>
          <p14:tracePt t="20767" x="3111500" y="4264025"/>
          <p14:tracePt t="20784" x="3121025" y="4264025"/>
          <p14:tracePt t="20801" x="3143250" y="4264025"/>
          <p14:tracePt t="20817" x="3152775" y="4270375"/>
          <p14:tracePt t="20834" x="3155950" y="4273550"/>
          <p14:tracePt t="20851" x="3155950" y="4283075"/>
          <p14:tracePt t="20867" x="3155950" y="4292600"/>
          <p14:tracePt t="20884" x="3155950" y="4308475"/>
          <p14:tracePt t="20901" x="3165475" y="4324350"/>
          <p14:tracePt t="20917" x="3178175" y="4333875"/>
          <p14:tracePt t="20934" x="3190875" y="4343400"/>
          <p14:tracePt t="20951" x="3206750" y="4349750"/>
          <p14:tracePt t="20967" x="3228975" y="4349750"/>
          <p14:tracePt t="20984" x="3257550" y="4349750"/>
          <p14:tracePt t="21001" x="3282950" y="4349750"/>
          <p14:tracePt t="21018" x="3298825" y="4349750"/>
          <p14:tracePt t="21034" x="3308350" y="4346575"/>
          <p14:tracePt t="21051" x="3324225" y="4321175"/>
          <p14:tracePt t="21067" x="3336925" y="4283075"/>
          <p14:tracePt t="21084" x="3355975" y="4244975"/>
          <p14:tracePt t="21101" x="3355975" y="4175125"/>
          <p14:tracePt t="21117" x="3355975" y="4121150"/>
          <p14:tracePt t="21134" x="3340100" y="4060825"/>
          <p14:tracePt t="21151" x="3317875" y="3968750"/>
          <p14:tracePt t="21167" x="3305175" y="3905250"/>
          <p14:tracePt t="21184" x="3273425" y="3838575"/>
          <p14:tracePt t="21201" x="3244850" y="3746500"/>
          <p14:tracePt t="21218" x="3232150" y="3692525"/>
          <p14:tracePt t="21234" x="3206750" y="3644900"/>
          <p14:tracePt t="21250" x="3187700" y="3587750"/>
          <p14:tracePt t="21268" x="3175000" y="3559175"/>
          <p14:tracePt t="21284" x="3162300" y="3527425"/>
          <p14:tracePt t="21301" x="3146425" y="3492500"/>
          <p14:tracePt t="21318" x="3140075" y="3454400"/>
          <p14:tracePt t="21334" x="3127375" y="3416300"/>
          <p14:tracePt t="21351" x="3108325" y="3352800"/>
          <p14:tracePt t="21368" x="3095625" y="3330575"/>
          <p14:tracePt t="21384" x="3070225" y="3286125"/>
          <p14:tracePt t="21401" x="3060700" y="3270250"/>
          <p14:tracePt t="21417" x="3044825" y="3260725"/>
          <p14:tracePt t="21434" x="3009900" y="3238500"/>
          <p14:tracePt t="21450" x="2987675" y="3225800"/>
          <p14:tracePt t="21467" x="2955925" y="3213100"/>
          <p14:tracePt t="21484" x="2921000" y="3197225"/>
          <p14:tracePt t="21500" x="2889250" y="3165475"/>
          <p14:tracePt t="21518" x="2876550" y="3140075"/>
          <p14:tracePt t="21534" x="2847975" y="3098800"/>
          <p14:tracePt t="21550" x="2828925" y="3073400"/>
          <p14:tracePt t="21567" x="2803525" y="3025775"/>
          <p14:tracePt t="21584" x="2774950" y="2962275"/>
          <p14:tracePt t="21600" x="2765425" y="2940050"/>
          <p14:tracePt t="21617" x="2752725" y="2908300"/>
          <p14:tracePt t="21634" x="2736850" y="2879725"/>
          <p14:tracePt t="21650" x="2720975" y="2863850"/>
          <p14:tracePt t="21667" x="2705100" y="2847975"/>
          <p14:tracePt t="21684" x="2682875" y="2828925"/>
          <p14:tracePt t="21701" x="2660650" y="2797175"/>
          <p14:tracePt t="21718" x="2647950" y="2774950"/>
          <p14:tracePt t="21734" x="2632075" y="2733675"/>
          <p14:tracePt t="21751" x="2613025" y="2708275"/>
          <p14:tracePt t="21767" x="2600325" y="2679700"/>
          <p14:tracePt t="21784" x="2584450" y="2651125"/>
          <p14:tracePt t="21801" x="2574925" y="2635250"/>
          <p14:tracePt t="21819" x="2546350" y="2619375"/>
          <p14:tracePt t="21834" x="2530475" y="2609850"/>
          <p14:tracePt t="21851" x="2501900" y="2597150"/>
          <p14:tracePt t="21868" x="2463800" y="2571750"/>
          <p14:tracePt t="21885" x="2435225" y="2562225"/>
          <p14:tracePt t="21901" x="2409825" y="2549525"/>
          <p14:tracePt t="21917" x="2381250" y="2549525"/>
          <p14:tracePt t="21934" x="2349500" y="2549525"/>
          <p14:tracePt t="21951" x="2311400" y="2549525"/>
          <p14:tracePt t="21968" x="2257425" y="2549525"/>
          <p14:tracePt t="21984" x="2219325" y="2559050"/>
          <p14:tracePt t="22001" x="2168525" y="2571750"/>
          <p14:tracePt t="22018" x="2082800" y="2613025"/>
          <p14:tracePt t="22034" x="2035175" y="2641600"/>
          <p14:tracePt t="22051" x="1978025" y="2676525"/>
          <p14:tracePt t="22067" x="1898650" y="2743200"/>
          <p14:tracePt t="22084" x="1838325" y="2784475"/>
          <p14:tracePt t="22101" x="1768475" y="2841625"/>
          <p14:tracePt t="22118" x="1663700" y="2946400"/>
          <p14:tracePt t="22134" x="1616075" y="3025775"/>
          <p14:tracePt t="22151" x="1558925" y="3108325"/>
          <p14:tracePt t="22168" x="1511300" y="3187700"/>
          <p14:tracePt t="22184" x="1482725" y="3232150"/>
          <p14:tracePt t="22201" x="1454150" y="3298825"/>
          <p14:tracePt t="22217" x="1419225" y="3403600"/>
          <p14:tracePt t="22234" x="1403350" y="3489325"/>
          <p14:tracePt t="22251" x="1377950" y="3584575"/>
          <p14:tracePt t="22267" x="1371600" y="3695700"/>
          <p14:tracePt t="22284" x="1371600" y="3775075"/>
          <p14:tracePt t="22301" x="1371600" y="3857625"/>
          <p14:tracePt t="22317" x="1371600" y="3965575"/>
          <p14:tracePt t="22334" x="1371600" y="4022725"/>
          <p14:tracePt t="22350" x="1371600" y="4083050"/>
          <p14:tracePt t="22367" x="1371600" y="4168775"/>
          <p14:tracePt t="22384" x="1371600" y="4213225"/>
          <p14:tracePt t="22401" x="1371600" y="4235450"/>
          <p14:tracePt t="22418" x="1371600" y="4260850"/>
          <p14:tracePt t="22434" x="1371600" y="4276725"/>
          <p14:tracePt t="22451" x="1371600" y="4286250"/>
          <p14:tracePt t="22467" x="1371600" y="4295775"/>
          <p14:tracePt t="22484" x="1371600" y="4302125"/>
          <p14:tracePt t="22501" x="1371600" y="4305300"/>
          <p14:tracePt t="22517" x="1371600" y="4321175"/>
          <p14:tracePt t="23520" x="1425575" y="4337050"/>
          <p14:tracePt t="23527" x="1498600" y="4346575"/>
          <p14:tracePt t="23535" x="1600200" y="4346575"/>
          <p14:tracePt t="23551" x="1860550" y="4308475"/>
          <p14:tracePt t="23568" x="2136775" y="4197350"/>
          <p14:tracePt t="23588" x="2781300" y="3879850"/>
          <p14:tracePt t="23608" x="3467100" y="3482975"/>
          <p14:tracePt t="23635" x="4432300" y="3082925"/>
          <p14:tracePt t="23669" x="5543550" y="2784475"/>
          <p14:tracePt t="23685" x="5949950" y="2711450"/>
          <p14:tracePt t="23702" x="6289675" y="2638425"/>
          <p14:tracePt t="23718" x="6740525" y="2549525"/>
          <p14:tracePt t="23735" x="6969125" y="2530475"/>
          <p14:tracePt t="23751" x="7210425" y="2520950"/>
          <p14:tracePt t="23768" x="7473950" y="2520950"/>
          <p14:tracePt t="23784" x="7588250" y="2520950"/>
          <p14:tracePt t="23800" x="7661275" y="2520950"/>
          <p14:tracePt t="23818" x="7718425" y="2508250"/>
          <p14:tracePt t="23834" x="7727950" y="2498725"/>
          <p14:tracePt t="23851" x="7731125" y="2476500"/>
          <p14:tracePt t="23868" x="7712075" y="2384425"/>
          <p14:tracePt t="23886" x="7680325" y="2305050"/>
          <p14:tracePt t="23889" x="7651750" y="2276475"/>
          <p14:tracePt t="23900" x="7635875" y="2247900"/>
          <p14:tracePt t="23918" x="7591425" y="2187575"/>
          <p14:tracePt t="23934" x="7572375" y="2165350"/>
          <p14:tracePt t="23950" x="7562850" y="2149475"/>
          <p14:tracePt t="23967" x="7540625" y="2120900"/>
          <p14:tracePt t="23983" x="7540625" y="2111375"/>
          <p14:tracePt t="24001" x="7540625" y="2101850"/>
          <p14:tracePt t="24018" x="7559675" y="2079625"/>
          <p14:tracePt t="24034" x="7610475" y="2079625"/>
          <p14:tracePt t="24051" x="7664450" y="2082800"/>
          <p14:tracePt t="24067" x="7740650" y="2111375"/>
          <p14:tracePt t="24084" x="7762875" y="2120900"/>
          <p14:tracePt t="24100" x="7769225" y="2130425"/>
          <p14:tracePt t="24117" x="7769225" y="2152650"/>
          <p14:tracePt t="24134" x="7756525" y="2162175"/>
          <p14:tracePt t="24150" x="7705725" y="2162175"/>
          <p14:tracePt t="24167" x="7620000" y="2162175"/>
          <p14:tracePt t="24184" x="7559675" y="2162175"/>
          <p14:tracePt t="24200" x="7480300" y="2162175"/>
          <p14:tracePt t="24217" x="7315200" y="2178050"/>
          <p14:tracePt t="24234" x="7207250" y="2193925"/>
          <p14:tracePt t="24250" x="7118350" y="2235200"/>
          <p14:tracePt t="24268" x="6991350" y="2292350"/>
          <p14:tracePt t="24284" x="6921500" y="2330450"/>
          <p14:tracePt t="24300" x="6864350" y="2359025"/>
          <p14:tracePt t="24317" x="6816725" y="2384425"/>
          <p14:tracePt t="24334" x="6791325" y="2393950"/>
          <p14:tracePt t="24350" x="6762750" y="2400300"/>
          <p14:tracePt t="24367" x="6715125" y="2400300"/>
          <p14:tracePt t="24383" x="6670675" y="2390775"/>
          <p14:tracePt t="24402" x="6565900" y="2352675"/>
          <p14:tracePt t="24418" x="6486525" y="2320925"/>
          <p14:tracePt t="24434" x="6419850" y="2282825"/>
          <p14:tracePt t="24452" x="6369050" y="2257425"/>
          <p14:tracePt t="24468" x="6340475" y="2247900"/>
          <p14:tracePt t="24484" x="6315075" y="2235200"/>
          <p14:tracePt t="24501" x="6273800" y="2209800"/>
          <p14:tracePt t="24517" x="6248400" y="2200275"/>
          <p14:tracePt t="24534" x="6219825" y="2181225"/>
          <p14:tracePt t="24551" x="6175375" y="2155825"/>
          <p14:tracePt t="24567" x="6165850" y="2139950"/>
          <p14:tracePt t="24584" x="6156325" y="2130425"/>
          <p14:tracePt t="24601" x="6156325" y="2111375"/>
          <p14:tracePt t="24617" x="6156325" y="2101850"/>
          <p14:tracePt t="24634" x="6169025" y="2095500"/>
          <p14:tracePt t="24650" x="6188075" y="2085975"/>
          <p14:tracePt t="24667" x="6210300" y="2079625"/>
          <p14:tracePt t="24684" x="6238875" y="2079625"/>
          <p14:tracePt t="24700" x="6311900" y="2073275"/>
          <p14:tracePt t="24717" x="6369050" y="2073275"/>
          <p14:tracePt t="24734" x="6454775" y="2079625"/>
          <p14:tracePt t="24750" x="6553200" y="2101850"/>
          <p14:tracePt t="24767" x="6616700" y="2114550"/>
          <p14:tracePt t="24784" x="6664325" y="2133600"/>
          <p14:tracePt t="24801" x="6753225" y="2155825"/>
          <p14:tracePt t="24817" x="6816725" y="2168525"/>
          <p14:tracePt t="24834" x="6883400" y="2184400"/>
          <p14:tracePt t="24851" x="6975475" y="2219325"/>
          <p14:tracePt t="24867" x="7019925" y="2247900"/>
          <p14:tracePt t="24884" x="7061200" y="2279650"/>
          <p14:tracePt t="24900" x="7118350" y="2305050"/>
          <p14:tracePt t="24917" x="7156450" y="2317750"/>
          <p14:tracePt t="24933" x="7178675" y="2336800"/>
          <p14:tracePt t="24950" x="7213600" y="2352675"/>
          <p14:tracePt t="24967" x="7223125" y="2362200"/>
          <p14:tracePt t="24984" x="7232650" y="2371725"/>
          <p14:tracePt t="25001" x="7254875" y="2390775"/>
          <p14:tracePt t="25018" x="7264400" y="2400300"/>
          <p14:tracePt t="25035" x="7280275" y="2422525"/>
          <p14:tracePt t="25051" x="7283450" y="2444750"/>
          <p14:tracePt t="25068" x="7302500" y="2466975"/>
          <p14:tracePt t="25085" x="7321550" y="2517775"/>
          <p14:tracePt t="25100" x="7334250" y="2571750"/>
          <p14:tracePt t="25117" x="7346950" y="2635250"/>
          <p14:tracePt t="25134" x="7369175" y="2714625"/>
          <p14:tracePt t="25150" x="7375525" y="2752725"/>
          <p14:tracePt t="25167" x="7381875" y="2813050"/>
          <p14:tracePt t="25184" x="7394575" y="2911475"/>
          <p14:tracePt t="25200" x="7404100" y="2971800"/>
          <p14:tracePt t="25217" x="7410450" y="3025775"/>
          <p14:tracePt t="25234" x="7410450" y="3111500"/>
          <p14:tracePt t="25250" x="7410450" y="3149600"/>
          <p14:tracePt t="25267" x="7410450" y="3200400"/>
          <p14:tracePt t="25284" x="7407275" y="3276600"/>
          <p14:tracePt t="25300" x="7394575" y="3324225"/>
          <p14:tracePt t="25317" x="7381875" y="3362325"/>
          <p14:tracePt t="25334" x="7356475" y="3419475"/>
          <p14:tracePt t="25350" x="7331075" y="3457575"/>
          <p14:tracePt t="25367" x="7296150" y="3505200"/>
          <p14:tracePt t="25383" x="7254875" y="3568700"/>
          <p14:tracePt t="25400" x="7223125" y="3609975"/>
          <p14:tracePt t="25417" x="7197725" y="3657600"/>
          <p14:tracePt t="25434" x="7153275" y="3702050"/>
          <p14:tracePt t="25450" x="7127875" y="3724275"/>
          <p14:tracePt t="25467" x="7096125" y="3756025"/>
          <p14:tracePt t="25483" x="7067550" y="3778250"/>
          <p14:tracePt t="25500" x="7058025" y="3790950"/>
          <p14:tracePt t="25517" x="7042150" y="3806825"/>
          <p14:tracePt t="25533" x="7013575" y="3822700"/>
          <p14:tracePt t="25550" x="6991350" y="3829050"/>
          <p14:tracePt t="25567" x="6959600" y="3832225"/>
          <p14:tracePt t="25583" x="6931025" y="3832225"/>
          <p14:tracePt t="25601" x="6905625" y="3838575"/>
          <p14:tracePt t="25618" x="6858000" y="3851275"/>
          <p14:tracePt t="25633" x="6813550" y="3870325"/>
          <p14:tracePt t="25651" x="6775450" y="3883025"/>
          <p14:tracePt t="25668" x="6711950" y="3889375"/>
          <p14:tracePt t="25684" x="6677025" y="3889375"/>
          <p14:tracePt t="25700" x="6645275" y="3889375"/>
          <p14:tracePt t="25718" x="6591300" y="3889375"/>
          <p14:tracePt t="25733" x="6546850" y="3889375"/>
          <p14:tracePt t="25751" x="6518275" y="3886200"/>
          <p14:tracePt t="25767" x="6477000" y="3873500"/>
          <p14:tracePt t="25783" x="6438900" y="3867150"/>
          <p14:tracePt t="25800" x="6416675" y="3867150"/>
          <p14:tracePt t="25817" x="6375400" y="3867150"/>
          <p14:tracePt t="25834" x="6365875" y="3867150"/>
          <p14:tracePt t="25850" x="6350000" y="3867150"/>
          <p14:tracePt t="25867" x="6324600" y="3867150"/>
          <p14:tracePt t="25884" x="6302375" y="3867150"/>
          <p14:tracePt t="25900" x="6283325" y="3867150"/>
          <p14:tracePt t="25917" x="6254750" y="3857625"/>
          <p14:tracePt t="25934" x="6245225" y="3857625"/>
          <p14:tracePt t="25951" x="6229350" y="3844925"/>
          <p14:tracePt t="25967" x="6216650" y="383540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sz="3200" dirty="0" smtClean="0"/>
              <a:t>Disque nectarifère</a:t>
            </a:r>
          </a:p>
        </p:txBody>
      </p:sp>
      <p:pic>
        <p:nvPicPr>
          <p:cNvPr id="84995" name="Espace réservé du contenu 3" descr="image119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5825" r="24646"/>
          <a:stretch>
            <a:fillRect/>
          </a:stretch>
        </p:blipFill>
        <p:spPr>
          <a:xfrm>
            <a:off x="0" y="1142984"/>
            <a:ext cx="4214810" cy="5300614"/>
          </a:xfrm>
        </p:spPr>
      </p:pic>
      <p:pic>
        <p:nvPicPr>
          <p:cNvPr id="84996" name="Picture 2" descr="C:\Users\HP\Desktop\TP DE FLORISTIQUE 4\image1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28184" t="30975" r="38207" b="19496"/>
          <a:stretch>
            <a:fillRect/>
          </a:stretch>
        </p:blipFill>
        <p:spPr>
          <a:xfrm>
            <a:off x="5072066" y="1714488"/>
            <a:ext cx="3360988" cy="3714776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3369"/>
    </mc:Choice>
    <mc:Fallback>
      <p:transition spd="slow" advTm="4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4991" x="6089650" y="3810000"/>
          <p14:tracePt t="4998" x="5867400" y="3784600"/>
          <p14:tracePt t="5005" x="5622925" y="3759200"/>
          <p14:tracePt t="5016" x="5441950" y="3721100"/>
          <p14:tracePt t="5032" x="5048250" y="3702050"/>
          <p14:tracePt t="5048" x="4845050" y="3702050"/>
          <p14:tracePt t="5065" x="4651375" y="3702050"/>
          <p14:tracePt t="5098" x="4286250" y="3759200"/>
          <p14:tracePt t="5132" x="4025900" y="3870325"/>
          <p14:tracePt t="5149" x="3965575" y="3921125"/>
          <p14:tracePt t="5165" x="3921125" y="3971925"/>
          <p14:tracePt t="5181" x="3889375" y="4029075"/>
          <p14:tracePt t="5198" x="3889375" y="4051300"/>
          <p14:tracePt t="5216" x="3892550" y="4064000"/>
          <p14:tracePt t="5439" x="3768725" y="4048125"/>
          <p14:tracePt t="5446" x="3502025" y="4019550"/>
          <p14:tracePt t="5453" x="3282950" y="3994150"/>
          <p14:tracePt t="5465" x="2901950" y="3984625"/>
          <p14:tracePt t="5482" x="2536825" y="4003675"/>
          <p14:tracePt t="5498" x="2206625" y="4048125"/>
          <p14:tracePt t="5516" x="1895475" y="4133850"/>
          <p14:tracePt t="5531" x="1727200" y="4200525"/>
          <p14:tracePt t="5548" x="1625600" y="4257675"/>
          <p14:tracePt t="5565" x="1533525" y="4333875"/>
          <p14:tracePt t="5581" x="1485900" y="4403725"/>
          <p14:tracePt t="5598" x="1463675" y="4489450"/>
          <p14:tracePt t="5615" x="1460500" y="4578350"/>
          <p14:tracePt t="5632" x="1482725" y="4641850"/>
          <p14:tracePt t="5648" x="1517650" y="4702175"/>
          <p14:tracePt t="5665" x="1590675" y="4781550"/>
          <p14:tracePt t="5682" x="1635125" y="4832350"/>
          <p14:tracePt t="5698" x="1685925" y="4883150"/>
          <p14:tracePt t="5715" x="1730375" y="4940300"/>
          <p14:tracePt t="5732" x="1755775" y="4965700"/>
          <p14:tracePt t="5748" x="1774825" y="4997450"/>
          <p14:tracePt t="5765" x="1793875" y="5013325"/>
          <p14:tracePt t="5782" x="1800225" y="5022850"/>
          <p14:tracePt t="5816" x="1797050" y="5022850"/>
          <p14:tracePt t="5832" x="1781175" y="5022850"/>
          <p14:tracePt t="5848" x="1771650" y="5016500"/>
          <p14:tracePt t="5865" x="1736725" y="4997450"/>
          <p14:tracePt t="5882" x="1704975" y="4965700"/>
          <p14:tracePt t="5899" x="1660525" y="4940300"/>
          <p14:tracePt t="5915" x="1593850" y="4899025"/>
          <p14:tracePt t="5932" x="1555750" y="4886325"/>
          <p14:tracePt t="5948" x="1524000" y="4873625"/>
          <p14:tracePt t="5950" x="1504950" y="4867275"/>
          <p14:tracePt t="5965" x="1482725" y="4857750"/>
          <p14:tracePt t="5982" x="1450975" y="4838700"/>
          <p14:tracePt t="5999" x="1403350" y="4826000"/>
          <p14:tracePt t="6015" x="1381125" y="4826000"/>
          <p14:tracePt t="6032" x="1358900" y="4826000"/>
          <p14:tracePt t="6048" x="1323975" y="4826000"/>
          <p14:tracePt t="6065" x="1314450" y="4826000"/>
          <p14:tracePt t="6082" x="1304925" y="4826000"/>
          <p14:tracePt t="6099" x="1285875" y="4826000"/>
          <p14:tracePt t="6115" x="1270000" y="4826000"/>
          <p14:tracePt t="6132" x="1260475" y="4832350"/>
          <p14:tracePt t="6149" x="1241425" y="4832350"/>
          <p14:tracePt t="6165" x="1228725" y="4832350"/>
          <p14:tracePt t="6182" x="1225550" y="4832350"/>
          <p14:tracePt t="7010" x="1209675" y="4822825"/>
          <p14:tracePt t="7017" x="1190625" y="4810125"/>
          <p14:tracePt t="7032" x="1143000" y="4784725"/>
          <p14:tracePt t="7048" x="1098550" y="4765675"/>
          <p14:tracePt t="7065" x="1073150" y="4752975"/>
          <p14:tracePt t="7081" x="1031875" y="4743450"/>
          <p14:tracePt t="7098" x="1022350" y="4743450"/>
          <p14:tracePt t="7132" x="996950" y="4743450"/>
          <p14:tracePt t="7165" x="987425" y="4743450"/>
          <p14:tracePt t="7352" x="981075" y="4743450"/>
          <p14:tracePt t="7359" x="977900" y="4743450"/>
          <p14:tracePt t="7366" x="971550" y="4743450"/>
          <p14:tracePt t="7381" x="962025" y="4743450"/>
          <p14:tracePt t="7451" x="965200" y="4743450"/>
          <p14:tracePt t="7458" x="968375" y="4749800"/>
          <p14:tracePt t="7466" x="981075" y="4752975"/>
          <p14:tracePt t="7481" x="1009650" y="4765675"/>
          <p14:tracePt t="7498" x="1047750" y="4784725"/>
          <p14:tracePt t="7515" x="1120775" y="4819650"/>
          <p14:tracePt t="7531" x="1168400" y="4832350"/>
          <p14:tracePt t="7548" x="1196975" y="4841875"/>
          <p14:tracePt t="7565" x="1219200" y="4841875"/>
          <p14:tracePt t="7581" x="1222375" y="4841875"/>
          <p14:tracePt t="7616" x="1216025" y="4841875"/>
          <p14:tracePt t="7631" x="1206500" y="4832350"/>
          <p14:tracePt t="7648" x="1177925" y="4813300"/>
          <p14:tracePt t="7664" x="1139825" y="4775200"/>
          <p14:tracePt t="7681" x="1101725" y="4756150"/>
          <p14:tracePt t="7698" x="1057275" y="4737100"/>
          <p14:tracePt t="7715" x="990600" y="4711700"/>
          <p14:tracePt t="7731" x="968375" y="4699000"/>
          <p14:tracePt t="7748" x="936625" y="4686300"/>
          <p14:tracePt t="7765" x="923925" y="4686300"/>
          <p14:tracePt t="7781" x="914400" y="4686300"/>
          <p14:tracePt t="7799" x="898525" y="4686300"/>
          <p14:tracePt t="7815" x="882650" y="4686300"/>
          <p14:tracePt t="7831" x="873125" y="4686300"/>
          <p14:tracePt t="7848" x="869950" y="4686300"/>
          <p14:tracePt t="7865" x="863600" y="4686300"/>
          <p14:tracePt t="7949" x="866775" y="4686300"/>
          <p14:tracePt t="7956" x="869950" y="4686300"/>
          <p14:tracePt t="7965" x="876300" y="4686300"/>
          <p14:tracePt t="7981" x="879475" y="4686300"/>
          <p14:tracePt t="8326" x="911225" y="4686300"/>
          <p14:tracePt t="8333" x="936625" y="4686300"/>
          <p14:tracePt t="8348" x="1006475" y="4686300"/>
          <p14:tracePt t="8365" x="1111250" y="4686300"/>
          <p14:tracePt t="8381" x="1193800" y="4679950"/>
          <p14:tracePt t="8398" x="1304925" y="4648200"/>
          <p14:tracePt t="8431" x="1492250" y="4600575"/>
          <p14:tracePt t="8465" x="1625600" y="4524375"/>
          <p14:tracePt t="8482" x="1663700" y="4467225"/>
          <p14:tracePt t="8498" x="1701800" y="4400550"/>
          <p14:tracePt t="8515" x="1724025" y="4333875"/>
          <p14:tracePt t="8532" x="1746250" y="4200525"/>
          <p14:tracePt t="8548" x="1771650" y="4083050"/>
          <p14:tracePt t="8565" x="1787525" y="3975100"/>
          <p14:tracePt t="8581" x="1803400" y="3889375"/>
          <p14:tracePt t="8598" x="1819275" y="3746500"/>
          <p14:tracePt t="8615" x="1828800" y="3632200"/>
          <p14:tracePt t="8632" x="1851025" y="3498850"/>
          <p14:tracePt t="8648" x="1866900" y="3422650"/>
          <p14:tracePt t="8665" x="1892300" y="3292475"/>
          <p14:tracePt t="8682" x="1952625" y="3101975"/>
          <p14:tracePt t="8698" x="1987550" y="3000375"/>
          <p14:tracePt t="8715" x="2032000" y="2870200"/>
          <p14:tracePt t="8732" x="2073275" y="2657475"/>
          <p14:tracePt t="8748" x="2092325" y="2549525"/>
          <p14:tracePt t="8764" x="2092325" y="2413000"/>
          <p14:tracePt t="8781" x="2114550" y="2247900"/>
          <p14:tracePt t="8798" x="2114550" y="2187575"/>
          <p14:tracePt t="8815" x="2120900" y="2149475"/>
          <p14:tracePt t="8831" x="2133600" y="2101850"/>
          <p14:tracePt t="8848" x="2139950" y="2057400"/>
          <p14:tracePt t="8864" x="2139950" y="1997075"/>
          <p14:tracePt t="8881" x="2139950" y="1889125"/>
          <p14:tracePt t="8898" x="2139950" y="1828800"/>
          <p14:tracePt t="8915" x="2139950" y="1784350"/>
          <p14:tracePt t="8932" x="2139950" y="1736725"/>
          <p14:tracePt t="8948" x="2139950" y="1708150"/>
          <p14:tracePt t="8965" x="2139950" y="1670050"/>
          <p14:tracePt t="8981" x="2139950" y="1631950"/>
          <p14:tracePt t="8998" x="2139950" y="1593850"/>
          <p14:tracePt t="9015" x="2139950" y="1571625"/>
          <p14:tracePt t="9032" x="2139950" y="1546225"/>
          <p14:tracePt t="9048" x="2139950" y="1533525"/>
          <p14:tracePt t="9065" x="2139950" y="1530350"/>
          <p14:tracePt t="9124" x="2139950" y="1536700"/>
          <p14:tracePt t="9130" x="2139950" y="1543050"/>
          <p14:tracePt t="9137" x="2139950" y="1546225"/>
          <p14:tracePt t="9148" x="2139950" y="1555750"/>
          <p14:tracePt t="9165" x="2139950" y="1597025"/>
          <p14:tracePt t="9181" x="2139950" y="1635125"/>
          <p14:tracePt t="9198" x="2136775" y="1670050"/>
          <p14:tracePt t="9214" x="2130425" y="1724025"/>
          <p14:tracePt t="9232" x="2114550" y="1844675"/>
          <p14:tracePt t="9248" x="2092325" y="1930400"/>
          <p14:tracePt t="9265" x="2070100" y="2063750"/>
          <p14:tracePt t="9281" x="2051050" y="2181225"/>
          <p14:tracePt t="9298" x="2035175" y="2276475"/>
          <p14:tracePt t="9315" x="2003425" y="2413000"/>
          <p14:tracePt t="9331" x="1990725" y="2486025"/>
          <p14:tracePt t="9348" x="1974850" y="2571750"/>
          <p14:tracePt t="9365" x="1949450" y="2695575"/>
          <p14:tracePt t="9381" x="1927225" y="2759075"/>
          <p14:tracePt t="9398" x="1914525" y="2822575"/>
          <p14:tracePt t="9414" x="1895475" y="2914650"/>
          <p14:tracePt t="9431" x="1885950" y="2974975"/>
          <p14:tracePt t="9448" x="1885950" y="3035300"/>
          <p14:tracePt t="9464" x="1879600" y="3108325"/>
          <p14:tracePt t="9481" x="1866900" y="3152775"/>
          <p14:tracePt t="9498" x="1860550" y="3197225"/>
          <p14:tracePt t="9500" x="1854200" y="3222625"/>
          <p14:tracePt t="9514" x="1841500" y="3276600"/>
          <p14:tracePt t="9532" x="1825625" y="3340100"/>
          <p14:tracePt t="9547" x="1825625" y="3400425"/>
          <p14:tracePt t="9565" x="1812925" y="3473450"/>
          <p14:tracePt t="9581" x="1800225" y="3508375"/>
          <p14:tracePt t="9598" x="1787525" y="3556000"/>
          <p14:tracePt t="9615" x="1774825" y="3619500"/>
          <p14:tracePt t="9632" x="1762125" y="3663950"/>
          <p14:tracePt t="9650" x="1736725" y="3736975"/>
          <p14:tracePt t="9665" x="1724025" y="3790950"/>
          <p14:tracePt t="9681" x="1711325" y="3835400"/>
          <p14:tracePt t="9698" x="1689100" y="3924300"/>
          <p14:tracePt t="9715" x="1682750" y="3962400"/>
          <p14:tracePt t="9731" x="1670050" y="4006850"/>
          <p14:tracePt t="9748" x="1663700" y="4057650"/>
          <p14:tracePt t="9764" x="1657350" y="4079875"/>
          <p14:tracePt t="9781" x="1651000" y="4108450"/>
          <p14:tracePt t="9798" x="1641475" y="4149725"/>
          <p14:tracePt t="9814" x="1641475" y="4181475"/>
          <p14:tracePt t="9831" x="1635125" y="4203700"/>
          <p14:tracePt t="9848" x="1635125" y="4241800"/>
          <p14:tracePt t="9864" x="1635125" y="4264025"/>
          <p14:tracePt t="9881" x="1628775" y="4295775"/>
          <p14:tracePt t="9898" x="1628775" y="4327525"/>
          <p14:tracePt t="9914" x="1622425" y="4349750"/>
          <p14:tracePt t="9931" x="1622425" y="4362450"/>
          <p14:tracePt t="9948" x="1622425" y="4375150"/>
          <p14:tracePt t="9964" x="1622425" y="4384675"/>
          <p14:tracePt t="9981" x="1622425" y="4400550"/>
          <p14:tracePt t="9998" x="1622425" y="4406900"/>
          <p14:tracePt t="10015" x="1622425" y="4416425"/>
          <p14:tracePt t="13819" x="1638300" y="4448175"/>
          <p14:tracePt t="13827" x="1663700" y="4498975"/>
          <p14:tracePt t="13833" x="1698625" y="4540250"/>
          <p14:tracePt t="13848" x="1743075" y="4610100"/>
          <p14:tracePt t="13864" x="1800225" y="4679950"/>
          <p14:tracePt t="13881" x="1835150" y="4737100"/>
          <p14:tracePt t="13914" x="1924050" y="4822825"/>
          <p14:tracePt t="13947" x="1962150" y="4870450"/>
          <p14:tracePt t="13964" x="1978025" y="4879975"/>
          <p14:tracePt t="13981" x="1987550" y="4889500"/>
          <p14:tracePt t="13998" x="2003425" y="4895850"/>
          <p14:tracePt t="14014" x="2006600" y="4895850"/>
          <p14:tracePt t="14031" x="2012950" y="4895850"/>
          <p14:tracePt t="14048" x="2028825" y="4895850"/>
          <p14:tracePt t="14076" x="2028825" y="4892675"/>
          <p14:tracePt t="14083" x="2032000" y="4889500"/>
          <p14:tracePt t="14097" x="2032000" y="4879975"/>
          <p14:tracePt t="14114" x="2032000" y="4867275"/>
          <p14:tracePt t="14131" x="2032000" y="4857750"/>
          <p14:tracePt t="14148" x="2012950" y="4819650"/>
          <p14:tracePt t="14164" x="1984375" y="4778375"/>
          <p14:tracePt t="14181" x="1939925" y="4743450"/>
          <p14:tracePt t="14197" x="1819275" y="4673600"/>
          <p14:tracePt t="14214" x="1739900" y="4635500"/>
          <p14:tracePt t="14230" x="1651000" y="4610100"/>
          <p14:tracePt t="14247" x="1533525" y="4603750"/>
          <p14:tracePt t="14265" x="1460500" y="4603750"/>
          <p14:tracePt t="14281" x="1374775" y="4613275"/>
          <p14:tracePt t="14297" x="1330325" y="4625975"/>
          <p14:tracePt t="14314" x="1298575" y="4645025"/>
          <p14:tracePt t="14330" x="1282700" y="4654550"/>
          <p14:tracePt t="14348" x="1263650" y="4683125"/>
          <p14:tracePt t="14364" x="1254125" y="4711700"/>
          <p14:tracePt t="14381" x="1241425" y="4752975"/>
          <p14:tracePt t="14398" x="1241425" y="4781550"/>
          <p14:tracePt t="14414" x="1241425" y="4826000"/>
          <p14:tracePt t="14431" x="1263650" y="4892675"/>
          <p14:tracePt t="14447" x="1276350" y="4921250"/>
          <p14:tracePt t="14464" x="1317625" y="4972050"/>
          <p14:tracePt t="14481" x="1409700" y="5038725"/>
          <p14:tracePt t="14497" x="1463675" y="5051425"/>
          <p14:tracePt t="14514" x="1498600" y="5051425"/>
          <p14:tracePt t="14530" x="1549400" y="5041900"/>
          <p14:tracePt t="14547" x="1571625" y="5032375"/>
          <p14:tracePt t="14564" x="1577975" y="5019675"/>
          <p14:tracePt t="15271" x="1562100" y="5000625"/>
          <p14:tracePt t="15278" x="1543050" y="4987925"/>
          <p14:tracePt t="15285" x="1514475" y="4972050"/>
          <p14:tracePt t="15297" x="1495425" y="4953000"/>
          <p14:tracePt t="15314" x="1422400" y="4927600"/>
          <p14:tracePt t="15330" x="1384300" y="4914900"/>
          <p14:tracePt t="15365" x="1311275" y="4876800"/>
          <p14:tracePt t="15397" x="1276350" y="4870450"/>
          <p14:tracePt t="15414" x="1257300" y="4870450"/>
          <p14:tracePt t="15430" x="1247775" y="4870450"/>
          <p14:tracePt t="15448" x="1231900" y="4867275"/>
          <p14:tracePt t="15464" x="1219200" y="4867275"/>
          <p14:tracePt t="15480" x="1206500" y="4860925"/>
          <p14:tracePt t="15497" x="1196975" y="4851400"/>
          <p14:tracePt t="15515" x="1155700" y="4829175"/>
          <p14:tracePt t="15531" x="1133475" y="4816475"/>
          <p14:tracePt t="15548" x="1089025" y="4784725"/>
          <p14:tracePt t="15564" x="1063625" y="4752975"/>
          <p14:tracePt t="15580" x="1035050" y="4727575"/>
          <p14:tracePt t="15598" x="990600" y="4689475"/>
          <p14:tracePt t="15614" x="949325" y="4670425"/>
          <p14:tracePt t="15630" x="920750" y="4645025"/>
          <p14:tracePt t="15647" x="876300" y="4629150"/>
          <p14:tracePt t="15664" x="847725" y="4616450"/>
          <p14:tracePt t="15680" x="838200" y="4606925"/>
          <p14:tracePt t="15698" x="822325" y="4606925"/>
          <p14:tracePt t="15714" x="812800" y="4606925"/>
          <p14:tracePt t="15731" x="796925" y="4606925"/>
          <p14:tracePt t="15747" x="796925" y="4600575"/>
          <p14:tracePt t="15764" x="796925" y="4591050"/>
          <p14:tracePt t="15781" x="796925" y="4584700"/>
          <p14:tracePt t="15797" x="796925" y="4581525"/>
          <p14:tracePt t="16083" x="796925" y="4575175"/>
          <p14:tracePt t="16090" x="796925" y="4572000"/>
          <p14:tracePt t="16097" x="796925" y="4565650"/>
          <p14:tracePt t="16114" x="796925" y="4556125"/>
          <p14:tracePt t="16130" x="796925" y="4540250"/>
          <p14:tracePt t="16147" x="800100" y="4527550"/>
          <p14:tracePt t="16182" x="809625" y="4521200"/>
          <p14:tracePt t="16198" x="819150" y="4521200"/>
          <p14:tracePt t="16214" x="822325" y="4521200"/>
          <p14:tracePt t="16230" x="835025" y="4521200"/>
          <p14:tracePt t="16247" x="844550" y="4521200"/>
          <p14:tracePt t="16264" x="847725" y="4521200"/>
          <p14:tracePt t="16281" x="863600" y="4521200"/>
          <p14:tracePt t="16325" x="866775" y="4521200"/>
          <p14:tracePt t="16631" x="873125" y="4521200"/>
          <p14:tracePt t="16637" x="882650" y="4521200"/>
          <p14:tracePt t="16647" x="895350" y="4521200"/>
          <p14:tracePt t="16664" x="923925" y="4521200"/>
          <p14:tracePt t="16681" x="949325" y="4521200"/>
          <p14:tracePt t="16715" x="996950" y="4521200"/>
          <p14:tracePt t="16747" x="1022350" y="4521200"/>
          <p14:tracePt t="16765" x="1031875" y="4524375"/>
          <p14:tracePt t="16781" x="1038225" y="4524375"/>
          <p14:tracePt t="16865" x="1035050" y="4524375"/>
          <p14:tracePt t="16872" x="1031875" y="4524375"/>
          <p14:tracePt t="16880" x="1025525" y="4527550"/>
          <p14:tracePt t="16897" x="1009650" y="4527550"/>
          <p14:tracePt t="16914" x="996950" y="4533900"/>
          <p14:tracePt t="16931" x="987425" y="4533900"/>
          <p14:tracePt t="16947" x="977900" y="4533900"/>
          <p14:tracePt t="16964" x="955675" y="4533900"/>
          <p14:tracePt t="16981" x="946150" y="4533900"/>
          <p14:tracePt t="16997" x="936625" y="4533900"/>
          <p14:tracePt t="17013" x="923925" y="4533900"/>
          <p14:tracePt t="17030" x="908050" y="4533900"/>
          <p14:tracePt t="17047" x="898525" y="4533900"/>
          <p14:tracePt t="17064" x="889000" y="4537075"/>
          <p14:tracePt t="17080" x="889000" y="4549775"/>
          <p14:tracePt t="17097" x="889000" y="4552950"/>
          <p14:tracePt t="17113" x="889000" y="4559300"/>
          <p14:tracePt t="17135" x="889000" y="4562475"/>
          <p14:tracePt t="17186" x="895350" y="4562475"/>
          <p14:tracePt t="17192" x="898525" y="4562475"/>
          <p14:tracePt t="17199" x="904875" y="4562475"/>
          <p14:tracePt t="17214" x="920750" y="4562475"/>
          <p14:tracePt t="17231" x="930275" y="4562475"/>
          <p14:tracePt t="17248" x="942975" y="4562475"/>
          <p14:tracePt t="17264" x="958850" y="4562475"/>
          <p14:tracePt t="17280" x="974725" y="4562475"/>
          <p14:tracePt t="17298" x="984250" y="4562475"/>
          <p14:tracePt t="17314" x="1000125" y="4562475"/>
          <p14:tracePt t="17331" x="1009650" y="4562475"/>
          <p14:tracePt t="17450" x="1006475" y="4562475"/>
          <p14:tracePt t="17457" x="1003300" y="4562475"/>
          <p14:tracePt t="17464" x="996950" y="4562475"/>
          <p14:tracePt t="17481" x="987425" y="4562475"/>
          <p14:tracePt t="17497" x="974725" y="4562475"/>
          <p14:tracePt t="17514" x="958850" y="4562475"/>
          <p14:tracePt t="17530" x="949325" y="4562475"/>
          <p14:tracePt t="17548" x="933450" y="4562475"/>
          <p14:tracePt t="17563" x="923925" y="4562475"/>
          <p14:tracePt t="17580" x="908050" y="4562475"/>
          <p14:tracePt t="17597" x="895350" y="4562475"/>
          <p14:tracePt t="17614" x="885825" y="4562475"/>
          <p14:tracePt t="17697" x="892175" y="4562475"/>
          <p14:tracePt t="17704" x="895350" y="4562475"/>
          <p14:tracePt t="17713" x="901700" y="4562475"/>
          <p14:tracePt t="17730" x="914400" y="4562475"/>
          <p14:tracePt t="17747" x="930275" y="4556125"/>
          <p14:tracePt t="17764" x="939800" y="4552950"/>
          <p14:tracePt t="19612" x="946150" y="4565650"/>
          <p14:tracePt t="19619" x="958850" y="4578350"/>
          <p14:tracePt t="19631" x="977900" y="4597400"/>
          <p14:tracePt t="19647" x="1031875" y="4645025"/>
          <p14:tracePt t="19664" x="1063625" y="4664075"/>
          <p14:tracePt t="19680" x="1079500" y="4679950"/>
          <p14:tracePt t="19697" x="1095375" y="4689475"/>
          <p14:tracePt t="19730" x="1101725" y="4689475"/>
          <p14:tracePt t="19763" x="1101725" y="4676775"/>
          <p14:tracePt t="19780" x="1092200" y="4660900"/>
          <p14:tracePt t="19797" x="1079500" y="4641850"/>
          <p14:tracePt t="19814" x="1069975" y="4632325"/>
          <p14:tracePt t="19830" x="1050925" y="4616450"/>
          <p14:tracePt t="19847" x="1038225" y="4600575"/>
          <p14:tracePt t="19863" x="1028700" y="4594225"/>
          <p14:tracePt t="19880" x="1019175" y="4591050"/>
          <p14:tracePt t="19897" x="996950" y="4591050"/>
          <p14:tracePt t="19913" x="987425" y="4591050"/>
          <p14:tracePt t="19930" x="977900" y="4584700"/>
          <p14:tracePt t="19947" x="962025" y="4584700"/>
          <p14:tracePt t="19964" x="952500" y="4584700"/>
          <p14:tracePt t="19981" x="942975" y="4581525"/>
          <p14:tracePt t="19997" x="939800" y="4572000"/>
          <p14:tracePt t="20013" x="933450" y="4572000"/>
          <p14:tracePt t="20031" x="923925" y="4565650"/>
          <p14:tracePt t="20230" x="923925" y="4562475"/>
          <p14:tracePt t="20237" x="923925" y="4549775"/>
          <p14:tracePt t="20246" x="923925" y="4546600"/>
          <p14:tracePt t="20264" x="923925" y="4540250"/>
          <p14:tracePt t="20280" x="923925" y="4537075"/>
          <p14:tracePt t="20372" x="930275" y="4537075"/>
          <p14:tracePt t="20380" x="936625" y="4537075"/>
          <p14:tracePt t="20387" x="939800" y="4537075"/>
          <p14:tracePt t="20396" x="946150" y="4537075"/>
          <p14:tracePt t="20414" x="955675" y="4546600"/>
          <p14:tracePt t="20430" x="965200" y="4568825"/>
          <p14:tracePt t="20447" x="974725" y="4578350"/>
          <p14:tracePt t="20463" x="974725" y="4587875"/>
          <p14:tracePt t="20480" x="974725" y="4597400"/>
          <p14:tracePt t="20497" x="974725" y="4603750"/>
          <p14:tracePt t="20535" x="974725" y="4606925"/>
          <p14:tracePt t="20551" x="974725" y="4613275"/>
          <p14:tracePt t="20565" x="974725" y="4622800"/>
          <p14:tracePt t="20581" x="981075" y="4632325"/>
          <p14:tracePt t="20597" x="990600" y="4648200"/>
          <p14:tracePt t="20614" x="1035050" y="4676775"/>
          <p14:tracePt t="20630" x="1073150" y="4708525"/>
          <p14:tracePt t="20647" x="1143000" y="4746625"/>
          <p14:tracePt t="20664" x="1238250" y="4800600"/>
          <p14:tracePt t="20680" x="1358900" y="4826000"/>
          <p14:tracePt t="20697" x="1520825" y="4851400"/>
          <p14:tracePt t="20714" x="1797050" y="4899025"/>
          <p14:tracePt t="20730" x="2006600" y="4937125"/>
          <p14:tracePt t="20746" x="2181225" y="4981575"/>
          <p14:tracePt t="20763" x="2451100" y="5038725"/>
          <p14:tracePt t="20780" x="2593975" y="5083175"/>
          <p14:tracePt t="20797" x="2733675" y="5099050"/>
          <p14:tracePt t="20813" x="2921000" y="5124450"/>
          <p14:tracePt t="20830" x="3013075" y="5124450"/>
          <p14:tracePt t="20848" x="3086100" y="5124450"/>
          <p14:tracePt t="20864" x="3194050" y="5114925"/>
          <p14:tracePt t="20880" x="3232150" y="5102225"/>
          <p14:tracePt t="20897" x="3270250" y="5089525"/>
          <p14:tracePt t="20913" x="3298825" y="5067300"/>
          <p14:tracePt t="20930" x="3314700" y="5057775"/>
          <p14:tracePt t="20947" x="3324225" y="5041900"/>
          <p14:tracePt t="20963" x="3336925" y="5000625"/>
          <p14:tracePt t="20981" x="3340100" y="4968875"/>
          <p14:tracePt t="20997" x="3340100" y="4940300"/>
          <p14:tracePt t="21013" x="3340100" y="4892675"/>
          <p14:tracePt t="21030" x="3333750" y="4870450"/>
          <p14:tracePt t="21047" x="3321050" y="4845050"/>
          <p14:tracePt t="21063" x="3282950" y="4800600"/>
          <p14:tracePt t="21080" x="3257550" y="4772025"/>
          <p14:tracePt t="21097" x="3225800" y="4746625"/>
          <p14:tracePt t="21114" x="3190875" y="4708525"/>
          <p14:tracePt t="21130" x="3159125" y="4683125"/>
          <p14:tracePt t="21148" x="3127375" y="4641850"/>
          <p14:tracePt t="21163" x="3105150" y="4622800"/>
          <p14:tracePt t="21180" x="3089275" y="4613275"/>
          <p14:tracePt t="21198" x="3051175" y="4581525"/>
          <p14:tracePt t="21214" x="3041650" y="4572000"/>
          <p14:tracePt t="21230" x="3032125" y="4562475"/>
          <p14:tracePt t="21247" x="3019425" y="4559300"/>
          <p14:tracePt t="21264" x="3003550" y="4559300"/>
          <p14:tracePt t="21280" x="2990850" y="4546600"/>
          <p14:tracePt t="21297" x="2987675" y="4546600"/>
          <p14:tracePt t="21313" x="2987675" y="4540250"/>
          <p14:tracePt t="21397" x="2981325" y="4540250"/>
          <p14:tracePt t="21440" x="2978150" y="4540250"/>
          <p14:tracePt t="21447" x="2971800" y="4540250"/>
          <p14:tracePt t="21454" x="2968625" y="4540250"/>
          <p14:tracePt t="21463" x="2962275" y="4540250"/>
          <p14:tracePt t="21480" x="2946400" y="4540250"/>
          <p14:tracePt t="21497" x="2933700" y="4540250"/>
          <p14:tracePt t="21513" x="2924175" y="4540250"/>
          <p14:tracePt t="21530" x="2914650" y="4540250"/>
          <p14:tracePt t="21547" x="2892425" y="4543425"/>
          <p14:tracePt t="21564" x="2882900" y="4559300"/>
          <p14:tracePt t="21580" x="2873375" y="4568825"/>
          <p14:tracePt t="21596" x="2854325" y="4584700"/>
          <p14:tracePt t="21613" x="2844800" y="4594225"/>
          <p14:tracePt t="21629" x="2844800" y="4613275"/>
          <p14:tracePt t="21647" x="2844800" y="4629150"/>
          <p14:tracePt t="21663" x="2838450" y="4638675"/>
          <p14:tracePt t="21680" x="2838450" y="4654550"/>
          <p14:tracePt t="21696" x="2838450" y="4670425"/>
          <p14:tracePt t="21714" x="2832100" y="4679950"/>
          <p14:tracePt t="21730" x="2832100" y="4689475"/>
          <p14:tracePt t="21746" x="2832100" y="4702175"/>
          <p14:tracePt t="21763" x="2822575" y="4711700"/>
          <p14:tracePt t="21781" x="2803525" y="4718050"/>
          <p14:tracePt t="21797" x="2794000" y="4718050"/>
          <p14:tracePt t="21814" x="2784475" y="4718050"/>
          <p14:tracePt t="21831" x="2768600" y="4718050"/>
          <p14:tracePt t="21846" x="2755900" y="4718050"/>
          <p14:tracePt t="21863" x="2743200" y="4718050"/>
          <p14:tracePt t="21880" x="2730500" y="4718050"/>
          <p14:tracePt t="21896" x="2720975" y="4718050"/>
          <p14:tracePt t="22130" x="2708275" y="4727575"/>
          <p14:tracePt t="22137" x="2695575" y="4740275"/>
          <p14:tracePt t="22146" x="2676525" y="4759325"/>
          <p14:tracePt t="22163" x="2609850" y="4791075"/>
          <p14:tracePt t="22181" x="2492375" y="4835525"/>
          <p14:tracePt t="22196" x="2416175" y="4857750"/>
          <p14:tracePt t="22213" x="2333625" y="4873625"/>
          <p14:tracePt t="22230" x="2209800" y="4899025"/>
          <p14:tracePt t="22246" x="2111375" y="4921250"/>
          <p14:tracePt t="22264" x="2060575" y="4933950"/>
          <p14:tracePt t="22280" x="1965325" y="4933950"/>
          <p14:tracePt t="22296" x="1927225" y="4933950"/>
          <p14:tracePt t="22313" x="1882775" y="4933950"/>
          <p14:tracePt t="22329" x="1835150" y="4927600"/>
          <p14:tracePt t="22346" x="1809750" y="4908550"/>
          <p14:tracePt t="22362" x="1781175" y="4895850"/>
          <p14:tracePt t="22379" x="1746250" y="4895850"/>
          <p14:tracePt t="22396" x="1717675" y="4895850"/>
          <p14:tracePt t="22413" x="1708150" y="4892675"/>
          <p14:tracePt t="22429" x="1682750" y="4886325"/>
          <p14:tracePt t="22446" x="1666875" y="4886325"/>
          <p14:tracePt t="22462" x="1651000" y="4879975"/>
          <p14:tracePt t="22479" x="1616075" y="4867275"/>
          <p14:tracePt t="22496" x="1593850" y="4864100"/>
          <p14:tracePt t="22512" x="1549400" y="4864100"/>
          <p14:tracePt t="22529" x="1485900" y="4841875"/>
          <p14:tracePt t="22546" x="1441450" y="4835525"/>
          <p14:tracePt t="22563" x="1377950" y="4816475"/>
          <p14:tracePt t="22579" x="1314450" y="4803775"/>
          <p14:tracePt t="22596" x="1260475" y="4791075"/>
          <p14:tracePt t="22612" x="1177925" y="4762500"/>
          <p14:tracePt t="22630" x="1139825" y="4749800"/>
          <p14:tracePt t="22647" x="1095375" y="4737100"/>
          <p14:tracePt t="22664" x="1028700" y="4711700"/>
          <p14:tracePt t="22680" x="1000125" y="4699000"/>
          <p14:tracePt t="22697" x="962025" y="4679950"/>
          <p14:tracePt t="22714" x="901700" y="4648200"/>
          <p14:tracePt t="22731" x="879475" y="4629150"/>
          <p14:tracePt t="22746" x="847725" y="4610100"/>
          <p14:tracePt t="22763" x="812800" y="4584700"/>
          <p14:tracePt t="22780" x="787400" y="4575175"/>
          <p14:tracePt t="22797" x="771525" y="4565650"/>
          <p14:tracePt t="22813" x="758825" y="4543425"/>
          <p14:tracePt t="22829" x="742950" y="4533900"/>
          <p14:tracePt t="22846" x="733425" y="4533900"/>
          <p14:tracePt t="22863" x="717550" y="4533900"/>
          <p14:tracePt t="22880" x="711200" y="4533900"/>
          <p14:tracePt t="22896" x="711200" y="4530725"/>
          <p14:tracePt t="22913" x="711200" y="4524375"/>
          <p14:tracePt t="22947" x="711200" y="4518025"/>
          <p14:tracePt t="22964" x="711200" y="4514850"/>
          <p14:tracePt t="22980" x="711200" y="4508500"/>
          <p14:tracePt t="22997" x="711200" y="4495800"/>
          <p14:tracePt t="23030" x="711200" y="4489450"/>
          <p14:tracePt t="23055" x="711200" y="4486275"/>
          <p14:tracePt t="23076" x="714375" y="4486275"/>
          <p14:tracePt t="23098" x="720725" y="4479925"/>
          <p14:tracePt t="23105" x="723900" y="4479925"/>
          <p14:tracePt t="23119" x="730250" y="4479925"/>
          <p14:tracePt t="23133" x="733425" y="4479925"/>
          <p14:tracePt t="23147" x="739775" y="4479925"/>
          <p14:tracePt t="23163" x="749300" y="4479925"/>
          <p14:tracePt t="23180" x="758825" y="4479925"/>
          <p14:tracePt t="23196" x="774700" y="4479925"/>
          <p14:tracePt t="23213" x="784225" y="4479925"/>
          <p14:tracePt t="23229" x="800100" y="4479925"/>
          <p14:tracePt t="23247" x="812800" y="4486275"/>
          <p14:tracePt t="23263" x="822325" y="4502150"/>
          <p14:tracePt t="23280" x="831850" y="4508500"/>
          <p14:tracePt t="23296" x="854075" y="4511675"/>
          <p14:tracePt t="23313" x="863600" y="4511675"/>
          <p14:tracePt t="23330" x="873125" y="4518025"/>
          <p14:tracePt t="23346" x="889000" y="4518025"/>
          <p14:tracePt t="23363" x="901700" y="4518025"/>
          <p14:tracePt t="23379" x="908050" y="4518025"/>
          <p14:tracePt t="23838" x="930275" y="4518025"/>
          <p14:tracePt t="23846" x="965200" y="4524375"/>
          <p14:tracePt t="23852" x="1003300" y="4540250"/>
          <p14:tracePt t="23864" x="1054100" y="4556125"/>
          <p14:tracePt t="23880" x="1235075" y="4625975"/>
          <p14:tracePt t="23897" x="1381125" y="4679950"/>
          <p14:tracePt t="23913" x="1492250" y="4721225"/>
          <p14:tracePt t="23946" x="1800225" y="4791075"/>
          <p14:tracePt t="23980" x="2082800" y="4826000"/>
          <p14:tracePt t="23997" x="2187575" y="4826000"/>
          <p14:tracePt t="24013" x="2270125" y="4826000"/>
          <p14:tracePt t="24029" x="2355850" y="4826000"/>
          <p14:tracePt t="24046" x="2384425" y="4826000"/>
          <p14:tracePt t="24063" x="2422525" y="4826000"/>
          <p14:tracePt t="24080" x="2454275" y="4826000"/>
          <p14:tracePt t="24096" x="2486025" y="4826000"/>
          <p14:tracePt t="24113" x="2501900" y="4826000"/>
          <p14:tracePt t="24130" x="2533650" y="4810125"/>
          <p14:tracePt t="24146" x="2549525" y="4810125"/>
          <p14:tracePt t="24163" x="2578100" y="4806950"/>
          <p14:tracePt t="24180" x="2606675" y="4800600"/>
          <p14:tracePt t="24196" x="2635250" y="4794250"/>
          <p14:tracePt t="24213" x="2657475" y="4794250"/>
          <p14:tracePt t="24230" x="2698750" y="4794250"/>
          <p14:tracePt t="24246" x="2727325" y="4794250"/>
          <p14:tracePt t="24263" x="2755900" y="4794250"/>
          <p14:tracePt t="24279" x="2790825" y="4781550"/>
          <p14:tracePt t="24296" x="2822575" y="4768850"/>
          <p14:tracePt t="24313" x="2857500" y="4752975"/>
          <p14:tracePt t="24329" x="2873375" y="4740275"/>
          <p14:tracePt t="24346" x="2882900" y="4730750"/>
          <p14:tracePt t="24363" x="2898775" y="4705350"/>
          <p14:tracePt t="24379" x="2911475" y="4679950"/>
          <p14:tracePt t="24396" x="2911475" y="4651375"/>
          <p14:tracePt t="24414" x="2911475" y="4632325"/>
          <p14:tracePt t="24429" x="2911475" y="4622800"/>
          <p14:tracePt t="24446" x="2911475" y="4606925"/>
          <p14:tracePt t="24463" x="2911475" y="4591050"/>
          <p14:tracePt t="24734" x="2911475" y="4600575"/>
          <p14:tracePt t="24741" x="2911475" y="4610100"/>
          <p14:tracePt t="24748" x="2911475" y="4619625"/>
          <p14:tracePt t="24763" x="2911475" y="4651375"/>
          <p14:tracePt t="24780" x="2911475" y="4660900"/>
          <p14:tracePt t="24796" x="2911475" y="4670425"/>
          <p14:tracePt t="24813" x="2911475" y="4683125"/>
          <p14:tracePt t="24829" x="2908300" y="4695825"/>
          <p14:tracePt t="24848" x="2895600" y="4708525"/>
          <p14:tracePt t="24864" x="2886075" y="4714875"/>
          <p14:tracePt t="24880" x="2863850" y="4718050"/>
          <p14:tracePt t="24897" x="2822575" y="4730750"/>
          <p14:tracePt t="24913" x="2778125" y="4737100"/>
          <p14:tracePt t="24930" x="2724150" y="4743450"/>
          <p14:tracePt t="24947" x="2606675" y="4752975"/>
          <p14:tracePt t="24963" x="2489200" y="4759325"/>
          <p14:tracePt t="24980" x="2387600" y="4759325"/>
          <p14:tracePt t="24997" x="2190750" y="4768850"/>
          <p14:tracePt t="25013" x="2063750" y="4768850"/>
          <p14:tracePt t="25030" x="1958975" y="4768850"/>
          <p14:tracePt t="25047" x="1797050" y="4768850"/>
          <p14:tracePt t="25064" x="1682750" y="4768850"/>
          <p14:tracePt t="25080" x="1600200" y="4768850"/>
          <p14:tracePt t="25097" x="1482725" y="4768850"/>
          <p14:tracePt t="25114" x="1422400" y="4768850"/>
          <p14:tracePt t="25130" x="1362075" y="4765675"/>
          <p14:tracePt t="25146" x="1282700" y="4765675"/>
          <p14:tracePt t="25163" x="1238250" y="4765675"/>
          <p14:tracePt t="25179" x="1200150" y="4765675"/>
          <p14:tracePt t="25197" x="1168400" y="4765675"/>
          <p14:tracePt t="25214" x="1139825" y="4759325"/>
          <p14:tracePt t="25230" x="1114425" y="4752975"/>
          <p14:tracePt t="25247" x="1073150" y="4743450"/>
          <p14:tracePt t="25264" x="1057275" y="4724400"/>
          <p14:tracePt t="25280" x="1031875" y="4711700"/>
          <p14:tracePt t="25296" x="1012825" y="4695825"/>
          <p14:tracePt t="25313" x="996950" y="4679950"/>
          <p14:tracePt t="25329" x="981075" y="4664075"/>
          <p14:tracePt t="25347" x="965200" y="4645025"/>
          <p14:tracePt t="25363" x="955675" y="4622800"/>
          <p14:tracePt t="25380" x="946150" y="4613275"/>
          <p14:tracePt t="25396" x="923925" y="4597400"/>
          <p14:tracePt t="25412" x="914400" y="4581525"/>
          <p14:tracePt t="25429" x="904875" y="4578350"/>
          <p14:tracePt t="25446" x="898525" y="4572000"/>
          <p14:tracePt t="25463" x="895350" y="4568825"/>
          <p14:tracePt t="25480" x="895350" y="4562475"/>
          <p14:tracePt t="25553" x="895350" y="4559300"/>
          <p14:tracePt t="25830" x="968375" y="4559300"/>
          <p14:tracePt t="25837" x="1069975" y="4559300"/>
          <p14:tracePt t="25846" x="1162050" y="4559300"/>
          <p14:tracePt t="25863" x="1355725" y="4559300"/>
          <p14:tracePt t="25879" x="1651000" y="4559300"/>
          <p14:tracePt t="25896" x="1879600" y="4559300"/>
          <p14:tracePt t="25913" x="2092325" y="4559300"/>
          <p14:tracePt t="25930" x="2381250" y="4530725"/>
          <p14:tracePt t="25946" x="2552700" y="4530725"/>
          <p14:tracePt t="25962" x="2644775" y="4530725"/>
          <p14:tracePt t="25979" x="2740025" y="4530725"/>
          <p14:tracePt t="25996" x="2778125" y="4530725"/>
          <p14:tracePt t="26013" x="2797175" y="4530725"/>
          <p14:tracePt t="26029" x="2813050" y="4530725"/>
          <p14:tracePt t="26299" x="2813050" y="4537075"/>
          <p14:tracePt t="26306" x="2813050" y="4543425"/>
          <p14:tracePt t="26314" x="2813050" y="4552950"/>
          <p14:tracePt t="26346" x="2813050" y="4597400"/>
          <p14:tracePt t="26379" x="2813050" y="4645025"/>
          <p14:tracePt t="26396" x="2813050" y="4660900"/>
          <p14:tracePt t="26412" x="2813050" y="4679950"/>
          <p14:tracePt t="26429" x="2813050" y="4689475"/>
          <p14:tracePt t="26446" x="2819400" y="4699000"/>
          <p14:tracePt t="26463" x="2819400" y="4714875"/>
          <p14:tracePt t="26479" x="2828925" y="4730750"/>
          <p14:tracePt t="26496" x="2832100" y="4740275"/>
          <p14:tracePt t="26513" x="2838450" y="4740275"/>
          <p14:tracePt t="26546" x="2847975" y="4740275"/>
          <p14:tracePt t="26584" x="2854325" y="4737100"/>
          <p14:tracePt t="26591" x="2854325" y="4733925"/>
          <p14:tracePt t="26598" x="2854325" y="4727575"/>
          <p14:tracePt t="26613" x="2854325" y="4718050"/>
          <p14:tracePt t="26684" x="2854325" y="4711700"/>
          <p14:tracePt t="26712" x="2854325" y="4708525"/>
          <p14:tracePt t="26741" x="2854325" y="4702175"/>
          <p14:tracePt t="26790" x="2854325" y="4699000"/>
          <p14:tracePt t="27124" x="2784475" y="4708525"/>
          <p14:tracePt t="27131" x="2692400" y="4718050"/>
          <p14:tracePt t="27138" x="2578100" y="4727575"/>
          <p14:tracePt t="27146" x="2486025" y="4737100"/>
          <p14:tracePt t="27163" x="2339975" y="4737100"/>
          <p14:tracePt t="27179" x="2178050" y="4730750"/>
          <p14:tracePt t="27196" x="1943100" y="4695825"/>
          <p14:tracePt t="27230" x="1739900" y="4664075"/>
          <p14:tracePt t="27263" x="1600200" y="4641850"/>
          <p14:tracePt t="27279" x="1571625" y="4641850"/>
          <p14:tracePt t="27296" x="1555750" y="4641850"/>
          <p14:tracePt t="27313" x="1546225" y="4641850"/>
          <p14:tracePt t="27329" x="1530350" y="4641850"/>
          <p14:tracePt t="27346" x="1520825" y="4641850"/>
          <p14:tracePt t="27380" x="1517650" y="4641850"/>
          <p14:tracePt t="27396" x="1508125" y="4641850"/>
          <p14:tracePt t="27412" x="1498600" y="4641850"/>
          <p14:tracePt t="27430" x="1476375" y="4622800"/>
          <p14:tracePt t="27446" x="1460500" y="4613275"/>
          <p14:tracePt t="27463" x="1422400" y="4600575"/>
          <p14:tracePt t="27480" x="1339850" y="4581525"/>
          <p14:tracePt t="27496" x="1276350" y="4565650"/>
          <p14:tracePt t="27513" x="1212850" y="4552950"/>
          <p14:tracePt t="27529" x="1155700" y="4533900"/>
          <p14:tracePt t="27546" x="1123950" y="4521200"/>
          <p14:tracePt t="27563" x="1101725" y="4502150"/>
          <p14:tracePt t="27580" x="1060450" y="4486275"/>
          <p14:tracePt t="27596" x="1035050" y="4479925"/>
          <p14:tracePt t="27613" x="1022350" y="4479925"/>
          <p14:tracePt t="27630" x="1006475" y="4479925"/>
          <p14:tracePt t="27646" x="996950" y="4479925"/>
          <p14:tracePt t="27663" x="987425" y="4479925"/>
          <p14:tracePt t="27679" x="974725" y="4479925"/>
          <p14:tracePt t="27696" x="974725" y="4473575"/>
          <p14:tracePt t="27744" x="971550" y="4473575"/>
          <p14:tracePt t="27751" x="965200" y="4473575"/>
          <p14:tracePt t="27763" x="962025" y="4473575"/>
          <p14:tracePt t="27780" x="946150" y="4473575"/>
          <p14:tracePt t="27871" x="942975" y="4476750"/>
          <p14:tracePt t="27879" x="936625" y="4479925"/>
          <p14:tracePt t="27886" x="927100" y="4486275"/>
          <p14:tracePt t="27896" x="920750" y="4492625"/>
          <p14:tracePt t="27913" x="917575" y="4502150"/>
          <p14:tracePt t="27929" x="911225" y="4521200"/>
          <p14:tracePt t="27946" x="911225" y="4530725"/>
          <p14:tracePt t="27963" x="911225" y="4537075"/>
          <p14:tracePt t="28491" x="987425" y="4530725"/>
          <p14:tracePt t="28497" x="1089025" y="4530725"/>
          <p14:tracePt t="28513" x="1355725" y="4511675"/>
          <p14:tracePt t="28529" x="1552575" y="4483100"/>
          <p14:tracePt t="28546" x="1749425" y="4454525"/>
          <p14:tracePt t="28563" x="1990725" y="4429125"/>
          <p14:tracePt t="28596" x="2238375" y="4403725"/>
          <p14:tracePt t="28629" x="2378075" y="4403725"/>
          <p14:tracePt t="28647" x="2403475" y="4403725"/>
          <p14:tracePt t="28663" x="2419350" y="4403725"/>
          <p14:tracePt t="28679" x="2428875" y="4403725"/>
          <p14:tracePt t="28754" x="2435225" y="4403725"/>
          <p14:tracePt t="28761" x="2438400" y="4403725"/>
          <p14:tracePt t="28768" x="2447925" y="4403725"/>
          <p14:tracePt t="28779" x="2466975" y="4403725"/>
          <p14:tracePt t="28797" x="2530475" y="4413250"/>
          <p14:tracePt t="28812" x="2584450" y="4425950"/>
          <p14:tracePt t="28829" x="2679700" y="4435475"/>
          <p14:tracePt t="28846" x="2797175" y="4441825"/>
          <p14:tracePt t="28862" x="2914650" y="4441825"/>
          <p14:tracePt t="28879" x="3006725" y="4441825"/>
          <p14:tracePt t="28896" x="3086100" y="4441825"/>
          <p14:tracePt t="28912" x="3121025" y="4441825"/>
          <p14:tracePt t="28929" x="3130550" y="4441825"/>
          <p14:tracePt t="28946" x="3140075" y="4441825"/>
          <p14:tracePt t="29010" x="3140075" y="4445000"/>
          <p14:tracePt t="29017" x="3140075" y="4451350"/>
          <p14:tracePt t="29029" x="3140075" y="4457700"/>
          <p14:tracePt t="29046" x="3130550" y="4476750"/>
          <p14:tracePt t="29062" x="3114675" y="4486275"/>
          <p14:tracePt t="29079" x="3105150" y="4495800"/>
          <p14:tracePt t="29097" x="3089275" y="4524375"/>
          <p14:tracePt t="29113" x="3076575" y="4546600"/>
          <p14:tracePt t="29129" x="3057525" y="4578350"/>
          <p14:tracePt t="29146" x="3038475" y="4613275"/>
          <p14:tracePt t="29163" x="3028950" y="4645025"/>
          <p14:tracePt t="29179" x="3022600" y="4667250"/>
          <p14:tracePt t="29196" x="2997200" y="4695825"/>
          <p14:tracePt t="29213" x="2987675" y="4705350"/>
          <p14:tracePt t="29229" x="2978150" y="4714875"/>
          <p14:tracePt t="29246" x="2974975" y="4724400"/>
          <p14:tracePt t="29280" x="2965450" y="4724400"/>
          <p14:tracePt t="29296" x="2949575" y="4724400"/>
          <p14:tracePt t="29313" x="2936875" y="4702175"/>
          <p14:tracePt t="29329" x="2889250" y="4575175"/>
          <p14:tracePt t="29346" x="2819400" y="4441825"/>
          <p14:tracePt t="29363" x="2727325" y="4295775"/>
          <p14:tracePt t="29379" x="2533650" y="4006850"/>
          <p14:tracePt t="29396" x="2400300" y="3822700"/>
          <p14:tracePt t="29414" x="2301875" y="3695700"/>
          <p14:tracePt t="29429" x="2162175" y="3549650"/>
          <p14:tracePt t="29446" x="2079625" y="3473450"/>
          <p14:tracePt t="29463" x="2003425" y="3400425"/>
          <p14:tracePt t="29479" x="1930400" y="3317875"/>
          <p14:tracePt t="29495" x="1898650" y="3286125"/>
          <p14:tracePt t="29513" x="1885950" y="3257550"/>
          <p14:tracePt t="29529" x="1885950" y="3200400"/>
          <p14:tracePt t="29546" x="1889125" y="3171825"/>
          <p14:tracePt t="29563" x="1901825" y="3133725"/>
          <p14:tracePt t="29579" x="1927225" y="3070225"/>
          <p14:tracePt t="29596" x="1939925" y="3025775"/>
          <p14:tracePt t="29613" x="1946275" y="3000375"/>
          <p14:tracePt t="29629" x="1946275" y="2974975"/>
          <p14:tracePt t="29646" x="1946275" y="2959100"/>
          <p14:tracePt t="29663" x="1946275" y="2949575"/>
          <p14:tracePt t="29680" x="1939925" y="2936875"/>
          <p14:tracePt t="29696" x="1924050" y="2936875"/>
          <p14:tracePt t="29713" x="1895475" y="2924175"/>
          <p14:tracePt t="29729" x="1828800" y="2898775"/>
          <p14:tracePt t="29746" x="1806575" y="2886075"/>
          <p14:tracePt t="29763" x="1778000" y="2886075"/>
          <p14:tracePt t="29779" x="1743075" y="2886075"/>
          <p14:tracePt t="29796" x="1714500" y="2886075"/>
          <p14:tracePt t="29812" x="1692275" y="2895600"/>
          <p14:tracePt t="29830" x="1631950" y="2946400"/>
          <p14:tracePt t="29846" x="1568450" y="3019425"/>
          <p14:tracePt t="29866" x="1479550" y="3121025"/>
          <p14:tracePt t="29879" x="1422400" y="3203575"/>
          <p14:tracePt t="29896" x="1362075" y="3305175"/>
          <p14:tracePt t="29913" x="1304925" y="3476625"/>
          <p14:tracePt t="29930" x="1270000" y="3565525"/>
          <p14:tracePt t="29945" x="1244600" y="3673475"/>
          <p14:tracePt t="29963" x="1222375" y="3806825"/>
          <p14:tracePt t="29979" x="1200150" y="3892550"/>
          <p14:tracePt t="29996" x="1190625" y="3956050"/>
          <p14:tracePt t="30013" x="1177925" y="4054475"/>
          <p14:tracePt t="30029" x="1177925" y="4111625"/>
          <p14:tracePt t="30046" x="1177925" y="4165600"/>
          <p14:tracePt t="30063" x="1177925" y="4225925"/>
          <p14:tracePt t="30079" x="1177925" y="4264025"/>
          <p14:tracePt t="30096" x="1177925" y="4286250"/>
          <p14:tracePt t="30112" x="1177925" y="4324350"/>
          <p14:tracePt t="30129" x="1177925" y="4340225"/>
          <p14:tracePt t="30146" x="1177925" y="4349750"/>
          <p14:tracePt t="30162" x="1177925" y="4371975"/>
          <p14:tracePt t="30179" x="1177925" y="4391025"/>
          <p14:tracePt t="30196" x="1177925" y="4403725"/>
          <p14:tracePt t="30212" x="1177925" y="4416425"/>
          <p14:tracePt t="30229" x="1181100" y="4425950"/>
          <p14:tracePt t="30246" x="1190625" y="4441825"/>
          <p14:tracePt t="30263" x="1254125" y="4473575"/>
          <p14:tracePt t="30279" x="1333500" y="4514850"/>
          <p14:tracePt t="30296" x="1409700" y="4537075"/>
          <p14:tracePt t="30312" x="1511300" y="4559300"/>
          <p14:tracePt t="30329" x="1584325" y="4572000"/>
          <p14:tracePt t="30346" x="1673225" y="4597400"/>
          <p14:tracePt t="30348" x="1730375" y="4606925"/>
          <p14:tracePt t="30363" x="1838325" y="4622800"/>
          <p14:tracePt t="30379" x="1911350" y="4635500"/>
          <p14:tracePt t="30396" x="1987550" y="4651375"/>
          <p14:tracePt t="30413" x="2114550" y="4651375"/>
          <p14:tracePt t="30429" x="2187575" y="4651375"/>
          <p14:tracePt t="30446" x="2244725" y="4651375"/>
          <p14:tracePt t="30462" x="2308225" y="4641850"/>
          <p14:tracePt t="30479" x="2339975" y="4629150"/>
          <p14:tracePt t="30496" x="2390775" y="4591050"/>
          <p14:tracePt t="30513" x="2416175" y="4559300"/>
          <p14:tracePt t="30529" x="2460625" y="4511675"/>
          <p14:tracePt t="30547" x="2508250" y="4425950"/>
          <p14:tracePt t="30563" x="2540000" y="4337050"/>
          <p14:tracePt t="30580" x="2555875" y="4251325"/>
          <p14:tracePt t="30597" x="2587625" y="4127500"/>
          <p14:tracePt t="30613" x="2587625" y="4076700"/>
          <p14:tracePt t="30630" x="2587625" y="4038600"/>
          <p14:tracePt t="30646" x="2587625" y="3946525"/>
          <p14:tracePt t="30662" x="2574925" y="3870325"/>
          <p14:tracePt t="30679" x="2568575" y="3787775"/>
          <p14:tracePt t="30696" x="2568575" y="3702050"/>
          <p14:tracePt t="30712" x="2568575" y="3648075"/>
          <p14:tracePt t="30729" x="2571750" y="3603625"/>
          <p14:tracePt t="30745" x="2590800" y="3546475"/>
          <p14:tracePt t="30763" x="2590800" y="3530600"/>
          <p14:tracePt t="30779" x="2593975" y="3521075"/>
          <p14:tracePt t="30796" x="2593975" y="3508375"/>
          <p14:tracePt t="30812" x="2593975" y="3495675"/>
          <p14:tracePt t="30848" x="2600325" y="3505200"/>
          <p14:tracePt t="30863" x="2613025" y="3536950"/>
          <p14:tracePt t="30879" x="2654300" y="3622675"/>
          <p14:tracePt t="30895" x="2708275" y="3911600"/>
          <p14:tracePt t="30912" x="2727325" y="4130675"/>
          <p14:tracePt t="30929" x="2755900" y="4349750"/>
          <p14:tracePt t="30946" x="2803525" y="4603750"/>
          <p14:tracePt t="30962" x="2847975" y="4759325"/>
          <p14:tracePt t="30979" x="2863850" y="4854575"/>
          <p14:tracePt t="30996" x="2886075" y="4946650"/>
          <p14:tracePt t="31012" x="2898775" y="4984750"/>
          <p14:tracePt t="31029" x="2898775" y="5006975"/>
          <p14:tracePt t="31046" x="2898775" y="5029200"/>
          <p14:tracePt t="31063" x="2898775" y="5041900"/>
          <p14:tracePt t="31079" x="2895600" y="5051425"/>
          <p14:tracePt t="31096" x="2886075" y="5064125"/>
          <p14:tracePt t="31112" x="2876550" y="5064125"/>
          <p14:tracePt t="31129" x="2870200" y="5064125"/>
          <p14:tracePt t="31145" x="2867025" y="5064125"/>
          <p14:tracePt t="31202" x="2867025" y="5060950"/>
          <p14:tracePt t="31209" x="2867025" y="5054600"/>
          <p14:tracePt t="31215" x="2867025" y="5051425"/>
          <p14:tracePt t="31229" x="2867025" y="5041900"/>
          <p14:tracePt t="31245" x="2873375" y="5026025"/>
          <p14:tracePt t="31262" x="2886075" y="5003800"/>
          <p14:tracePt t="31279" x="2892425" y="4940300"/>
          <p14:tracePt t="31295" x="2892425" y="4889500"/>
          <p14:tracePt t="31313" x="2879725" y="4835525"/>
          <p14:tracePt t="31329" x="2863850" y="4784725"/>
          <p14:tracePt t="31345" x="2844800" y="4756150"/>
          <p14:tracePt t="31362" x="2838450" y="4730750"/>
          <p14:tracePt t="31364" x="2838450" y="4727575"/>
          <p14:tracePt t="31379" x="2838450" y="4711700"/>
          <p14:tracePt t="31395" x="2838450" y="4702175"/>
          <p14:tracePt t="31412" x="2838450" y="4699000"/>
          <p14:tracePt t="31465" x="2832100" y="4699000"/>
          <p14:tracePt t="31764" x="2794000" y="4708525"/>
          <p14:tracePt t="31771" x="2755900" y="4714875"/>
          <p14:tracePt t="31779" x="2708275" y="4730750"/>
          <p14:tracePt t="31796" x="2587625" y="4756150"/>
          <p14:tracePt t="31814" x="2365375" y="4810125"/>
          <p14:tracePt t="31829" x="2244725" y="4845050"/>
          <p14:tracePt t="31846" x="2092325" y="4864100"/>
          <p14:tracePt t="31879" x="1765300" y="4914900"/>
          <p14:tracePt t="31913" x="1517650" y="4930775"/>
          <p14:tracePt t="31929" x="1435100" y="4930775"/>
          <p14:tracePt t="31946" x="1349375" y="4918075"/>
          <p14:tracePt t="31962" x="1206500" y="4895850"/>
          <p14:tracePt t="31979" x="1117600" y="4870450"/>
          <p14:tracePt t="31996" x="1057275" y="4864100"/>
          <p14:tracePt t="32013" x="1000125" y="4851400"/>
          <p14:tracePt t="32029" x="977900" y="4838700"/>
          <p14:tracePt t="32046" x="946150" y="4829175"/>
          <p14:tracePt t="32062" x="889000" y="4806950"/>
          <p14:tracePt t="32079" x="866775" y="4797425"/>
          <p14:tracePt t="32097" x="828675" y="4784725"/>
          <p14:tracePt t="32113" x="793750" y="4784725"/>
          <p14:tracePt t="32129" x="765175" y="4784725"/>
          <p14:tracePt t="32146" x="755650" y="4784725"/>
          <p14:tracePt t="32162" x="739775" y="4778375"/>
          <p14:tracePt t="32179" x="730250" y="4768850"/>
          <p14:tracePt t="32196" x="714375" y="4752975"/>
          <p14:tracePt t="32212" x="714375" y="4737100"/>
          <p14:tracePt t="32229" x="714375" y="4714875"/>
          <p14:tracePt t="32246" x="714375" y="4695825"/>
          <p14:tracePt t="32262" x="717550" y="4679950"/>
          <p14:tracePt t="32279" x="727075" y="4670425"/>
          <p14:tracePt t="32296" x="733425" y="4654550"/>
          <p14:tracePt t="32312" x="746125" y="4638675"/>
          <p14:tracePt t="32329" x="755650" y="4629150"/>
          <p14:tracePt t="32346" x="777875" y="4606925"/>
          <p14:tracePt t="32362" x="781050" y="4597400"/>
          <p14:tracePt t="32379" x="781050" y="4594225"/>
          <p14:tracePt t="32396" x="787400" y="4587875"/>
          <p14:tracePt t="32412" x="787400" y="4584700"/>
          <p14:tracePt t="32429" x="796925" y="4575175"/>
          <p14:tracePt t="32446" x="806450" y="4559300"/>
          <p14:tracePt t="32462" x="812800" y="4559300"/>
          <p14:tracePt t="32479" x="815975" y="4552950"/>
          <p14:tracePt t="32512" x="825500" y="4552950"/>
          <p14:tracePt t="32533" x="831850" y="4552950"/>
          <p14:tracePt t="32554" x="838200" y="4552950"/>
          <p14:tracePt t="34154" x="892175" y="4552950"/>
          <p14:tracePt t="34162" x="981075" y="4552950"/>
          <p14:tracePt t="34169" x="1073150" y="4552950"/>
          <p14:tracePt t="34178" x="1152525" y="4543425"/>
          <p14:tracePt t="34196" x="1387475" y="4533900"/>
          <p14:tracePt t="34212" x="1746250" y="4486275"/>
          <p14:tracePt t="34246" x="2822575" y="4235450"/>
          <p14:tracePt t="34279" x="3714750" y="4035425"/>
          <p14:tracePt t="34298" x="4359275" y="3946525"/>
          <p14:tracePt t="34314" x="4826000" y="3879850"/>
          <p14:tracePt t="34330" x="5178425" y="3835400"/>
          <p14:tracePt t="34346" x="5622925" y="3756025"/>
          <p14:tracePt t="34363" x="5876925" y="3695700"/>
          <p14:tracePt t="34379" x="6061075" y="3660775"/>
          <p14:tracePt t="34396" x="6286500" y="3597275"/>
          <p14:tracePt t="34412" x="6397625" y="3562350"/>
          <p14:tracePt t="34428" x="6470650" y="3549650"/>
          <p14:tracePt t="34445" x="6515100" y="3536950"/>
          <p14:tracePt t="34753" x="6534150" y="3530600"/>
          <p14:tracePt t="34759" x="6553200" y="3517900"/>
          <p14:tracePt t="34767" x="6581775" y="3502025"/>
          <p14:tracePt t="34778" x="6594475" y="3489325"/>
          <p14:tracePt t="34796" x="6632575" y="3438525"/>
          <p14:tracePt t="34812" x="6664325" y="3390900"/>
          <p14:tracePt t="34828" x="6689725" y="3352800"/>
          <p14:tracePt t="34845" x="6724650" y="3286125"/>
          <p14:tracePt t="34862" x="6737350" y="3248025"/>
          <p14:tracePt t="34878" x="6750050" y="3213100"/>
          <p14:tracePt t="34895" x="6772275" y="3175000"/>
          <p14:tracePt t="34912" x="6791325" y="3146425"/>
          <p14:tracePt t="34928" x="6816725" y="3121025"/>
          <p14:tracePt t="34930" x="6835775" y="3108325"/>
          <p14:tracePt t="34946" x="6867525" y="3076575"/>
          <p14:tracePt t="34962" x="6915150" y="3041650"/>
          <p14:tracePt t="34978" x="6956425" y="2990850"/>
          <p14:tracePt t="34996" x="7016750" y="2901950"/>
          <p14:tracePt t="35012" x="7045325" y="2835275"/>
          <p14:tracePt t="35028" x="7045325" y="2790825"/>
          <p14:tracePt t="35046" x="7010400" y="2717800"/>
          <p14:tracePt t="35062" x="6981825" y="2660650"/>
          <p14:tracePt t="35079" x="6908800" y="2587625"/>
          <p14:tracePt t="35095" x="6870700" y="2562225"/>
          <p14:tracePt t="35112" x="6823075" y="2536825"/>
          <p14:tracePt t="35128" x="6718300" y="2492375"/>
          <p14:tracePt t="35145" x="6654800" y="2476500"/>
          <p14:tracePt t="35162" x="6604000" y="2470150"/>
          <p14:tracePt t="35178" x="6546850" y="2470150"/>
          <p14:tracePt t="35195" x="6524625" y="2470150"/>
          <p14:tracePt t="35212" x="6515100" y="2470150"/>
          <p14:tracePt t="35228" x="6502400" y="2470150"/>
          <p14:tracePt t="35245" x="6492875" y="2470150"/>
          <p14:tracePt t="35262" x="6483350" y="2470150"/>
          <p14:tracePt t="35316" x="6483350" y="2466975"/>
          <p14:tracePt t="35322" x="6483350" y="2460625"/>
          <p14:tracePt t="35330" x="6496050" y="2451100"/>
          <p14:tracePt t="35345" x="6534150" y="2425700"/>
          <p14:tracePt t="35362" x="6597650" y="2393950"/>
          <p14:tracePt t="35378" x="6705600" y="2339975"/>
          <p14:tracePt t="35395" x="6775450" y="2305050"/>
          <p14:tracePt t="35412" x="6842125" y="2266950"/>
          <p14:tracePt t="35429" x="6956425" y="2159000"/>
          <p14:tracePt t="35445" x="7061200" y="2079625"/>
          <p14:tracePt t="35462" x="7124700" y="2016125"/>
          <p14:tracePt t="35478" x="7223125" y="1955800"/>
          <p14:tracePt t="35496" x="7261225" y="1943100"/>
          <p14:tracePt t="35512" x="7321550" y="1936750"/>
          <p14:tracePt t="35528" x="7458075" y="1943100"/>
          <p14:tracePt t="35545" x="7569200" y="1984375"/>
          <p14:tracePt t="35563" x="7747000" y="2117725"/>
          <p14:tracePt t="35578" x="7896225" y="2219325"/>
          <p14:tracePt t="35595" x="8010525" y="2317750"/>
          <p14:tracePt t="35613" x="8169275" y="2552700"/>
          <p14:tracePt t="35629" x="8248650" y="2657475"/>
          <p14:tracePt t="35647" x="8328025" y="2771775"/>
          <p14:tracePt t="35663" x="8426450" y="2968625"/>
          <p14:tracePt t="35679" x="8467725" y="3057525"/>
          <p14:tracePt t="35695" x="8505825" y="3124200"/>
          <p14:tracePt t="35712" x="8524875" y="3187700"/>
          <p14:tracePt t="35728" x="8537575" y="3235325"/>
          <p14:tracePt t="35746" x="8550275" y="3298825"/>
          <p14:tracePt t="35763" x="8562975" y="3387725"/>
          <p14:tracePt t="35779" x="8562975" y="3448050"/>
          <p14:tracePt t="35796" x="8562975" y="3508375"/>
          <p14:tracePt t="35812" x="8562975" y="3609975"/>
          <p14:tracePt t="35828" x="8562975" y="3727450"/>
          <p14:tracePt t="35845" x="8562975" y="3797300"/>
          <p14:tracePt t="35861" x="8553450" y="3895725"/>
          <p14:tracePt t="35878" x="8543925" y="4000500"/>
          <p14:tracePt t="35895" x="8537575" y="4105275"/>
          <p14:tracePt t="35912" x="8512175" y="4251325"/>
          <p14:tracePt t="35928" x="8496300" y="4333875"/>
          <p14:tracePt t="35945" x="8474075" y="4410075"/>
          <p14:tracePt t="35961" x="8451850" y="4511675"/>
          <p14:tracePt t="35978" x="8439150" y="4575175"/>
          <p14:tracePt t="35995" x="8401050" y="4632325"/>
          <p14:tracePt t="36012" x="8362950" y="4699000"/>
          <p14:tracePt t="36028" x="8331200" y="4737100"/>
          <p14:tracePt t="36045" x="8296275" y="4797425"/>
          <p14:tracePt t="36062" x="8223250" y="4870450"/>
          <p14:tracePt t="36078" x="8153400" y="4924425"/>
          <p14:tracePt t="36095" x="8083550" y="4962525"/>
          <p14:tracePt t="36112" x="7994650" y="5013325"/>
          <p14:tracePt t="36128" x="7931150" y="5041900"/>
          <p14:tracePt t="36146" x="7804150" y="5080000"/>
          <p14:tracePt t="36162" x="7699375" y="5095875"/>
          <p14:tracePt t="36178" x="7600950" y="5111750"/>
          <p14:tracePt t="36196" x="7454900" y="5143500"/>
          <p14:tracePt t="36212" x="7327900" y="5162550"/>
          <p14:tracePt t="36228" x="7219950" y="5178425"/>
          <p14:tracePt t="36246" x="7102475" y="5184775"/>
          <p14:tracePt t="36262" x="7026275" y="5200650"/>
          <p14:tracePt t="36278" x="6911975" y="5200650"/>
          <p14:tracePt t="36295" x="6788150" y="5222875"/>
          <p14:tracePt t="36311" x="6715125" y="5229225"/>
          <p14:tracePt t="36328" x="6635750" y="5229225"/>
          <p14:tracePt t="36346" x="6518275" y="5229225"/>
          <p14:tracePt t="36362" x="6445250" y="5229225"/>
          <p14:tracePt t="36378" x="6384925" y="5229225"/>
          <p14:tracePt t="36395" x="6305550" y="5229225"/>
          <p14:tracePt t="36412" x="6245225" y="5219700"/>
          <p14:tracePt t="36428" x="6191250" y="5200650"/>
          <p14:tracePt t="36445" x="6127750" y="5181600"/>
          <p14:tracePt t="36462" x="6096000" y="5168900"/>
          <p14:tracePt t="36478" x="6045200" y="5124450"/>
          <p14:tracePt t="36496" x="5972175" y="5035550"/>
          <p14:tracePt t="36512" x="5924550" y="4965700"/>
          <p14:tracePt t="36528" x="5895975" y="4899025"/>
          <p14:tracePt t="36545" x="5835650" y="4800600"/>
          <p14:tracePt t="36562" x="5797550" y="4730750"/>
          <p14:tracePt t="36578" x="5759450" y="4660900"/>
          <p14:tracePt t="36596" x="5711825" y="4587875"/>
          <p14:tracePt t="36612" x="5692775" y="4540250"/>
          <p14:tracePt t="36629" x="5680075" y="4505325"/>
          <p14:tracePt t="36646" x="5654675" y="4438650"/>
          <p14:tracePt t="36662" x="5626100" y="4375150"/>
          <p14:tracePt t="36678" x="5597525" y="4308475"/>
          <p14:tracePt t="36696" x="5559425" y="4222750"/>
          <p14:tracePt t="36712" x="5546725" y="4178300"/>
          <p14:tracePt t="36729" x="5534025" y="4149725"/>
          <p14:tracePt t="36745" x="5514975" y="4098925"/>
          <p14:tracePt t="36762" x="5489575" y="4051300"/>
          <p14:tracePt t="36778" x="5470525" y="4022725"/>
          <p14:tracePt t="36795" x="5438775" y="3956050"/>
          <p14:tracePt t="36812" x="5426075" y="3911600"/>
          <p14:tracePt t="36829" x="5419725" y="3854450"/>
          <p14:tracePt t="36845" x="5419725" y="3813175"/>
          <p14:tracePt t="36862" x="5429250" y="3775075"/>
          <p14:tracePt t="36879" x="5454650" y="3692525"/>
          <p14:tracePt t="36895" x="5476875" y="3644900"/>
          <p14:tracePt t="36912" x="5505450" y="3581400"/>
          <p14:tracePt t="36929" x="5556250" y="3473450"/>
          <p14:tracePt t="36945" x="5591175" y="3425825"/>
          <p14:tracePt t="36962" x="5619750" y="3368675"/>
          <p14:tracePt t="36979" x="5670550" y="3273425"/>
          <p14:tracePt t="36995" x="5699125" y="3216275"/>
          <p14:tracePt t="37012" x="5724525" y="3171825"/>
          <p14:tracePt t="37028" x="5749925" y="3121025"/>
          <p14:tracePt t="37045" x="5762625" y="3095625"/>
          <p14:tracePt t="37062" x="5775325" y="3073400"/>
          <p14:tracePt t="37079" x="5813425" y="3016250"/>
          <p14:tracePt t="37095" x="5842000" y="2959100"/>
          <p14:tracePt t="37112" x="5854700" y="2914650"/>
          <p14:tracePt t="37128" x="5880100" y="2851150"/>
          <p14:tracePt t="37145" x="5892800" y="2819400"/>
          <p14:tracePt t="37162" x="5902325" y="2790825"/>
          <p14:tracePt t="37178" x="5934075" y="2752725"/>
          <p14:tracePt t="37195" x="5959475" y="2720975"/>
          <p14:tracePt t="37212" x="5991225" y="2695575"/>
          <p14:tracePt t="37229" x="6035675" y="2654300"/>
          <p14:tracePt t="37245" x="6076950" y="2603500"/>
          <p14:tracePt t="37262" x="6127750" y="2562225"/>
          <p14:tracePt t="37278" x="6165850" y="2501900"/>
          <p14:tracePt t="37295" x="6197600" y="2470150"/>
          <p14:tracePt t="37312" x="6229350" y="2444750"/>
          <p14:tracePt t="37328" x="6289675" y="2397125"/>
          <p14:tracePt t="37345" x="6334125" y="2384425"/>
          <p14:tracePt t="37362" x="6372225" y="2371725"/>
          <p14:tracePt t="37378" x="6435725" y="2352675"/>
          <p14:tracePt t="37395" x="6480175" y="2339975"/>
          <p14:tracePt t="37412" x="6518275" y="2339975"/>
          <p14:tracePt t="37428" x="6565900" y="2339975"/>
          <p14:tracePt t="37445" x="6600825" y="2339975"/>
          <p14:tracePt t="37448" x="6626225" y="2339975"/>
          <p14:tracePt t="37462" x="6645275" y="2339975"/>
          <p14:tracePt t="37478" x="6724650" y="2349500"/>
          <p14:tracePt t="37495" x="6769100" y="2359025"/>
          <p14:tracePt t="37512" x="6832600" y="2359025"/>
          <p14:tracePt t="37528" x="6867525" y="2365375"/>
          <p14:tracePt t="37545" x="6911975" y="2368550"/>
          <p14:tracePt t="37562" x="6975475" y="2381250"/>
          <p14:tracePt t="37579" x="7019925" y="2393950"/>
          <p14:tracePt t="37596" x="7051675" y="2413000"/>
          <p14:tracePt t="37612" x="7096125" y="2432050"/>
          <p14:tracePt t="37628" x="7118350" y="2444750"/>
          <p14:tracePt t="37645" x="7150100" y="2463800"/>
          <p14:tracePt t="37662" x="7191375" y="2486025"/>
          <p14:tracePt t="37678" x="7216775" y="2498725"/>
          <p14:tracePt t="37696" x="7254875" y="2517775"/>
          <p14:tracePt t="37712" x="7318375" y="2549525"/>
          <p14:tracePt t="37728" x="7350125" y="2568575"/>
          <p14:tracePt t="37746" x="7381875" y="2581275"/>
          <p14:tracePt t="37762" x="7416800" y="2606675"/>
          <p14:tracePt t="37778" x="7448550" y="2616200"/>
          <p14:tracePt t="37795" x="7464425" y="2628900"/>
          <p14:tracePt t="37811" x="7496175" y="2644775"/>
          <p14:tracePt t="37828" x="7521575" y="2663825"/>
          <p14:tracePt t="37845" x="7559675" y="2689225"/>
          <p14:tracePt t="37862" x="7629525" y="2736850"/>
          <p14:tracePt t="37878" x="7677150" y="2762250"/>
          <p14:tracePt t="37896" x="7715250" y="2797175"/>
          <p14:tracePt t="37912" x="7753350" y="2832100"/>
          <p14:tracePt t="37928" x="7785100" y="2857500"/>
          <p14:tracePt t="37945" x="7807325" y="2876550"/>
          <p14:tracePt t="37947" x="7826375" y="2889250"/>
          <p14:tracePt t="37962" x="7851775" y="2921000"/>
          <p14:tracePt t="37978" x="7867650" y="2936875"/>
          <p14:tracePt t="37995" x="7889875" y="2952750"/>
          <p14:tracePt t="38011" x="7912100" y="2978150"/>
          <p14:tracePt t="38028" x="7921625" y="3000375"/>
          <p14:tracePt t="38046" x="7943850" y="3035300"/>
          <p14:tracePt t="38061" x="7956550" y="3060700"/>
          <p14:tracePt t="38078" x="7962900" y="3089275"/>
          <p14:tracePt t="38096" x="7969250" y="3143250"/>
          <p14:tracePt t="38112" x="7969250" y="3187700"/>
          <p14:tracePt t="38128" x="7975600" y="3232150"/>
          <p14:tracePt t="38145" x="7988300" y="3295650"/>
          <p14:tracePt t="38162" x="8010525" y="3362325"/>
          <p14:tracePt t="38178" x="8016875" y="3422650"/>
          <p14:tracePt t="38195" x="8016875" y="3502025"/>
          <p14:tracePt t="38211" x="8016875" y="3536950"/>
          <p14:tracePt t="38228" x="8007350" y="3575050"/>
          <p14:tracePt t="38246" x="7988300" y="3638550"/>
          <p14:tracePt t="38262" x="7975600" y="3692525"/>
          <p14:tracePt t="38278" x="7959725" y="3756025"/>
          <p14:tracePt t="38295" x="7947025" y="3819525"/>
          <p14:tracePt t="38312" x="7927975" y="3867150"/>
          <p14:tracePt t="38328" x="7915275" y="3905250"/>
          <p14:tracePt t="38345" x="7896225" y="3968750"/>
          <p14:tracePt t="38361" x="7889875" y="4013200"/>
          <p14:tracePt t="38378" x="7877175" y="4057650"/>
          <p14:tracePt t="38395" x="7858125" y="4121150"/>
          <p14:tracePt t="38412" x="7851775" y="4143375"/>
          <p14:tracePt t="38428" x="7845425" y="4168775"/>
          <p14:tracePt t="38445" x="7826375" y="4210050"/>
          <p14:tracePt t="38461" x="7816850" y="4232275"/>
          <p14:tracePt t="38478" x="7797800" y="4257675"/>
          <p14:tracePt t="38495" x="7781925" y="4276725"/>
          <p14:tracePt t="38512" x="7772400" y="4308475"/>
          <p14:tracePt t="38528" x="7759700" y="4321175"/>
          <p14:tracePt t="38545" x="7737475" y="4356100"/>
          <p14:tracePt t="38561" x="7727950" y="4371975"/>
          <p14:tracePt t="38578" x="7715250" y="4394200"/>
          <p14:tracePt t="38595" x="7699375" y="4429125"/>
          <p14:tracePt t="38612" x="7680325" y="4454525"/>
          <p14:tracePt t="38629" x="7658100" y="4489450"/>
          <p14:tracePt t="38645" x="7642225" y="4498975"/>
          <p14:tracePt t="38661" x="7616825" y="4518025"/>
          <p14:tracePt t="38678" x="7600950" y="4533900"/>
          <p14:tracePt t="38695" x="7559675" y="4559300"/>
          <p14:tracePt t="38712" x="7534275" y="4575175"/>
          <p14:tracePt t="38729" x="7493000" y="4606925"/>
          <p14:tracePt t="38745" x="7467600" y="4625975"/>
          <p14:tracePt t="38762" x="7439025" y="4638675"/>
          <p14:tracePt t="38779" x="7400925" y="4660900"/>
          <p14:tracePt t="38795" x="7372350" y="4673600"/>
          <p14:tracePt t="38812" x="7346950" y="4686300"/>
          <p14:tracePt t="38828" x="7305675" y="4702175"/>
          <p14:tracePt t="38845" x="7261225" y="4724400"/>
          <p14:tracePt t="38861" x="7223125" y="4733925"/>
          <p14:tracePt t="38878" x="7150100" y="4756150"/>
          <p14:tracePt t="38895" x="7099300" y="4768850"/>
          <p14:tracePt t="38912" x="7045325" y="4781550"/>
          <p14:tracePt t="38929" x="6981825" y="4781550"/>
          <p14:tracePt t="38945" x="6937375" y="4781550"/>
          <p14:tracePt t="38961" x="6892925" y="4781550"/>
          <p14:tracePt t="38978" x="6800850" y="4781550"/>
          <p14:tracePt t="38995" x="6762750" y="4781550"/>
          <p14:tracePt t="39011" x="6718300" y="4781550"/>
          <p14:tracePt t="39028" x="6664325" y="4781550"/>
          <p14:tracePt t="39045" x="6642100" y="4781550"/>
          <p14:tracePt t="39061" x="6613525" y="4781550"/>
          <p14:tracePt t="39078" x="6572250" y="4772025"/>
          <p14:tracePt t="39095" x="6540500" y="4759325"/>
          <p14:tracePt t="39112" x="6496050" y="4746625"/>
          <p14:tracePt t="39128" x="6445250" y="4727575"/>
          <p14:tracePt t="39145" x="6416675" y="4708525"/>
          <p14:tracePt t="39161" x="6384925" y="4699000"/>
          <p14:tracePt t="39178" x="6350000" y="4679950"/>
          <p14:tracePt t="39195" x="6311900" y="4667250"/>
          <p14:tracePt t="39212" x="6273800" y="4648200"/>
          <p14:tracePt t="39228" x="6216650" y="4616450"/>
          <p14:tracePt t="39245" x="6149975" y="4581525"/>
          <p14:tracePt t="39262" x="6073775" y="4540250"/>
          <p14:tracePt t="39278" x="6026150" y="4505325"/>
          <p14:tracePt t="39295" x="5988050" y="4479925"/>
          <p14:tracePt t="39312" x="5943600" y="4425950"/>
          <p14:tracePt t="39329" x="5911850" y="4400550"/>
          <p14:tracePt t="39346" x="5880100" y="4368800"/>
          <p14:tracePt t="39363" x="5835650" y="4324350"/>
          <p14:tracePt t="39379" x="5784850" y="4276725"/>
          <p14:tracePt t="39395" x="5749925" y="4229100"/>
          <p14:tracePt t="39412" x="5695950" y="4159250"/>
          <p14:tracePt t="39428" x="5670550" y="4127500"/>
          <p14:tracePt t="39445" x="5638800" y="4089400"/>
          <p14:tracePt t="39462" x="5619750" y="4032250"/>
          <p14:tracePt t="39479" x="5607050" y="4000500"/>
          <p14:tracePt t="39495" x="5588000" y="3962400"/>
          <p14:tracePt t="39512" x="5581650" y="3892550"/>
          <p14:tracePt t="39528" x="5581650" y="3832225"/>
          <p14:tracePt t="39545" x="5581650" y="3749675"/>
          <p14:tracePt t="39562" x="5584825" y="3673475"/>
          <p14:tracePt t="39578" x="5603875" y="3625850"/>
          <p14:tracePt t="39595" x="5619750" y="3575050"/>
          <p14:tracePt t="39611" x="5638800" y="3502025"/>
          <p14:tracePt t="39628" x="5651500" y="3448050"/>
          <p14:tracePt t="39645" x="5670550" y="3409950"/>
          <p14:tracePt t="39662" x="5689600" y="3346450"/>
          <p14:tracePt t="39678" x="5715000" y="3302000"/>
          <p14:tracePt t="39695" x="5743575" y="3244850"/>
          <p14:tracePt t="39711" x="5788025" y="3149600"/>
          <p14:tracePt t="39728" x="5822950" y="3092450"/>
          <p14:tracePt t="39745" x="5835650" y="3048000"/>
          <p14:tracePt t="39761" x="5854700" y="3006725"/>
          <p14:tracePt t="39778" x="5880100" y="2974975"/>
          <p14:tracePt t="39795" x="5895975" y="2949575"/>
          <p14:tracePt t="39811" x="5943600" y="2892425"/>
          <p14:tracePt t="39828" x="5978525" y="2844800"/>
          <p14:tracePt t="39845" x="6032500" y="2771775"/>
          <p14:tracePt t="39861" x="6118225" y="2689225"/>
          <p14:tracePt t="39878" x="6165850" y="2647950"/>
          <p14:tracePt t="39895" x="6207125" y="2603500"/>
          <p14:tracePt t="39912" x="6273800" y="2565400"/>
          <p14:tracePt t="39928" x="6321425" y="2530475"/>
          <p14:tracePt t="39945" x="6397625" y="2498725"/>
          <p14:tracePt t="39962" x="6442075" y="2479675"/>
          <p14:tracePt t="39978" x="6480175" y="2466975"/>
          <p14:tracePt t="39995" x="6543675" y="2447925"/>
          <p14:tracePt t="40012" x="6588125" y="2432050"/>
          <p14:tracePt t="40028" x="6626225" y="2419350"/>
          <p14:tracePt t="40045" x="6696075" y="2413000"/>
          <p14:tracePt t="40061" x="6734175" y="2409825"/>
          <p14:tracePt t="40078" x="6778625" y="2409825"/>
          <p14:tracePt t="40095" x="6842125" y="2397125"/>
          <p14:tracePt t="40111" x="6886575" y="2397125"/>
          <p14:tracePt t="40128" x="6924675" y="2384425"/>
          <p14:tracePt t="40145" x="7010400" y="2384425"/>
          <p14:tracePt t="40161" x="7067550" y="2384425"/>
          <p14:tracePt t="40178" x="7121525" y="2384425"/>
          <p14:tracePt t="40195" x="7197725" y="2387600"/>
          <p14:tracePt t="40211" x="7235825" y="2393950"/>
          <p14:tracePt t="40228" x="7289800" y="2406650"/>
          <p14:tracePt t="40245" x="7362825" y="2432050"/>
          <p14:tracePt t="40261" x="7416800" y="2444750"/>
          <p14:tracePt t="40278" x="7461250" y="2457450"/>
          <p14:tracePt t="40294" x="7502525" y="2476500"/>
          <p14:tracePt t="40311" x="7534275" y="2495550"/>
          <p14:tracePt t="40328" x="7543800" y="2505075"/>
          <p14:tracePt t="40344" x="7559675" y="2517775"/>
          <p14:tracePt t="40361" x="7575550" y="2530475"/>
          <p14:tracePt t="40378" x="7585075" y="2546350"/>
          <p14:tracePt t="40395" x="7604125" y="2559050"/>
          <p14:tracePt t="40411" x="7635875" y="2578100"/>
          <p14:tracePt t="40428" x="7658100" y="2603500"/>
          <p14:tracePt t="40445" x="7702550" y="2638425"/>
          <p14:tracePt t="40462" x="7727950" y="2670175"/>
          <p14:tracePt t="40478" x="7759700" y="2689225"/>
          <p14:tracePt t="40480" x="7772400" y="2695575"/>
          <p14:tracePt t="40494" x="7794625" y="2720975"/>
          <p14:tracePt t="40511" x="7820025" y="2736850"/>
          <p14:tracePt t="40529" x="7842250" y="2768600"/>
          <p14:tracePt t="40545" x="7864475" y="2797175"/>
          <p14:tracePt t="40561" x="7883525" y="2822575"/>
          <p14:tracePt t="40579" x="7915275" y="2870200"/>
          <p14:tracePt t="40595" x="7943850" y="2917825"/>
          <p14:tracePt t="40611" x="7962900" y="2955925"/>
          <p14:tracePt t="40629" x="7981950" y="3019425"/>
          <p14:tracePt t="40645" x="7994650" y="3051175"/>
          <p14:tracePt t="40662" x="8010525" y="3082925"/>
          <p14:tracePt t="40679" x="8029575" y="3146425"/>
          <p14:tracePt t="40694" x="8045450" y="3206750"/>
          <p14:tracePt t="40711" x="8058150" y="3270250"/>
          <p14:tracePt t="40728" x="8070850" y="3336925"/>
          <p14:tracePt t="40745" x="8070850" y="3378200"/>
          <p14:tracePt t="40761" x="8070850" y="3400425"/>
          <p14:tracePt t="40778" x="8070850" y="3457575"/>
          <p14:tracePt t="40794" x="8054975" y="3502025"/>
          <p14:tracePt t="40812" x="8042275" y="3540125"/>
          <p14:tracePt t="40828" x="8023225" y="3619500"/>
          <p14:tracePt t="40844" x="8010525" y="3657600"/>
          <p14:tracePt t="40862" x="7991475" y="3705225"/>
          <p14:tracePt t="40878" x="7972425" y="3768725"/>
          <p14:tracePt t="40895" x="7959725" y="3797300"/>
          <p14:tracePt t="40911" x="7947025" y="3835400"/>
          <p14:tracePt t="40928" x="7921625" y="3886200"/>
          <p14:tracePt t="40945" x="7912100" y="3917950"/>
          <p14:tracePt t="40962" x="7899400" y="3956050"/>
          <p14:tracePt t="40978" x="7874000" y="4003675"/>
          <p14:tracePt t="40995" x="7854950" y="4035425"/>
          <p14:tracePt t="41012" x="7835900" y="4067175"/>
          <p14:tracePt t="41029" x="7810500" y="4102100"/>
          <p14:tracePt t="41045" x="7800975" y="4133850"/>
          <p14:tracePt t="41061" x="7788275" y="4156075"/>
          <p14:tracePt t="41078" x="7769225" y="4213225"/>
          <p14:tracePt t="41095" x="7756525" y="4257675"/>
          <p14:tracePt t="41111" x="7737475" y="4283075"/>
          <p14:tracePt t="41128" x="7721600" y="4330700"/>
          <p14:tracePt t="41145" x="7708900" y="4356100"/>
          <p14:tracePt t="41162" x="7696200" y="4384675"/>
          <p14:tracePt t="41178" x="7677150" y="4419600"/>
          <p14:tracePt t="41195" x="7664450" y="4457700"/>
          <p14:tracePt t="41212" x="7654925" y="4498975"/>
          <p14:tracePt t="41228" x="7642225" y="4524375"/>
          <p14:tracePt t="41245" x="7623175" y="4546600"/>
          <p14:tracePt t="41262" x="7607300" y="4591050"/>
          <p14:tracePt t="41278" x="7594600" y="4619625"/>
          <p14:tracePt t="41295" x="7581900" y="4645025"/>
          <p14:tracePt t="41312" x="7540625" y="4667250"/>
          <p14:tracePt t="41328" x="7489825" y="4702175"/>
          <p14:tracePt t="41345" x="7426325" y="4714875"/>
          <p14:tracePt t="41362" x="7362825" y="4733925"/>
          <p14:tracePt t="41378" x="7324725" y="4752975"/>
          <p14:tracePt t="41395" x="7280275" y="4765675"/>
          <p14:tracePt t="41412" x="7200900" y="4787900"/>
          <p14:tracePt t="41428" x="7146925" y="4787900"/>
          <p14:tracePt t="41445" x="7102475" y="4787900"/>
          <p14:tracePt t="41461" x="7064375" y="4787900"/>
          <p14:tracePt t="41478" x="7032625" y="4787900"/>
          <p14:tracePt t="41495" x="7016750" y="4787900"/>
          <p14:tracePt t="41511" x="7004050" y="4787900"/>
          <p14:tracePt t="41528" x="6988175" y="4787900"/>
          <p14:tracePt t="41544" x="6978650" y="4787900"/>
          <p14:tracePt t="41561" x="6962775" y="4787900"/>
          <p14:tracePt t="41578" x="6953250" y="4787900"/>
          <p14:tracePt t="41595" x="6937375" y="4787900"/>
          <p14:tracePt t="41611" x="6927850" y="47879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fleurfru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2250"/>
            <a:ext cx="9144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2967038" y="423863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CC0066"/>
                </a:solidFill>
              </a:rPr>
              <a:t>De la fleur au fruit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033"/>
    </mc:Choice>
    <mc:Fallback>
      <p:transition spd="slow" advTm="1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762" x="3502025" y="3486150"/>
          <p14:tracePt t="770" x="3498850" y="3486150"/>
          <p14:tracePt t="776" x="3492500" y="3486150"/>
          <p14:tracePt t="791" x="3482975" y="3479800"/>
          <p14:tracePt t="808" x="3482975" y="3451225"/>
          <p14:tracePt t="826" x="3495675" y="3298825"/>
          <p14:tracePt t="841" x="3533775" y="3136900"/>
          <p14:tracePt t="876" x="3629025" y="2625725"/>
          <p14:tracePt t="909" x="3632200" y="2152650"/>
          <p14:tracePt t="926" x="3549650" y="1892300"/>
          <p14:tracePt t="942" x="3476625" y="1736725"/>
          <p14:tracePt t="958" x="3390900" y="1641475"/>
          <p14:tracePt t="975" x="3244850" y="1546225"/>
          <p14:tracePt t="991" x="3143250" y="1470025"/>
          <p14:tracePt t="1008" x="2987675" y="1406525"/>
          <p14:tracePt t="1025" x="2781300" y="1323975"/>
          <p14:tracePt t="1041" x="2682875" y="1282700"/>
          <p14:tracePt t="1058" x="2574925" y="1266825"/>
          <p14:tracePt t="1075" x="2495550" y="1260475"/>
          <p14:tracePt t="1092" x="2451100" y="1260475"/>
          <p14:tracePt t="1109" x="2425700" y="1270000"/>
          <p14:tracePt t="1125" x="2384425" y="1298575"/>
          <p14:tracePt t="1141" x="2359025" y="1323975"/>
          <p14:tracePt t="1158" x="2305050" y="1397000"/>
          <p14:tracePt t="1176" x="2216150" y="1590675"/>
          <p14:tracePt t="1191" x="2162175" y="1746250"/>
          <p14:tracePt t="1209" x="2124075" y="1943100"/>
          <p14:tracePt t="1211" x="2114550" y="2035175"/>
          <p14:tracePt t="1226" x="2114550" y="2216150"/>
          <p14:tracePt t="1242" x="2120900" y="2400300"/>
          <p14:tracePt t="1260" x="2155825" y="2644775"/>
          <p14:tracePt t="1275" x="2174875" y="2794000"/>
          <p14:tracePt t="1291" x="2174875" y="2943225"/>
          <p14:tracePt t="1308" x="2174875" y="3048000"/>
          <p14:tracePt t="1325" x="2174875" y="3165475"/>
          <p14:tracePt t="1341" x="2174875" y="3209925"/>
          <p14:tracePt t="1358" x="2174875" y="3254375"/>
          <p14:tracePt t="1375" x="2174875" y="3292475"/>
          <p14:tracePt t="1391" x="2174875" y="3302000"/>
          <p14:tracePt t="1408" x="2174875" y="3311525"/>
          <p14:tracePt t="1425" x="2168525" y="3321050"/>
          <p14:tracePt t="1441" x="2152650" y="3321050"/>
          <p14:tracePt t="1459" x="2136775" y="3321050"/>
          <p14:tracePt t="1475" x="2127250" y="3321050"/>
          <p14:tracePt t="1491" x="2124075" y="3321050"/>
          <p14:tracePt t="1509" x="2105025" y="3321050"/>
          <p14:tracePt t="1525" x="2098675" y="3321050"/>
          <p14:tracePt t="1541" x="2089150" y="3314700"/>
          <p14:tracePt t="1559" x="2073275" y="3311525"/>
          <p14:tracePt t="1575" x="2063750" y="3311525"/>
          <p14:tracePt t="1591" x="2047875" y="3311525"/>
          <p14:tracePt t="1609" x="2035175" y="3311525"/>
          <p14:tracePt t="1625" x="2025650" y="3311525"/>
          <p14:tracePt t="1641" x="2016125" y="3311525"/>
          <p14:tracePt t="1659" x="2003425" y="3327400"/>
          <p14:tracePt t="1675" x="2003425" y="3355975"/>
          <p14:tracePt t="1692" x="2022475" y="3409950"/>
          <p14:tracePt t="1708" x="2066925" y="3505200"/>
          <p14:tracePt t="1725" x="2143125" y="3609975"/>
          <p14:tracePt t="1742" x="2222500" y="3724275"/>
          <p14:tracePt t="1759" x="2320925" y="3848100"/>
          <p14:tracePt t="1775" x="2384425" y="3921125"/>
          <p14:tracePt t="1792" x="2438400" y="3971925"/>
          <p14:tracePt t="1808" x="2473325" y="4006850"/>
          <p14:tracePt t="1825" x="2492375" y="4025900"/>
          <p14:tracePt t="1841" x="2501900" y="4029075"/>
          <p14:tracePt t="1858" x="2511425" y="4029075"/>
          <p14:tracePt t="1894" x="2511425" y="4019550"/>
          <p14:tracePt t="1908" x="2511425" y="4010025"/>
          <p14:tracePt t="1925" x="2511425" y="3997325"/>
          <p14:tracePt t="1941" x="2511425" y="3987800"/>
          <p14:tracePt t="1958" x="2498725" y="3968750"/>
          <p14:tracePt t="1975" x="2489200" y="3962400"/>
          <p14:tracePt t="1992" x="2466975" y="3952875"/>
          <p14:tracePt t="2008" x="2432050" y="3952875"/>
          <p14:tracePt t="2025" x="2409825" y="3952875"/>
          <p14:tracePt t="2043" x="2378075" y="3952875"/>
          <p14:tracePt t="2058" x="2349500" y="3952875"/>
          <p14:tracePt t="2075" x="2339975" y="3952875"/>
          <p14:tracePt t="2092" x="2324100" y="3962400"/>
          <p14:tracePt t="2108" x="2314575" y="3984625"/>
          <p14:tracePt t="2125" x="2314575" y="4016375"/>
          <p14:tracePt t="2141" x="2324100" y="4067175"/>
          <p14:tracePt t="2159" x="2349500" y="4143375"/>
          <p14:tracePt t="2176" x="2400300" y="4194175"/>
          <p14:tracePt t="2192" x="2536825" y="4302125"/>
          <p14:tracePt t="2208" x="2638425" y="4352925"/>
          <p14:tracePt t="2225" x="2768600" y="4387850"/>
          <p14:tracePt t="2242" x="3032125" y="4406900"/>
          <p14:tracePt t="2258" x="3238500" y="4391025"/>
          <p14:tracePt t="2275" x="3527425" y="4337050"/>
          <p14:tracePt t="2292" x="3863975" y="4178300"/>
          <p14:tracePt t="2309" x="4076700" y="4054475"/>
          <p14:tracePt t="2326" x="4244975" y="3952875"/>
          <p14:tracePt t="2343" x="4448175" y="3797300"/>
          <p14:tracePt t="2359" x="4521200" y="3724275"/>
          <p14:tracePt t="2375" x="4565650" y="3663950"/>
          <p14:tracePt t="2392" x="4581525" y="3635375"/>
          <p14:tracePt t="2408" x="4581525" y="3619500"/>
          <p14:tracePt t="2425" x="4575175" y="3603625"/>
          <p14:tracePt t="2441" x="4527550" y="3587750"/>
          <p14:tracePt t="2459" x="4448175" y="3556000"/>
          <p14:tracePt t="2475" x="4283075" y="3511550"/>
          <p14:tracePt t="2491" x="4006850" y="3482975"/>
          <p14:tracePt t="2508" x="3822700" y="3463925"/>
          <p14:tracePt t="2525" x="3683000" y="3454400"/>
          <p14:tracePt t="2541" x="3587750" y="3454400"/>
          <p14:tracePt t="2559" x="3565525" y="3454400"/>
          <p14:tracePt t="2575" x="3556000" y="3454400"/>
          <p14:tracePt t="2592" x="3571875" y="3463925"/>
          <p14:tracePt t="2608" x="3708400" y="3489325"/>
          <p14:tracePt t="2625" x="3917950" y="3536950"/>
          <p14:tracePt t="2641" x="4260850" y="3594100"/>
          <p14:tracePt t="2658" x="4470400" y="3651250"/>
          <p14:tracePt t="2675" x="4635500" y="3686175"/>
          <p14:tracePt t="2692" x="4724400" y="3721100"/>
          <p14:tracePt t="2708" x="4740275" y="3727450"/>
          <p14:tracePt t="2743" x="4651375" y="3679825"/>
          <p14:tracePt t="2759" x="4419600" y="3590925"/>
          <p14:tracePt t="2776" x="3844925" y="3454400"/>
          <p14:tracePt t="2792" x="3498850" y="3419475"/>
          <p14:tracePt t="2809" x="3203575" y="3397250"/>
          <p14:tracePt t="2826" x="2835275" y="3397250"/>
          <p14:tracePt t="2842" x="2619375" y="3403600"/>
          <p14:tracePt t="2859" x="2447925" y="3422650"/>
          <p14:tracePt t="2875" x="2289175" y="3463925"/>
          <p14:tracePt t="2891" x="2209800" y="3502025"/>
          <p14:tracePt t="2908" x="2178050" y="3527425"/>
          <p14:tracePt t="2926" x="2133600" y="3578225"/>
          <p14:tracePt t="2941" x="2120900" y="3622675"/>
          <p14:tracePt t="2959" x="2120900" y="3667125"/>
          <p14:tracePt t="2975" x="2124075" y="3762375"/>
          <p14:tracePt t="2992" x="2139950" y="3825875"/>
          <p14:tracePt t="3008" x="2152650" y="3873500"/>
          <p14:tracePt t="3025" x="2178050" y="3937000"/>
          <p14:tracePt t="3041" x="2190750" y="3965575"/>
          <p14:tracePt t="3058" x="2193925" y="3990975"/>
          <p14:tracePt t="3075" x="2193925" y="4010025"/>
          <p14:tracePt t="3091" x="2193925" y="4019550"/>
          <p14:tracePt t="3108" x="2193925" y="4029075"/>
          <p14:tracePt t="3125" x="2193925" y="4044950"/>
          <p14:tracePt t="3142" x="2193925" y="4057650"/>
          <p14:tracePt t="3158" x="2193925" y="4064000"/>
          <p14:tracePt t="3175" x="2193925" y="4070350"/>
          <p14:tracePt t="3267" x="2193925" y="4067175"/>
          <p14:tracePt t="3274" x="2193925" y="4060825"/>
          <p14:tracePt t="3281" x="2200275" y="4038600"/>
          <p14:tracePt t="3291" x="2206625" y="4019550"/>
          <p14:tracePt t="3308" x="2222500" y="3956050"/>
          <p14:tracePt t="3325" x="2247900" y="3892550"/>
          <p14:tracePt t="3342" x="2247900" y="3870325"/>
          <p14:tracePt t="3359" x="2247900" y="3841750"/>
          <p14:tracePt t="3375" x="2247900" y="3832225"/>
          <p14:tracePt t="3391" x="2247900" y="3822700"/>
          <p14:tracePt t="3410" x="2228850" y="3819525"/>
          <p14:tracePt t="3426" x="2225675" y="3819525"/>
          <p14:tracePt t="3442" x="2219325" y="3819525"/>
          <p14:tracePt t="3459" x="2216150" y="3819525"/>
          <p14:tracePt t="3492" x="2209800" y="3819525"/>
          <p14:tracePt t="3509" x="2197100" y="3819525"/>
          <p14:tracePt t="3525" x="2181225" y="3819525"/>
          <p14:tracePt t="3542" x="2171700" y="3819525"/>
          <p14:tracePt t="3559" x="2165350" y="3803650"/>
          <p14:tracePt t="3575" x="2165350" y="3797300"/>
          <p14:tracePt t="3592" x="2165350" y="3794125"/>
          <p14:tracePt t="3660" x="2162175" y="3794125"/>
          <p14:tracePt t="3674" x="2155825" y="3794125"/>
          <p14:tracePt t="3681" x="2152650" y="3794125"/>
          <p14:tracePt t="3751" x="2152650" y="3787775"/>
          <p14:tracePt t="3759" x="2152650" y="3784600"/>
          <p14:tracePt t="3765" x="2152650" y="3778250"/>
          <p14:tracePt t="3775" x="2152650" y="3775075"/>
          <p14:tracePt t="3791" x="2152650" y="3768725"/>
          <p14:tracePt t="3808" x="2152650" y="3749675"/>
          <p14:tracePt t="3825" x="2152650" y="3743325"/>
          <p14:tracePt t="3842" x="2152650" y="3740150"/>
          <p14:tracePt t="3922" x="2152650" y="3733800"/>
          <p14:tracePt t="3929" x="2152650" y="3730625"/>
          <p14:tracePt t="3942" x="2152650" y="3724275"/>
          <p14:tracePt t="3958" x="2152650" y="3705225"/>
          <p14:tracePt t="4513" x="2146300" y="3686175"/>
          <p14:tracePt t="4520" x="2133600" y="3673475"/>
          <p14:tracePt t="4528" x="2114550" y="3654425"/>
          <p14:tracePt t="4559" x="2051050" y="3559175"/>
          <p14:tracePt t="4592" x="2003425" y="3492500"/>
          <p14:tracePt t="4608" x="1987550" y="3479800"/>
          <p14:tracePt t="4625" x="1978025" y="3470275"/>
          <p14:tracePt t="4642" x="1962150" y="3454400"/>
          <p14:tracePt t="4658" x="1958975" y="3451225"/>
          <p14:tracePt t="4719" x="1958975" y="3444875"/>
          <p14:tracePt t="4747" x="1958975" y="3441700"/>
          <p14:tracePt t="4804" x="1958975" y="3435350"/>
          <p14:tracePt t="4854" x="1965325" y="3435350"/>
          <p14:tracePt t="4860" x="1968500" y="3435350"/>
          <p14:tracePt t="4876" x="1981200" y="3435350"/>
          <p14:tracePt t="4892" x="2000250" y="3444875"/>
          <p14:tracePt t="4908" x="2025650" y="3454400"/>
          <p14:tracePt t="4925" x="2060575" y="3486150"/>
          <p14:tracePt t="4942" x="2085975" y="3508375"/>
          <p14:tracePt t="4959" x="2111375" y="3527425"/>
          <p14:tracePt t="4975" x="2152650" y="3552825"/>
          <p14:tracePt t="4991" x="2184400" y="3565525"/>
          <p14:tracePt t="5008" x="2200275" y="3575050"/>
          <p14:tracePt t="5025" x="2216150" y="3597275"/>
          <p14:tracePt t="5042" x="2225675" y="3606800"/>
          <p14:tracePt t="5058" x="2241550" y="3616325"/>
          <p14:tracePt t="5074" x="2251075" y="3625850"/>
          <p14:tracePt t="5108" x="2254250" y="3635375"/>
          <p14:tracePt t="5302" x="2273300" y="3635375"/>
          <p14:tracePt t="5309" x="2292350" y="3635375"/>
          <p14:tracePt t="5316" x="2301875" y="3635375"/>
          <p14:tracePt t="5325" x="2320925" y="3635375"/>
          <p14:tracePt t="5341" x="2330450" y="3635375"/>
          <p14:tracePt t="5358" x="2339975" y="3635375"/>
          <p14:tracePt t="5374" x="2339975" y="3629025"/>
          <p14:tracePt t="5391" x="2339975" y="3619500"/>
          <p14:tracePt t="5408" x="2339975" y="3609975"/>
          <p14:tracePt t="5425" x="2339975" y="3568700"/>
          <p14:tracePt t="5441" x="2339975" y="3549650"/>
          <p14:tracePt t="5459" x="2336800" y="3514725"/>
          <p14:tracePt t="5475" x="2336800" y="3502025"/>
          <p14:tracePt t="5491" x="2336800" y="3492500"/>
          <p14:tracePt t="5508" x="2336800" y="3482975"/>
          <p14:tracePt t="5609" x="2336800" y="3479800"/>
          <p14:tracePt t="5616" x="2336800" y="3470275"/>
          <p14:tracePt t="5624" x="2336800" y="3463925"/>
          <p14:tracePt t="5641" x="2336800" y="3457575"/>
          <p14:tracePt t="5658" x="2336800" y="3454400"/>
          <p14:tracePt t="5744" x="2336800" y="3460750"/>
          <p14:tracePt t="5751" x="2336800" y="3467100"/>
          <p14:tracePt t="5759" x="2336800" y="3476625"/>
          <p14:tracePt t="5776" x="2336800" y="3486150"/>
          <p14:tracePt t="5792" x="2333625" y="3495675"/>
          <p14:tracePt t="5809" x="2333625" y="3511550"/>
          <p14:tracePt t="5825" x="2333625" y="3524250"/>
          <p14:tracePt t="5841" x="2333625" y="3533775"/>
          <p14:tracePt t="5858" x="2327275" y="3549650"/>
          <p14:tracePt t="5875" x="2324100" y="3559175"/>
          <p14:tracePt t="5892" x="2317750" y="3581400"/>
          <p14:tracePt t="5909" x="2308225" y="3590925"/>
          <p14:tracePt t="5925" x="2308225" y="3600450"/>
          <p14:tracePt t="5941" x="2308225" y="3609975"/>
          <p14:tracePt t="5959" x="2308225" y="3629025"/>
          <p14:tracePt t="5975" x="2308225" y="3635375"/>
          <p14:tracePt t="5992" x="2308225" y="36385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827088" y="260350"/>
            <a:ext cx="5114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b="1">
                <a:solidFill>
                  <a:srgbClr val="CC0066"/>
                </a:solidFill>
              </a:rPr>
              <a:t>3. Fruit </a:t>
            </a:r>
            <a:endParaRPr lang="fr-FR">
              <a:solidFill>
                <a:srgbClr val="CC0066"/>
              </a:solidFill>
            </a:endParaRPr>
          </a:p>
          <a:p>
            <a:pPr algn="ctr"/>
            <a:r>
              <a:rPr lang="fr-FR">
                <a:solidFill>
                  <a:srgbClr val="CC0066"/>
                </a:solidFill>
              </a:rPr>
              <a:t>	</a:t>
            </a:r>
            <a:r>
              <a:rPr lang="fr-FR" b="1">
                <a:solidFill>
                  <a:srgbClr val="CC0066"/>
                </a:solidFill>
              </a:rPr>
              <a:t>• Différents types de fruits, tableau 1.</a:t>
            </a:r>
          </a:p>
        </p:txBody>
      </p:sp>
      <p:graphicFrame>
        <p:nvGraphicFramePr>
          <p:cNvPr id="24670" name="Group 94"/>
          <p:cNvGraphicFramePr>
            <a:graphicFrameLocks noGrp="1"/>
          </p:cNvGraphicFramePr>
          <p:nvPr/>
        </p:nvGraphicFramePr>
        <p:xfrm>
          <a:off x="0" y="1557338"/>
          <a:ext cx="8929718" cy="3946526"/>
        </p:xfrm>
        <a:graphic>
          <a:graphicData uri="http://schemas.openxmlformats.org/drawingml/2006/table">
            <a:tbl>
              <a:tblPr/>
              <a:tblGrid>
                <a:gridCol w="14365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47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439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020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362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Tableau 1 : Les types de fruits, vrais fruits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078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Vrais fruits : seul l’ovaire participe à la formation de fruit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078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Fruits charnus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Fruits secs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0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Baies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Drupes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s. déhiscents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s. indéhiscents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05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Tomate, Orange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Olive, Abricot,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Follicule ; Gousse ; Silique ; Capsule;  cas particulier pyxide, cap. denticide, cap. poricide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Akène, Samare, Caryopse, </a:t>
                      </a:r>
                      <a:r>
                        <a:rPr kumimoji="0" lang="fr-F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Schizocarpe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5343"/>
    </mc:Choice>
    <mc:Fallback>
      <p:transition spd="slow" advTm="12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742" x="2257425" y="3594100"/>
          <p14:tracePt t="750" x="2171700" y="3517900"/>
          <p14:tracePt t="758" x="2009775" y="3425825"/>
          <p14:tracePt t="774" x="1685925" y="3279775"/>
          <p14:tracePt t="792" x="993775" y="3101975"/>
          <p14:tracePt t="808" x="450850" y="3000375"/>
          <p14:tracePt t="1590" x="31750" y="3902075"/>
          <p14:tracePt t="1596" x="136525" y="3940175"/>
          <p14:tracePt t="1609" x="231775" y="3959225"/>
          <p14:tracePt t="1625" x="428625" y="3987800"/>
          <p14:tracePt t="1641" x="514350" y="3981450"/>
          <p14:tracePt t="1657" x="571500" y="3946525"/>
          <p14:tracePt t="1691" x="685800" y="3705225"/>
          <p14:tracePt t="1724" x="768350" y="3305175"/>
          <p14:tracePt t="1743" x="777875" y="3101975"/>
          <p14:tracePt t="1758" x="771525" y="2917825"/>
          <p14:tracePt t="1775" x="704850" y="2638425"/>
          <p14:tracePt t="1791" x="644525" y="2505075"/>
          <p14:tracePt t="1808" x="587375" y="2422525"/>
          <p14:tracePt t="1812" x="565150" y="2393950"/>
          <p14:tracePt t="1825" x="523875" y="2359025"/>
          <p14:tracePt t="1841" x="501650" y="2336800"/>
          <p14:tracePt t="1857" x="485775" y="2324100"/>
          <p14:tracePt t="1875" x="460375" y="2324100"/>
          <p14:tracePt t="1891" x="444500" y="2324100"/>
          <p14:tracePt t="1908" x="434975" y="2333625"/>
          <p14:tracePt t="1924" x="403225" y="2387600"/>
          <p14:tracePt t="1941" x="393700" y="2505075"/>
          <p14:tracePt t="1958" x="415925" y="2670175"/>
          <p14:tracePt t="1974" x="479425" y="2816225"/>
          <p14:tracePt t="1991" x="561975" y="2952750"/>
          <p14:tracePt t="2008" x="720725" y="3111500"/>
          <p14:tracePt t="2024" x="822325" y="3238500"/>
          <p14:tracePt t="2041" x="920750" y="3355975"/>
          <p14:tracePt t="2058" x="1028700" y="3489325"/>
          <p14:tracePt t="2074" x="1073150" y="3540125"/>
          <p14:tracePt t="2091" x="1092200" y="3578225"/>
          <p14:tracePt t="2109" x="1104900" y="3619500"/>
          <p14:tracePt t="2124" x="1104900" y="3635375"/>
          <p14:tracePt t="2141" x="1104900" y="3644900"/>
          <p14:tracePt t="2158" x="1104900" y="3660775"/>
          <p14:tracePt t="2175" x="1101725" y="3660775"/>
          <p14:tracePt t="2190" x="1092200" y="3660775"/>
          <p14:tracePt t="2208" x="1079500" y="3644900"/>
          <p14:tracePt t="2224" x="1060450" y="3613150"/>
          <p14:tracePt t="2241" x="1044575" y="3552825"/>
          <p14:tracePt t="2258" x="1009650" y="3448050"/>
          <p14:tracePt t="2274" x="977900" y="3381375"/>
          <p14:tracePt t="2291" x="952500" y="3343275"/>
          <p14:tracePt t="2308" x="898525" y="3276600"/>
          <p14:tracePt t="2324" x="844550" y="3203575"/>
          <p14:tracePt t="2341" x="800100" y="3146425"/>
          <p14:tracePt t="2358" x="736600" y="3082925"/>
          <p14:tracePt t="2374" x="714375" y="3063875"/>
          <p14:tracePt t="2391" x="688975" y="3051175"/>
          <p14:tracePt t="2407" x="676275" y="3041650"/>
          <p14:tracePt t="2424" x="666750" y="3041650"/>
          <p14:tracePt t="2441" x="647700" y="3032125"/>
          <p14:tracePt t="2457" x="638175" y="3032125"/>
          <p14:tracePt t="2521" x="635000" y="3038475"/>
          <p14:tracePt t="2528" x="628650" y="3044825"/>
          <p14:tracePt t="2541" x="625475" y="3048000"/>
          <p14:tracePt t="2557" x="581025" y="3060700"/>
          <p14:tracePt t="2575" x="523875" y="3060700"/>
          <p14:tracePt t="2592" x="441325" y="3073400"/>
          <p14:tracePt t="2608" x="412750" y="3079750"/>
          <p14:tracePt t="2624" x="381000" y="3092450"/>
          <p14:tracePt t="2642" x="339725" y="3117850"/>
          <p14:tracePt t="2657" x="314325" y="3127375"/>
          <p14:tracePt t="2675" x="285750" y="3140075"/>
          <p14:tracePt t="2691" x="234950" y="3165475"/>
          <p14:tracePt t="2708" x="203200" y="3178175"/>
          <p14:tracePt t="2724" x="180975" y="3187700"/>
          <p14:tracePt t="2741" x="165100" y="3200400"/>
          <p14:tracePt t="2758" x="142875" y="3219450"/>
          <p14:tracePt t="2774" x="133350" y="3228975"/>
          <p14:tracePt t="2791" x="133350" y="3241675"/>
          <p14:tracePt t="2807" x="133350" y="3244850"/>
          <p14:tracePt t="2824" x="133350" y="3251200"/>
          <p14:tracePt t="2841" x="146050" y="3270250"/>
          <p14:tracePt t="2857" x="168275" y="3279775"/>
          <p14:tracePt t="2874" x="196850" y="3292475"/>
          <p14:tracePt t="2890" x="260350" y="3305175"/>
          <p14:tracePt t="2907" x="323850" y="3321050"/>
          <p14:tracePt t="2924" x="384175" y="3333750"/>
          <p14:tracePt t="2941" x="492125" y="3333750"/>
          <p14:tracePt t="2957" x="552450" y="3340100"/>
          <p14:tracePt t="2974" x="596900" y="3352800"/>
          <p14:tracePt t="2991" x="647700" y="3359150"/>
          <p14:tracePt t="3008" x="669925" y="3359150"/>
          <p14:tracePt t="3024" x="698500" y="3359150"/>
          <p14:tracePt t="3041" x="730250" y="3359150"/>
          <p14:tracePt t="3057" x="758825" y="3359150"/>
          <p14:tracePt t="3074" x="784225" y="3355975"/>
          <p14:tracePt t="3090" x="825500" y="3346450"/>
          <p14:tracePt t="3108" x="835025" y="3346450"/>
          <p14:tracePt t="3125" x="844550" y="3346450"/>
          <p14:tracePt t="3142" x="854075" y="3346450"/>
          <p14:tracePt t="3183" x="863600" y="3346450"/>
          <p14:tracePt t="4131" x="898525" y="3346450"/>
          <p14:tracePt t="4138" x="968375" y="3346450"/>
          <p14:tracePt t="4146" x="1035050" y="3346450"/>
          <p14:tracePt t="4158" x="1174750" y="3327400"/>
          <p14:tracePt t="4174" x="1308100" y="3292475"/>
          <p14:tracePt t="4208" x="1606550" y="3216275"/>
          <p14:tracePt t="4241" x="1755775" y="3178175"/>
          <p14:tracePt t="4257" x="1838325" y="3159125"/>
          <p14:tracePt t="4275" x="1885950" y="3146425"/>
          <p14:tracePt t="4291" x="1930400" y="3133725"/>
          <p14:tracePt t="4307" x="1971675" y="3108325"/>
          <p14:tracePt t="4324" x="1997075" y="3101975"/>
          <p14:tracePt t="4341" x="2006600" y="3095625"/>
          <p14:tracePt t="4357" x="2022475" y="3095625"/>
          <p14:tracePt t="4600" x="2032000" y="3098800"/>
          <p14:tracePt t="4606" x="2044700" y="3111500"/>
          <p14:tracePt t="4613" x="2054225" y="3117850"/>
          <p14:tracePt t="4624" x="2073275" y="3124200"/>
          <p14:tracePt t="4641" x="2111375" y="3146425"/>
          <p14:tracePt t="4657" x="2155825" y="3181350"/>
          <p14:tracePt t="4674" x="2203450" y="3206750"/>
          <p14:tracePt t="4691" x="2266950" y="3225800"/>
          <p14:tracePt t="4707" x="2305050" y="3244850"/>
          <p14:tracePt t="4724" x="2349500" y="3257550"/>
          <p14:tracePt t="4741" x="2413000" y="3257550"/>
          <p14:tracePt t="4757" x="2457450" y="3257550"/>
          <p14:tracePt t="4774" x="2492375" y="3257550"/>
          <p14:tracePt t="4791" x="2540000" y="3257550"/>
          <p14:tracePt t="4807" x="2571750" y="3254375"/>
          <p14:tracePt t="4824" x="2593975" y="3251200"/>
          <p14:tracePt t="4841" x="2635250" y="3244850"/>
          <p14:tracePt t="4858" x="2657475" y="3232150"/>
          <p14:tracePt t="4874" x="2686050" y="3232150"/>
          <p14:tracePt t="4891" x="2727325" y="3232150"/>
          <p14:tracePt t="4907" x="2771775" y="3232150"/>
          <p14:tracePt t="4924" x="2806700" y="3232150"/>
          <p14:tracePt t="4941" x="2854325" y="3232150"/>
          <p14:tracePt t="4958" x="2892425" y="3232150"/>
          <p14:tracePt t="4974" x="2914650" y="3232150"/>
          <p14:tracePt t="4991" x="2940050" y="3232150"/>
          <p14:tracePt t="5007" x="2949575" y="3232150"/>
          <p14:tracePt t="5024" x="2959100" y="3232150"/>
          <p14:tracePt t="5041" x="2965450" y="3232150"/>
          <p14:tracePt t="5074" x="2974975" y="3232150"/>
          <p14:tracePt t="5091" x="2974975" y="3248025"/>
          <p14:tracePt t="5107" x="2974975" y="3257550"/>
          <p14:tracePt t="5124" x="2974975" y="3273425"/>
          <p14:tracePt t="5140" x="2974975" y="3308350"/>
          <p14:tracePt t="5157" x="2974975" y="3336925"/>
          <p14:tracePt t="5173" x="2974975" y="3352800"/>
          <p14:tracePt t="5190" x="2974975" y="3390900"/>
          <p14:tracePt t="5207" x="2974975" y="3429000"/>
          <p14:tracePt t="5224" x="2974975" y="3473450"/>
          <p14:tracePt t="5240" x="2952750" y="3521075"/>
          <p14:tracePt t="5257" x="2943225" y="3546475"/>
          <p14:tracePt t="5273" x="2930525" y="3575050"/>
          <p14:tracePt t="5290" x="2908300" y="3597275"/>
          <p14:tracePt t="5307" x="2886075" y="3609975"/>
          <p14:tracePt t="5323" x="2860675" y="3622675"/>
          <p14:tracePt t="5340" x="2813050" y="3648075"/>
          <p14:tracePt t="5357" x="2765425" y="3660775"/>
          <p14:tracePt t="5374" x="2705100" y="3660775"/>
          <p14:tracePt t="5390" x="2660650" y="3660775"/>
          <p14:tracePt t="5407" x="2622550" y="3651250"/>
          <p14:tracePt t="5424" x="2559050" y="3625850"/>
          <p14:tracePt t="5441" x="2514600" y="3609975"/>
          <p14:tracePt t="5457" x="2466975" y="3584575"/>
          <p14:tracePt t="5474" x="2422525" y="3552825"/>
          <p14:tracePt t="5491" x="2384425" y="3533775"/>
          <p14:tracePt t="5508" x="2355850" y="3521075"/>
          <p14:tracePt t="5524" x="2298700" y="3495675"/>
          <p14:tracePt t="5541" x="2260600" y="3486150"/>
          <p14:tracePt t="5557" x="2228850" y="3473450"/>
          <p14:tracePt t="5574" x="2171700" y="3454400"/>
          <p14:tracePt t="5591" x="2133600" y="3435350"/>
          <p14:tracePt t="5607" x="2089150" y="3422650"/>
          <p14:tracePt t="5624" x="2025650" y="3403600"/>
          <p14:tracePt t="5641" x="1987550" y="3390900"/>
          <p14:tracePt t="5657" x="1949450" y="3371850"/>
          <p14:tracePt t="5674" x="1898650" y="3359150"/>
          <p14:tracePt t="5691" x="1876425" y="3346450"/>
          <p14:tracePt t="5707" x="1854200" y="3336925"/>
          <p14:tracePt t="5724" x="1809750" y="3311525"/>
          <p14:tracePt t="5741" x="1800225" y="3295650"/>
          <p14:tracePt t="5757" x="1781175" y="3279775"/>
          <p14:tracePt t="5774" x="1768475" y="3263900"/>
          <p14:tracePt t="5791" x="1768475" y="3254375"/>
          <p14:tracePt t="5808" x="1768475" y="3238500"/>
          <p14:tracePt t="5824" x="1768475" y="3213100"/>
          <p14:tracePt t="5840" x="1768475" y="3203575"/>
          <p14:tracePt t="5857" x="1774825" y="3194050"/>
          <p14:tracePt t="5874" x="1793875" y="3178175"/>
          <p14:tracePt t="5890" x="1803400" y="3162300"/>
          <p14:tracePt t="5908" x="1819275" y="3146425"/>
          <p14:tracePt t="5924" x="1828800" y="3143250"/>
          <p14:tracePt t="5940" x="1844675" y="3143250"/>
          <p14:tracePt t="5958" x="1860550" y="3133725"/>
          <p14:tracePt t="5974" x="1879600" y="3133725"/>
          <p14:tracePt t="5990" x="1901825" y="3133725"/>
          <p14:tracePt t="6007" x="1936750" y="3133725"/>
          <p14:tracePt t="6024" x="1965325" y="3127375"/>
          <p14:tracePt t="6041" x="2009775" y="3127375"/>
          <p14:tracePt t="6057" x="2089150" y="3114675"/>
          <p14:tracePt t="6074" x="2149475" y="3114675"/>
          <p14:tracePt t="6091" x="2206625" y="3114675"/>
          <p14:tracePt t="6108" x="2270125" y="3114675"/>
          <p14:tracePt t="6124" x="2308225" y="3114675"/>
          <p14:tracePt t="6141" x="2349500" y="3114675"/>
          <p14:tracePt t="6157" x="2432050" y="3127375"/>
          <p14:tracePt t="6174" x="2482850" y="3127375"/>
          <p14:tracePt t="6190" x="2527300" y="3127375"/>
          <p14:tracePt t="6207" x="2590800" y="3127375"/>
          <p14:tracePt t="6224" x="2613025" y="3127375"/>
          <p14:tracePt t="6241" x="2632075" y="3127375"/>
          <p14:tracePt t="6258" x="2673350" y="3127375"/>
          <p14:tracePt t="6274" x="2682875" y="3127375"/>
          <p14:tracePt t="6291" x="2711450" y="3127375"/>
          <p14:tracePt t="6307" x="2730500" y="3127375"/>
          <p14:tracePt t="6324" x="2759075" y="3127375"/>
          <p14:tracePt t="6341" x="2781300" y="3127375"/>
          <p14:tracePt t="6358" x="2816225" y="3136900"/>
          <p14:tracePt t="6375" x="2825750" y="3140075"/>
          <p14:tracePt t="6392" x="2835275" y="3146425"/>
          <p14:tracePt t="6407" x="2860675" y="3162300"/>
          <p14:tracePt t="6423" x="2870200" y="3178175"/>
          <p14:tracePt t="6441" x="2892425" y="3194050"/>
          <p14:tracePt t="6457" x="2901950" y="3203575"/>
          <p14:tracePt t="6474" x="2917825" y="3213100"/>
          <p14:tracePt t="6491" x="2933700" y="3228975"/>
          <p14:tracePt t="6508" x="2946400" y="3241675"/>
          <p14:tracePt t="6523" x="2968625" y="3254375"/>
          <p14:tracePt t="6541" x="2997200" y="3270250"/>
          <p14:tracePt t="6557" x="3019425" y="3279775"/>
          <p14:tracePt t="6574" x="3035300" y="3295650"/>
          <p14:tracePt t="6591" x="3048000" y="3311525"/>
          <p14:tracePt t="6607" x="3060700" y="3327400"/>
          <p14:tracePt t="6623" x="3060700" y="3336925"/>
          <p14:tracePt t="6641" x="3070225" y="3352800"/>
          <p14:tracePt t="6657" x="3070225" y="3362325"/>
          <p14:tracePt t="6674" x="3070225" y="3378200"/>
          <p14:tracePt t="6691" x="3076575" y="3390900"/>
          <p14:tracePt t="6708" x="3076575" y="3400425"/>
          <p14:tracePt t="6740" x="3076575" y="3406775"/>
          <p14:tracePt t="6777" x="3073400" y="3406775"/>
          <p14:tracePt t="6784" x="3063875" y="3406775"/>
          <p14:tracePt t="6791" x="3057525" y="3406775"/>
          <p14:tracePt t="6807" x="3048000" y="3406775"/>
          <p14:tracePt t="6824" x="3038475" y="3406775"/>
          <p14:tracePt t="6840" x="3013075" y="3406775"/>
          <p14:tracePt t="6857" x="2990850" y="3406775"/>
          <p14:tracePt t="6874" x="2952750" y="3406775"/>
          <p14:tracePt t="6890" x="2863850" y="3413125"/>
          <p14:tracePt t="6907" x="2781300" y="3413125"/>
          <p14:tracePt t="6924" x="2698750" y="3413125"/>
          <p14:tracePt t="6928" x="2663825" y="3413125"/>
          <p14:tracePt t="6941" x="2593975" y="3413125"/>
          <p14:tracePt t="6958" x="2543175" y="3413125"/>
          <p14:tracePt t="6974" x="2482850" y="3413125"/>
          <p14:tracePt t="6991" x="2413000" y="3413125"/>
          <p14:tracePt t="7007" x="2368550" y="3413125"/>
          <p14:tracePt t="7024" x="2324100" y="3413125"/>
          <p14:tracePt t="7041" x="2276475" y="3413125"/>
          <p14:tracePt t="7057" x="2254250" y="3413125"/>
          <p14:tracePt t="7074" x="2232025" y="3413125"/>
          <p14:tracePt t="7091" x="2206625" y="3413125"/>
          <p14:tracePt t="7107" x="2193925" y="3413125"/>
          <p14:tracePt t="7124" x="2184400" y="3413125"/>
          <p14:tracePt t="7141" x="2165350" y="3413125"/>
          <p14:tracePt t="7158" x="2155825" y="3409950"/>
          <p14:tracePt t="7176" x="2136775" y="3397250"/>
          <p14:tracePt t="7191" x="2114550" y="3384550"/>
          <p14:tracePt t="7207" x="2098675" y="3375025"/>
          <p14:tracePt t="7224" x="2076450" y="3359150"/>
          <p14:tracePt t="7241" x="2054225" y="3336925"/>
          <p14:tracePt t="7257" x="2044700" y="3321050"/>
          <p14:tracePt t="7275" x="2025650" y="3292475"/>
          <p14:tracePt t="7291" x="2012950" y="3282950"/>
          <p14:tracePt t="7307" x="2000250" y="3273425"/>
          <p14:tracePt t="7324" x="1987550" y="3260725"/>
          <p14:tracePt t="7340" x="1978025" y="3248025"/>
          <p14:tracePt t="7357" x="1962150" y="3244850"/>
          <p14:tracePt t="7390" x="1962150" y="3238500"/>
          <p14:tracePt t="7407" x="1955800" y="3228975"/>
          <p14:tracePt t="7440" x="1955800" y="3219450"/>
          <p14:tracePt t="7525" x="1958975" y="3219450"/>
          <p14:tracePt t="7530" x="1968500" y="3219450"/>
          <p14:tracePt t="7541" x="1974850" y="3219450"/>
          <p14:tracePt t="7557" x="1990725" y="3219450"/>
          <p14:tracePt t="7574" x="2038350" y="3228975"/>
          <p14:tracePt t="7590" x="2076450" y="3241675"/>
          <p14:tracePt t="7608" x="2136775" y="3257550"/>
          <p14:tracePt t="7624" x="2209800" y="3276600"/>
          <p14:tracePt t="7641" x="2273300" y="3289300"/>
          <p14:tracePt t="7658" x="2333625" y="3289300"/>
          <p14:tracePt t="7674" x="2428875" y="3289300"/>
          <p14:tracePt t="7690" x="2473325" y="3289300"/>
          <p14:tracePt t="7707" x="2517775" y="3279775"/>
          <p14:tracePt t="7724" x="2581275" y="3267075"/>
          <p14:tracePt t="7740" x="2625725" y="3260725"/>
          <p14:tracePt t="7758" x="2689225" y="3248025"/>
          <p14:tracePt t="7774" x="2727325" y="3241675"/>
          <p14:tracePt t="7790" x="2768600" y="3241675"/>
          <p14:tracePt t="7808" x="2816225" y="3241675"/>
          <p14:tracePt t="7824" x="2838450" y="3241675"/>
          <p14:tracePt t="7840" x="2860675" y="3241675"/>
          <p14:tracePt t="7857" x="2882900" y="3235325"/>
          <p14:tracePt t="7873" x="2905125" y="3235325"/>
          <p14:tracePt t="7890" x="2930525" y="3235325"/>
          <p14:tracePt t="7908" x="2946400" y="3235325"/>
          <p14:tracePt t="7924" x="2955925" y="3235325"/>
          <p14:tracePt t="7940" x="2971800" y="3235325"/>
          <p14:tracePt t="8008" x="2971800" y="3238500"/>
          <p14:tracePt t="8015" x="2971800" y="3241675"/>
          <p14:tracePt t="8023" x="2971800" y="3248025"/>
          <p14:tracePt t="8040" x="2971800" y="3257550"/>
          <p14:tracePt t="8057" x="2971800" y="3273425"/>
          <p14:tracePt t="8074" x="2971800" y="3282950"/>
          <p14:tracePt t="8091" x="2971800" y="3292475"/>
          <p14:tracePt t="8107" x="2971800" y="3305175"/>
          <p14:tracePt t="8123" x="2968625" y="3321050"/>
          <p14:tracePt t="8140" x="2952750" y="3333750"/>
          <p14:tracePt t="8157" x="2936875" y="3352800"/>
          <p14:tracePt t="8173" x="2911475" y="3384550"/>
          <p14:tracePt t="8190" x="2857500" y="3413125"/>
          <p14:tracePt t="8207" x="2749550" y="3467100"/>
          <p14:tracePt t="8224" x="2695575" y="3479800"/>
          <p14:tracePt t="8241" x="2632075" y="3492500"/>
          <p14:tracePt t="8257" x="2536825" y="3502025"/>
          <p14:tracePt t="8275" x="2476500" y="3502025"/>
          <p14:tracePt t="8291" x="2438400" y="3502025"/>
          <p14:tracePt t="8307" x="2378075" y="3502025"/>
          <p14:tracePt t="8324" x="2333625" y="3498850"/>
          <p14:tracePt t="8340" x="2308225" y="3486150"/>
          <p14:tracePt t="8357" x="2260600" y="3467100"/>
          <p14:tracePt t="8374" x="2222500" y="3448050"/>
          <p14:tracePt t="8392" x="2184400" y="3425825"/>
          <p14:tracePt t="8407" x="2155825" y="3406775"/>
          <p14:tracePt t="8424" x="2130425" y="3387725"/>
          <p14:tracePt t="8441" x="2089150" y="3368675"/>
          <p14:tracePt t="8457" x="2073275" y="3359150"/>
          <p14:tracePt t="8474" x="2060575" y="3349625"/>
          <p14:tracePt t="8491" x="2041525" y="3343275"/>
          <p14:tracePt t="8507" x="2032000" y="3343275"/>
          <p14:tracePt t="8607" x="2028825" y="3343275"/>
          <p14:tracePt t="8662" x="2028825" y="3333750"/>
          <p14:tracePt t="8670" x="2028825" y="3330575"/>
          <p14:tracePt t="8677" x="2028825" y="3324225"/>
          <p14:tracePt t="8691" x="2028825" y="3314700"/>
          <p14:tracePt t="8707" x="2038350" y="3305175"/>
          <p14:tracePt t="8724" x="2047875" y="3289300"/>
          <p14:tracePt t="8740" x="2070100" y="3273425"/>
          <p14:tracePt t="8757" x="2085975" y="3257550"/>
          <p14:tracePt t="8774" x="2101850" y="3241675"/>
          <p14:tracePt t="8791" x="2143125" y="3222625"/>
          <p14:tracePt t="8807" x="2174875" y="3206750"/>
          <p14:tracePt t="8823" x="2200275" y="3181350"/>
          <p14:tracePt t="8840" x="2241550" y="3155950"/>
          <p14:tracePt t="8857" x="2266950" y="3143250"/>
          <p14:tracePt t="8873" x="2276475" y="3133725"/>
          <p14:tracePt t="8891" x="2292350" y="3133725"/>
          <p14:tracePt t="8907" x="2295525" y="3133725"/>
          <p14:tracePt t="8924" x="2301875" y="3133725"/>
          <p14:tracePt t="8940" x="2314575" y="3133725"/>
          <p14:tracePt t="8957" x="2330450" y="3133725"/>
          <p14:tracePt t="8974" x="2359025" y="3133725"/>
          <p14:tracePt t="8990" x="2422525" y="3133725"/>
          <p14:tracePt t="9007" x="2466975" y="3143250"/>
          <p14:tracePt t="9024" x="2505075" y="3155950"/>
          <p14:tracePt t="9040" x="2603500" y="3178175"/>
          <p14:tracePt t="9057" x="2679700" y="3200400"/>
          <p14:tracePt t="9074" x="2730500" y="3206750"/>
          <p14:tracePt t="9091" x="2819400" y="3216275"/>
          <p14:tracePt t="9107" x="2863850" y="3216275"/>
          <p14:tracePt t="9124" x="2914650" y="3222625"/>
          <p14:tracePt t="9140" x="2990850" y="3235325"/>
          <p14:tracePt t="9157" x="3035300" y="3248025"/>
          <p14:tracePt t="9174" x="3076575" y="3267075"/>
          <p14:tracePt t="9190" x="3092450" y="3267075"/>
          <p14:tracePt t="9207" x="3108325" y="3267075"/>
          <p14:tracePt t="9224" x="3127375" y="3267075"/>
          <p14:tracePt t="9240" x="3140075" y="3267075"/>
          <p14:tracePt t="9478" x="3140075" y="3270250"/>
          <p14:tracePt t="9485" x="3140075" y="3276600"/>
          <p14:tracePt t="9502" x="3140075" y="3279775"/>
          <p14:tracePt t="9509" x="3140075" y="3286125"/>
          <p14:tracePt t="9523" x="3140075" y="3295650"/>
          <p14:tracePt t="9540" x="3130550" y="3305175"/>
          <p14:tracePt t="9557" x="3117850" y="3314700"/>
          <p14:tracePt t="9574" x="3089275" y="3330575"/>
          <p14:tracePt t="9590" x="3057525" y="3349625"/>
          <p14:tracePt t="9607" x="3019425" y="3362325"/>
          <p14:tracePt t="9624" x="2971800" y="3381375"/>
          <p14:tracePt t="9640" x="2924175" y="3394075"/>
          <p14:tracePt t="9657" x="2886075" y="3413125"/>
          <p14:tracePt t="9674" x="2825750" y="3419475"/>
          <p14:tracePt t="9690" x="2781300" y="3425825"/>
          <p14:tracePt t="9707" x="2759075" y="3425825"/>
          <p14:tracePt t="9724" x="2730500" y="3425825"/>
          <p14:tracePt t="9741" x="2720975" y="3425825"/>
          <p14:tracePt t="9758" x="2705100" y="3425825"/>
          <p14:tracePt t="9773" x="2689225" y="3425825"/>
          <p14:tracePt t="9790" x="2679700" y="3425825"/>
          <p14:tracePt t="9808" x="2667000" y="3425825"/>
          <p14:tracePt t="9824" x="2657475" y="3425825"/>
          <p14:tracePt t="9841" x="2641600" y="3425825"/>
          <p14:tracePt t="9857" x="2632075" y="3425825"/>
          <p14:tracePt t="9909" x="2625725" y="3425825"/>
          <p14:tracePt t="9937" x="2622550" y="3425825"/>
          <p14:tracePt t="10242" x="2609850" y="3422650"/>
          <p14:tracePt t="10249" x="2600325" y="3419475"/>
          <p14:tracePt t="10256" x="2587625" y="3413125"/>
          <p14:tracePt t="10274" x="2543175" y="3400425"/>
          <p14:tracePt t="10290" x="2498725" y="3387725"/>
          <p14:tracePt t="10307" x="2400300" y="3333750"/>
          <p14:tracePt t="10340" x="2282825" y="3298825"/>
          <p14:tracePt t="10373" x="2216150" y="3282950"/>
          <p14:tracePt t="10391" x="2203450" y="3282950"/>
          <p14:tracePt t="10407" x="2190750" y="3282950"/>
          <p14:tracePt t="10424" x="2178050" y="3282950"/>
          <p14:tracePt t="10520" x="2171700" y="3282950"/>
          <p14:tracePt t="12790" x="2178050" y="3282950"/>
          <p14:tracePt t="12797" x="2197100" y="3289300"/>
          <p14:tracePt t="12807" x="2209800" y="3295650"/>
          <p14:tracePt t="12824" x="2238375" y="3295650"/>
          <p14:tracePt t="12840" x="2273300" y="3295650"/>
          <p14:tracePt t="12856" x="2308225" y="3295650"/>
          <p14:tracePt t="12889" x="2381250" y="3286125"/>
          <p14:tracePt t="12923" x="2444750" y="3286125"/>
          <p14:tracePt t="12940" x="2479675" y="3286125"/>
          <p14:tracePt t="12957" x="2489200" y="3286125"/>
          <p14:tracePt t="12973" x="2498725" y="3286125"/>
          <p14:tracePt t="12990" x="2505075" y="3286125"/>
          <p14:tracePt t="13793" x="2489200" y="3295650"/>
          <p14:tracePt t="13800" x="2466975" y="3333750"/>
          <p14:tracePt t="13807" x="2444750" y="3362325"/>
          <p14:tracePt t="13823" x="2387600" y="3454400"/>
          <p14:tracePt t="13840" x="2333625" y="3524250"/>
          <p14:tracePt t="13857" x="2289175" y="3609975"/>
          <p14:tracePt t="13874" x="2254250" y="3676650"/>
          <p14:tracePt t="13907" x="2171700" y="3832225"/>
          <p14:tracePt t="13940" x="2139950" y="3908425"/>
          <p14:tracePt t="13957" x="2124075" y="3949700"/>
          <p14:tracePt t="13973" x="2111375" y="3981450"/>
          <p14:tracePt t="13990" x="2098675" y="4003675"/>
          <p14:tracePt t="14006" x="2098675" y="4035425"/>
          <p14:tracePt t="14023" x="2098675" y="4051300"/>
          <p14:tracePt t="14040" x="2098675" y="4060825"/>
          <p14:tracePt t="14056" x="2098675" y="4076700"/>
          <p14:tracePt t="14073" x="2098675" y="4092575"/>
          <p14:tracePt t="14089" x="2098675" y="4102100"/>
          <p14:tracePt t="14107" x="2098675" y="4111625"/>
          <p14:tracePt t="14123" x="2098675" y="4117975"/>
          <p14:tracePt t="14140" x="2095500" y="4117975"/>
          <p14:tracePt t="14156" x="2073275" y="4117975"/>
          <p14:tracePt t="14173" x="2063750" y="4117975"/>
          <p14:tracePt t="14190" x="2054225" y="4117975"/>
          <p14:tracePt t="14206" x="2035175" y="4114800"/>
          <p14:tracePt t="14223" x="2025650" y="4105275"/>
          <p14:tracePt t="14240" x="2003425" y="4092575"/>
          <p14:tracePt t="14256" x="1958975" y="4070350"/>
          <p14:tracePt t="14273" x="1936750" y="4057650"/>
          <p14:tracePt t="14289" x="1905000" y="4038600"/>
          <p14:tracePt t="14306" x="1847850" y="3994150"/>
          <p14:tracePt t="14323" x="1822450" y="3975100"/>
          <p14:tracePt t="14340" x="1781175" y="3949700"/>
          <p14:tracePt t="14357" x="1771650" y="3940175"/>
          <p14:tracePt t="14373" x="1762125" y="3937000"/>
          <p14:tracePt t="14389" x="1749425" y="3937000"/>
          <p14:tracePt t="14407" x="1736725" y="3937000"/>
          <p14:tracePt t="16235" x="1781175" y="3968750"/>
          <p14:tracePt t="16242" x="1854200" y="4022725"/>
          <p14:tracePt t="16257" x="2035175" y="4137025"/>
          <p14:tracePt t="16273" x="2203450" y="4232275"/>
          <p14:tracePt t="16290" x="2349500" y="4295775"/>
          <p14:tracePt t="16306" x="2562225" y="4330700"/>
          <p14:tracePt t="16323" x="2654300" y="4330700"/>
          <p14:tracePt t="16357" x="2800350" y="4292600"/>
          <p14:tracePt t="16391" x="2873375" y="4264025"/>
          <p14:tracePt t="16407" x="2892425" y="4232275"/>
          <p14:tracePt t="16424" x="2901950" y="4216400"/>
          <p14:tracePt t="16439" x="2911475" y="4206875"/>
          <p14:tracePt t="16456" x="2917825" y="4194175"/>
          <p14:tracePt t="16472" x="2917825" y="4178300"/>
          <p14:tracePt t="16490" x="2917825" y="4162425"/>
          <p14:tracePt t="16562" x="2917825" y="4159250"/>
          <p14:tracePt t="16569" x="2917825" y="4152900"/>
          <p14:tracePt t="16576" x="2917825" y="4149725"/>
          <p14:tracePt t="16590" x="2917825" y="4143375"/>
          <p14:tracePt t="16606" x="2917825" y="4127500"/>
          <p14:tracePt t="16623" x="2914650" y="4117975"/>
          <p14:tracePt t="16640" x="2901950" y="4105275"/>
          <p14:tracePt t="16656" x="2886075" y="4092575"/>
          <p14:tracePt t="16673" x="2873375" y="4070350"/>
          <p14:tracePt t="16689" x="2854325" y="4029075"/>
          <p14:tracePt t="16706" x="2844800" y="4010025"/>
          <p14:tracePt t="16723" x="2844800" y="4000500"/>
          <p14:tracePt t="16739" x="2844800" y="3990975"/>
          <p14:tracePt t="16789" x="2844800" y="3981450"/>
          <p14:tracePt t="17964" x="2790825" y="3965575"/>
          <p14:tracePt t="17971" x="2717800" y="3949700"/>
          <p14:tracePt t="17978" x="2647950" y="3930650"/>
          <p14:tracePt t="17990" x="2565400" y="3911600"/>
          <p14:tracePt t="18007" x="2311400" y="3867150"/>
          <p14:tracePt t="18023" x="2149475" y="3857625"/>
          <p14:tracePt t="18056" x="1736725" y="3838575"/>
          <p14:tracePt t="18090" x="1377950" y="3794125"/>
          <p14:tracePt t="18107" x="1146175" y="3775075"/>
          <p14:tracePt t="18123" x="1009650" y="3765550"/>
          <p14:tracePt t="18140" x="901700" y="3749675"/>
          <p14:tracePt t="18156" x="755650" y="3717925"/>
          <p14:tracePt t="18173" x="682625" y="3705225"/>
          <p14:tracePt t="18189" x="635000" y="3689350"/>
          <p14:tracePt t="18206" x="593725" y="3673475"/>
          <p14:tracePt t="18223" x="571500" y="3667125"/>
          <p14:tracePt t="18240" x="561975" y="3651250"/>
          <p14:tracePt t="18256" x="549275" y="3625850"/>
          <p14:tracePt t="18272" x="549275" y="3597275"/>
          <p14:tracePt t="18289" x="549275" y="3575050"/>
          <p14:tracePt t="18306" x="565150" y="3524250"/>
          <p14:tracePt t="18323" x="577850" y="3495675"/>
          <p14:tracePt t="18340" x="596900" y="3463925"/>
          <p14:tracePt t="18356" x="612775" y="3419475"/>
          <p14:tracePt t="18372" x="625475" y="3390900"/>
          <p14:tracePt t="18389" x="638175" y="3352800"/>
          <p14:tracePt t="18406" x="663575" y="3317875"/>
          <p14:tracePt t="18423" x="669925" y="3292475"/>
          <p14:tracePt t="18440" x="673100" y="3279775"/>
          <p14:tracePt t="18456" x="673100" y="3270250"/>
          <p14:tracePt t="18472" x="673100" y="3257550"/>
          <p14:tracePt t="18490" x="660400" y="3225800"/>
          <p14:tracePt t="18506" x="628650" y="3200400"/>
          <p14:tracePt t="18523" x="581025" y="3168650"/>
          <p14:tracePt t="18540" x="517525" y="3143250"/>
          <p14:tracePt t="18557" x="485775" y="3130550"/>
          <p14:tracePt t="18573" x="457200" y="3111500"/>
          <p14:tracePt t="18590" x="422275" y="3111500"/>
          <p14:tracePt t="18606" x="400050" y="3111500"/>
          <p14:tracePt t="18623" x="390525" y="3111500"/>
          <p14:tracePt t="18640" x="377825" y="3111500"/>
          <p14:tracePt t="18656" x="368300" y="3111500"/>
          <p14:tracePt t="18673" x="352425" y="3111500"/>
          <p14:tracePt t="18691" x="336550" y="3111500"/>
          <p14:tracePt t="18734" x="336550" y="3114675"/>
          <p14:tracePt t="18740" x="339725" y="3124200"/>
          <p14:tracePt t="18756" x="349250" y="3133725"/>
          <p14:tracePt t="18772" x="365125" y="3143250"/>
          <p14:tracePt t="18789" x="387350" y="3178175"/>
          <p14:tracePt t="18806" x="419100" y="3203575"/>
          <p14:tracePt t="18822" x="450850" y="3235325"/>
          <p14:tracePt t="18839" x="533400" y="3311525"/>
          <p14:tracePt t="18856" x="590550" y="3346450"/>
          <p14:tracePt t="18872" x="647700" y="3375025"/>
          <p14:tracePt t="18889" x="733425" y="3425825"/>
          <p14:tracePt t="18906" x="800100" y="3454400"/>
          <p14:tracePt t="18923" x="857250" y="3482975"/>
          <p14:tracePt t="18939" x="914400" y="3495675"/>
          <p14:tracePt t="18956" x="936625" y="3495675"/>
          <p14:tracePt t="18972" x="946150" y="3495675"/>
          <p14:tracePt t="18989" x="965200" y="3495675"/>
          <p14:tracePt t="19006" x="971550" y="3489325"/>
          <p14:tracePt t="19252" x="952500" y="3527425"/>
          <p14:tracePt t="19259" x="927100" y="3587750"/>
          <p14:tracePt t="19273" x="876300" y="3708400"/>
          <p14:tracePt t="19289" x="841375" y="3819525"/>
          <p14:tracePt t="19306" x="825500" y="3892550"/>
          <p14:tracePt t="19322" x="796925" y="3997325"/>
          <p14:tracePt t="19339" x="796925" y="4057650"/>
          <p14:tracePt t="19356" x="796925" y="4102100"/>
          <p14:tracePt t="19372" x="796925" y="4127500"/>
          <p14:tracePt t="19389" x="796925" y="4143375"/>
          <p14:tracePt t="19406" x="796925" y="4152900"/>
          <p14:tracePt t="19423" x="796925" y="4159250"/>
          <p14:tracePt t="19456" x="796925" y="4156075"/>
          <p14:tracePt t="19473" x="796925" y="4114800"/>
          <p14:tracePt t="19489" x="796925" y="4086225"/>
          <p14:tracePt t="19506" x="796925" y="4041775"/>
          <p14:tracePt t="19523" x="796925" y="3994150"/>
          <p14:tracePt t="19539" x="796925" y="3965575"/>
          <p14:tracePt t="19555" x="796925" y="3937000"/>
          <p14:tracePt t="19572" x="790575" y="3908425"/>
          <p14:tracePt t="19589" x="781050" y="3892550"/>
          <p14:tracePt t="19606" x="771525" y="3883025"/>
          <p14:tracePt t="19623" x="752475" y="3867150"/>
          <p14:tracePt t="19639" x="739775" y="3848100"/>
          <p14:tracePt t="19656" x="730250" y="3838575"/>
          <p14:tracePt t="19673" x="717550" y="3822700"/>
          <p14:tracePt t="19689" x="701675" y="3813175"/>
          <p14:tracePt t="19706" x="688975" y="3797300"/>
          <p14:tracePt t="19707" x="685800" y="3790950"/>
          <p14:tracePt t="19723" x="676275" y="3781425"/>
          <p14:tracePt t="19740" x="666750" y="3781425"/>
          <p14:tracePt t="19814" x="666750" y="3778250"/>
          <p14:tracePt t="20740" x="669925" y="3803650"/>
          <p14:tracePt t="20746" x="676275" y="3851275"/>
          <p14:tracePt t="20755" x="685800" y="3889375"/>
          <p14:tracePt t="20772" x="685800" y="3971925"/>
          <p14:tracePt t="20789" x="685800" y="4076700"/>
          <p14:tracePt t="20823" x="685800" y="4159250"/>
          <p14:tracePt t="20856" x="685800" y="4216400"/>
          <p14:tracePt t="20872" x="685800" y="4225925"/>
          <p14:tracePt t="20889" x="685800" y="4244975"/>
          <p14:tracePt t="20906" x="685800" y="4254500"/>
          <p14:tracePt t="22128" x="688975" y="4264025"/>
          <p14:tracePt t="22134" x="701675" y="4276725"/>
          <p14:tracePt t="22141" x="708025" y="4289425"/>
          <p14:tracePt t="22156" x="720725" y="4321175"/>
          <p14:tracePt t="22172" x="730250" y="4330700"/>
          <p14:tracePt t="22189" x="746125" y="4340225"/>
          <p14:tracePt t="22206" x="746125" y="4352925"/>
          <p14:tracePt t="22239" x="746125" y="4365625"/>
          <p14:tracePt t="22298" x="746125" y="4368800"/>
          <p14:tracePt t="22305" x="746125" y="4375150"/>
          <p14:tracePt t="22312" x="746125" y="4378325"/>
          <p14:tracePt t="22322" x="746125" y="4384675"/>
          <p14:tracePt t="22339" x="746125" y="4394200"/>
          <p14:tracePt t="22355" x="746125" y="4413250"/>
          <p14:tracePt t="22372" x="746125" y="4422775"/>
          <p14:tracePt t="22390" x="746125" y="4438650"/>
          <p14:tracePt t="22405" x="746125" y="4441825"/>
          <p14:tracePt t="30883" x="819150" y="4394200"/>
          <p14:tracePt t="30890" x="981075" y="4289425"/>
          <p14:tracePt t="30906" x="1476375" y="4025900"/>
          <p14:tracePt t="30923" x="2155825" y="3806825"/>
          <p14:tracePt t="30943" x="2971800" y="3571875"/>
          <p14:tracePt t="30956" x="3390900" y="3454400"/>
          <p14:tracePt t="30989" x="4149725" y="3308350"/>
          <p14:tracePt t="31024" x="4562475" y="3289300"/>
          <p14:tracePt t="31039" x="4600575" y="3289300"/>
          <p14:tracePt t="31452" x="4724400" y="3289300"/>
          <p14:tracePt t="31459" x="4838700" y="3289300"/>
          <p14:tracePt t="31473" x="5089525" y="3279775"/>
          <p14:tracePt t="31488" x="5318125" y="3260725"/>
          <p14:tracePt t="31508" x="5603875" y="3241675"/>
          <p14:tracePt t="31522" x="5765800" y="3232150"/>
          <p14:tracePt t="31555" x="5924550" y="3203575"/>
          <p14:tracePt t="31588" x="6051550" y="3178175"/>
          <p14:tracePt t="31605" x="6080125" y="3178175"/>
          <p14:tracePt t="31621" x="6108700" y="3178175"/>
          <p14:tracePt t="31638" x="6115050" y="3178175"/>
          <p14:tracePt t="31655" x="6118225" y="3178175"/>
          <p14:tracePt t="31688" x="6127750" y="3178175"/>
          <p14:tracePt t="31705" x="6143625" y="3168650"/>
          <p14:tracePt t="31722" x="6178550" y="3143250"/>
          <p14:tracePt t="31738" x="6210300" y="3117850"/>
          <p14:tracePt t="31755" x="6235700" y="3092450"/>
          <p14:tracePt t="31771" x="6280150" y="3035300"/>
          <p14:tracePt t="31787" x="6292850" y="3006725"/>
          <p14:tracePt t="31805" x="6305550" y="2981325"/>
          <p14:tracePt t="31821" x="6311900" y="2946400"/>
          <p14:tracePt t="31837" x="6311900" y="2936875"/>
          <p14:tracePt t="31855" x="6311900" y="2927350"/>
          <p14:tracePt t="31871" x="6311900" y="2908300"/>
          <p14:tracePt t="31888" x="6311900" y="2886075"/>
          <p14:tracePt t="31905" x="6311900" y="2863850"/>
          <p14:tracePt t="31921" x="6302375" y="2841625"/>
          <p14:tracePt t="31938" x="6292850" y="2832100"/>
          <p14:tracePt t="31954" x="6283325" y="2822575"/>
          <p14:tracePt t="31971" x="6257925" y="2800350"/>
          <p14:tracePt t="31988" x="6232525" y="2787650"/>
          <p14:tracePt t="32005" x="6194425" y="2774950"/>
          <p14:tracePt t="32021" x="6130925" y="2755900"/>
          <p14:tracePt t="32038" x="6092825" y="2736850"/>
          <p14:tracePt t="32054" x="6054725" y="2727325"/>
          <p14:tracePt t="32071" x="5997575" y="2714625"/>
          <p14:tracePt t="32088" x="5956300" y="2714625"/>
          <p14:tracePt t="32106" x="5892800" y="2714625"/>
          <p14:tracePt t="32121" x="5854700" y="2714625"/>
          <p14:tracePt t="32138" x="5813425" y="2714625"/>
          <p14:tracePt t="32155" x="5778500" y="2714625"/>
          <p14:tracePt t="32171" x="5749925" y="2714625"/>
          <p14:tracePt t="32188" x="5734050" y="2714625"/>
          <p14:tracePt t="32206" x="5708650" y="2714625"/>
          <p14:tracePt t="32221" x="5692775" y="2714625"/>
          <p14:tracePt t="32238" x="5670550" y="2714625"/>
          <p14:tracePt t="32255" x="5632450" y="2714625"/>
          <p14:tracePt t="32271" x="5616575" y="2714625"/>
          <p14:tracePt t="32288" x="5600700" y="2714625"/>
          <p14:tracePt t="32305" x="5584825" y="2724150"/>
          <p14:tracePt t="32321" x="5575300" y="2730500"/>
          <p14:tracePt t="32338" x="5565775" y="2746375"/>
          <p14:tracePt t="32355" x="5543550" y="2759075"/>
          <p14:tracePt t="32371" x="5534025" y="2771775"/>
          <p14:tracePt t="32388" x="5524500" y="2781300"/>
          <p14:tracePt t="32405" x="5505450" y="2800350"/>
          <p14:tracePt t="32421" x="5495925" y="2809875"/>
          <p14:tracePt t="32438" x="5489575" y="2819400"/>
          <p14:tracePt t="32455" x="5489575" y="2841625"/>
          <p14:tracePt t="32471" x="5489575" y="2851150"/>
          <p14:tracePt t="32488" x="5489575" y="2860675"/>
          <p14:tracePt t="32506" x="5495925" y="2873375"/>
          <p14:tracePt t="32521" x="5511800" y="2889250"/>
          <p14:tracePt t="32538" x="5534025" y="2901950"/>
          <p14:tracePt t="32555" x="5578475" y="2933700"/>
          <p14:tracePt t="32571" x="5610225" y="2959100"/>
          <p14:tracePt t="32588" x="5654675" y="2971800"/>
          <p14:tracePt t="32604" x="5727700" y="2990850"/>
          <p14:tracePt t="32621" x="5788025" y="2990850"/>
          <p14:tracePt t="32638" x="5845175" y="2990850"/>
          <p14:tracePt t="32655" x="5911850" y="2974975"/>
          <p14:tracePt t="32671" x="5946775" y="2962275"/>
          <p14:tracePt t="32688" x="5991225" y="2955925"/>
          <p14:tracePt t="32705" x="6042025" y="2936875"/>
          <p14:tracePt t="32721" x="6070600" y="2936875"/>
          <p14:tracePt t="32738" x="6118225" y="2936875"/>
          <p14:tracePt t="32754" x="6156325" y="2936875"/>
          <p14:tracePt t="32771" x="6191250" y="2936875"/>
          <p14:tracePt t="32789" x="6248400" y="2924175"/>
          <p14:tracePt t="32804" x="6292850" y="2911475"/>
          <p14:tracePt t="32821" x="6356350" y="2898775"/>
          <p14:tracePt t="32839" x="6457950" y="2870200"/>
          <p14:tracePt t="32854" x="6521450" y="2863850"/>
          <p14:tracePt t="32871" x="6575425" y="2847975"/>
          <p14:tracePt t="32888" x="6629400" y="2835275"/>
          <p14:tracePt t="32904" x="6667500" y="2835275"/>
          <p14:tracePt t="32921" x="6711950" y="2835275"/>
          <p14:tracePt t="32939" x="6797675" y="2828925"/>
          <p14:tracePt t="32954" x="6851650" y="2828925"/>
          <p14:tracePt t="32971" x="6896100" y="2822575"/>
          <p14:tracePt t="32988" x="6927850" y="2822575"/>
          <p14:tracePt t="33004" x="6943725" y="2822575"/>
          <p14:tracePt t="33021" x="6953250" y="2822575"/>
          <p14:tracePt t="33111" x="6946900" y="2822575"/>
          <p14:tracePt t="33117" x="6943725" y="2822575"/>
          <p14:tracePt t="33123" x="6924675" y="2813050"/>
          <p14:tracePt t="33138" x="6896100" y="2800350"/>
          <p14:tracePt t="33155" x="6832600" y="2787650"/>
          <p14:tracePt t="33171" x="6769100" y="2771775"/>
          <p14:tracePt t="33188" x="6638925" y="2765425"/>
          <p14:tracePt t="33205" x="6534150" y="2765425"/>
          <p14:tracePt t="33222" x="6442075" y="2768600"/>
          <p14:tracePt t="33238" x="6296025" y="2794000"/>
          <p14:tracePt t="33255" x="6188075" y="2809875"/>
          <p14:tracePt t="33271" x="6102350" y="2832100"/>
          <p14:tracePt t="33288" x="5994400" y="2847975"/>
          <p14:tracePt t="33304" x="5956300" y="2847975"/>
          <p14:tracePt t="33321" x="5911850" y="2847975"/>
          <p14:tracePt t="33337" x="5851525" y="2847975"/>
          <p14:tracePt t="33355" x="5807075" y="2847975"/>
          <p14:tracePt t="33371" x="5768975" y="2847975"/>
          <p14:tracePt t="33388" x="5721350" y="2847975"/>
          <p14:tracePt t="33405" x="5692775" y="2847975"/>
          <p14:tracePt t="33421" x="5661025" y="2847975"/>
          <p14:tracePt t="33437" x="5651500" y="2854325"/>
          <p14:tracePt t="33454" x="5635625" y="2854325"/>
          <p14:tracePt t="33472" x="5619750" y="2857500"/>
          <p14:tracePt t="33488" x="5610225" y="2857500"/>
          <p14:tracePt t="33505" x="5600700" y="2857500"/>
          <p14:tracePt t="33521" x="5584825" y="2857500"/>
          <p14:tracePt t="33572" x="5584825" y="2863850"/>
          <p14:tracePt t="33608" x="5584825" y="2867025"/>
          <p14:tracePt t="33622" x="5588000" y="2867025"/>
          <p14:tracePt t="33629" x="5597525" y="2867025"/>
          <p14:tracePt t="33637" x="5603875" y="2867025"/>
          <p14:tracePt t="33655" x="5613400" y="2867025"/>
          <p14:tracePt t="33671" x="5638800" y="2867025"/>
          <p14:tracePt t="33688" x="5667375" y="2867025"/>
          <p14:tracePt t="33705" x="5689600" y="2867025"/>
          <p14:tracePt t="33721" x="5730875" y="2867025"/>
          <p14:tracePt t="33737" x="5753100" y="2867025"/>
          <p14:tracePt t="33754" x="5781675" y="2867025"/>
          <p14:tracePt t="33771" x="5813425" y="2867025"/>
          <p14:tracePt t="33788" x="5857875" y="2867025"/>
          <p14:tracePt t="33805" x="5911850" y="2867025"/>
          <p14:tracePt t="33807" x="5937250" y="2867025"/>
          <p14:tracePt t="33821" x="5997575" y="2867025"/>
          <p14:tracePt t="33838" x="6054725" y="2867025"/>
          <p14:tracePt t="33854" x="6099175" y="2873375"/>
          <p14:tracePt t="33871" x="6162675" y="2873375"/>
          <p14:tracePt t="33888" x="6200775" y="2879725"/>
          <p14:tracePt t="33904" x="6251575" y="2895600"/>
          <p14:tracePt t="33921" x="6340475" y="2895600"/>
          <p14:tracePt t="33938" x="6400800" y="2895600"/>
          <p14:tracePt t="33954" x="6457950" y="2895600"/>
          <p14:tracePt t="33971" x="6521450" y="2895600"/>
          <p14:tracePt t="33988" x="6559550" y="2895600"/>
          <p14:tracePt t="34004" x="6581775" y="2895600"/>
          <p14:tracePt t="34021" x="6619875" y="2895600"/>
          <p14:tracePt t="34038" x="6642100" y="2895600"/>
          <p14:tracePt t="34055" x="6683375" y="2895600"/>
          <p14:tracePt t="34071" x="6705600" y="2895600"/>
          <p14:tracePt t="34088" x="6734175" y="2905125"/>
          <p14:tracePt t="34105" x="6756400" y="2911475"/>
          <p14:tracePt t="34121" x="6772275" y="2911475"/>
          <p14:tracePt t="34138" x="6781800" y="2911475"/>
          <p14:tracePt t="34155" x="6784975" y="2911475"/>
          <p14:tracePt t="34775" x="6727825" y="2933700"/>
          <p14:tracePt t="34782" x="6642100" y="2962275"/>
          <p14:tracePt t="34789" x="6569075" y="2997200"/>
          <p14:tracePt t="34805" x="6394450" y="3054350"/>
          <p14:tracePt t="34821" x="6207125" y="3117850"/>
          <p14:tracePt t="34838" x="5981700" y="3181350"/>
          <p14:tracePt t="34854" x="5826125" y="3225800"/>
          <p14:tracePt t="34888" x="5543550" y="3327400"/>
          <p14:tracePt t="34921" x="5387975" y="3390900"/>
          <p14:tracePt t="34938" x="5302250" y="3435350"/>
          <p14:tracePt t="34955" x="5257800" y="3448050"/>
          <p14:tracePt t="34971" x="5226050" y="3460750"/>
          <p14:tracePt t="34988" x="5197475" y="3482975"/>
          <p14:tracePt t="35005" x="5187950" y="3482975"/>
          <p14:tracePt t="35021" x="5172075" y="3482975"/>
          <p14:tracePt t="35037" x="5159375" y="3482975"/>
          <p14:tracePt t="35054" x="5153025" y="3486150"/>
          <p14:tracePt t="35071" x="5149850" y="3486150"/>
          <p14:tracePt t="35267" x="5143500" y="3486150"/>
          <p14:tracePt t="35274" x="5140325" y="3479800"/>
          <p14:tracePt t="35288" x="5114925" y="3470275"/>
          <p14:tracePt t="35304" x="5092700" y="3451225"/>
          <p14:tracePt t="35322" x="5035550" y="3432175"/>
          <p14:tracePt t="35338" x="4991100" y="3419475"/>
          <p14:tracePt t="35355" x="4959350" y="3406775"/>
          <p14:tracePt t="35372" x="4911725" y="3406775"/>
          <p14:tracePt t="35388" x="4883150" y="3406775"/>
          <p14:tracePt t="35404" x="4845050" y="3406775"/>
          <p14:tracePt t="35421" x="4784725" y="3409950"/>
          <p14:tracePt t="35438" x="4752975" y="3416300"/>
          <p14:tracePt t="35454" x="4724400" y="3429000"/>
          <p14:tracePt t="35472" x="4683125" y="3441700"/>
          <p14:tracePt t="35487" x="4651375" y="3448050"/>
          <p14:tracePt t="35504" x="4629150" y="3454400"/>
          <p14:tracePt t="35521" x="4613275" y="3454400"/>
          <p14:tracePt t="35537" x="4600575" y="3454400"/>
          <p14:tracePt t="36020" x="4587875" y="3454400"/>
          <p14:tracePt t="36027" x="4578350" y="3454400"/>
          <p14:tracePt t="36038" x="4572000" y="3454400"/>
          <p14:tracePt t="36055" x="4559300" y="3454400"/>
          <p14:tracePt t="36087" x="4533900" y="3454400"/>
          <p14:tracePt t="36121" x="4527550" y="3454400"/>
          <p14:tracePt t="36162" x="4527550" y="3457575"/>
          <p14:tracePt t="36170" x="4524375" y="3457575"/>
          <p14:tracePt t="36188" x="4514850" y="3463925"/>
          <p14:tracePt t="36205" x="4498975" y="3463925"/>
          <p14:tracePt t="36221" x="4489450" y="3463925"/>
          <p14:tracePt t="36238" x="4479925" y="3463925"/>
          <p14:tracePt t="36254" x="4464050" y="3463925"/>
          <p14:tracePt t="36271" x="4441825" y="3463925"/>
          <p14:tracePt t="36288" x="4419600" y="3463925"/>
          <p14:tracePt t="36304" x="4387850" y="3463925"/>
          <p14:tracePt t="36320" x="4365625" y="3463925"/>
          <p14:tracePt t="36338" x="4337050" y="3463925"/>
          <p14:tracePt t="36340" x="4324350" y="3463925"/>
          <p14:tracePt t="36355" x="4302125" y="3463925"/>
          <p14:tracePt t="36371" x="4273550" y="3463925"/>
          <p14:tracePt t="36387" x="4251325" y="3463925"/>
          <p14:tracePt t="36404" x="4210050" y="3463925"/>
          <p14:tracePt t="36422" x="4191000" y="3463925"/>
          <p14:tracePt t="36438" x="4175125" y="3463925"/>
          <p14:tracePt t="36454" x="4146550" y="3463925"/>
          <p14:tracePt t="36471" x="4137025" y="3460750"/>
          <p14:tracePt t="36487" x="4127500" y="3457575"/>
          <p14:tracePt t="36504" x="4108450" y="3451225"/>
          <p14:tracePt t="36521" x="4098925" y="3448050"/>
          <p14:tracePt t="36537" x="4089400" y="3448050"/>
          <p14:tracePt t="36554" x="4073525" y="3441700"/>
          <p14:tracePt t="36571" x="4051300" y="3441700"/>
          <p14:tracePt t="36588" x="4035425" y="3435350"/>
          <p14:tracePt t="36604" x="4003675" y="3432175"/>
          <p14:tracePt t="36621" x="3981450" y="3432175"/>
          <p14:tracePt t="36637" x="3971925" y="3432175"/>
          <p14:tracePt t="36654" x="3952875" y="3425825"/>
          <p14:tracePt t="36671" x="3943350" y="3425825"/>
          <p14:tracePt t="36688" x="3927475" y="3425825"/>
          <p14:tracePt t="36704" x="3917950" y="3425825"/>
          <p14:tracePt t="36738" x="3917950" y="3406775"/>
          <p14:tracePt t="36754" x="3902075" y="3394075"/>
          <p14:tracePt t="36770" x="3902075" y="3384550"/>
          <p14:tracePt t="36788" x="3895725" y="3384550"/>
          <p14:tracePt t="36847" x="3895725" y="3381375"/>
          <p14:tracePt t="36889" x="3895725" y="3375025"/>
          <p14:tracePt t="37316" x="3905250" y="3375025"/>
          <p14:tracePt t="37322" x="3908425" y="3371850"/>
          <p14:tracePt t="37337" x="3917950" y="3355975"/>
          <p14:tracePt t="37355" x="3927475" y="3346450"/>
          <p14:tracePt t="37372" x="3968750" y="3327400"/>
          <p14:tracePt t="37387" x="4006850" y="3314700"/>
          <p14:tracePt t="37404" x="4054475" y="3295650"/>
          <p14:tracePt t="37437" x="4130675" y="3276600"/>
          <p14:tracePt t="37471" x="4200525" y="3276600"/>
          <p14:tracePt t="37487" x="4210050" y="3276600"/>
          <p14:tracePt t="37504" x="4219575" y="3276600"/>
          <p14:tracePt t="37521" x="4229100" y="3276600"/>
          <p14:tracePt t="37636" x="4235450" y="3276600"/>
          <p14:tracePt t="37643" x="4241800" y="3276600"/>
          <p14:tracePt t="37654" x="4251325" y="3276600"/>
          <p14:tracePt t="37670" x="4292600" y="3279775"/>
          <p14:tracePt t="37687" x="4352925" y="3295650"/>
          <p14:tracePt t="37704" x="4451350" y="3317875"/>
          <p14:tracePt t="37720" x="4594225" y="3343275"/>
          <p14:tracePt t="37737" x="4670425" y="3355975"/>
          <p14:tracePt t="37754" x="4752975" y="3365500"/>
          <p14:tracePt t="37771" x="4860925" y="3371850"/>
          <p14:tracePt t="37788" x="4930775" y="3371850"/>
          <p14:tracePt t="37804" x="4994275" y="3387725"/>
          <p14:tracePt t="37821" x="5057775" y="3387725"/>
          <p14:tracePt t="37837" x="5092700" y="3387725"/>
          <p14:tracePt t="37854" x="5137150" y="3387725"/>
          <p14:tracePt t="37871" x="5197475" y="3387725"/>
          <p14:tracePt t="37888" x="5241925" y="3387725"/>
          <p14:tracePt t="37905" x="5273675" y="3387725"/>
          <p14:tracePt t="37920" x="5321300" y="3387725"/>
          <p14:tracePt t="37937" x="5337175" y="3390900"/>
          <p14:tracePt t="37954" x="5349875" y="3390900"/>
          <p14:tracePt t="37971" x="5365750" y="3390900"/>
          <p14:tracePt t="37987" x="5375275" y="3390900"/>
          <p14:tracePt t="38004" x="5397500" y="3390900"/>
          <p14:tracePt t="38021" x="5416550" y="3390900"/>
          <p14:tracePt t="38038" x="5438775" y="3378200"/>
          <p14:tracePt t="38054" x="5489575" y="3359150"/>
          <p14:tracePt t="38071" x="5534025" y="3346450"/>
          <p14:tracePt t="38087" x="5565775" y="3333750"/>
          <p14:tracePt t="38104" x="5603875" y="3333750"/>
          <p14:tracePt t="38121" x="5613400" y="3327400"/>
          <p14:tracePt t="38138" x="5635625" y="3317875"/>
          <p14:tracePt t="38155" x="5651500" y="3317875"/>
          <p14:tracePt t="38171" x="5661025" y="3317875"/>
          <p14:tracePt t="38187" x="5667375" y="3317875"/>
          <p14:tracePt t="38277" x="5664200" y="3317875"/>
          <p14:tracePt t="38284" x="5657850" y="3317875"/>
          <p14:tracePt t="38290" x="5654675" y="3317875"/>
          <p14:tracePt t="38304" x="5645150" y="3317875"/>
          <p14:tracePt t="38320" x="5635625" y="3317875"/>
          <p14:tracePt t="38338" x="5607050" y="3317875"/>
          <p14:tracePt t="38354" x="5565775" y="3317875"/>
          <p14:tracePt t="38370" x="5537200" y="3317875"/>
          <p14:tracePt t="38387" x="5502275" y="3317875"/>
          <p14:tracePt t="38404" x="5445125" y="3340100"/>
          <p14:tracePt t="38421" x="5407025" y="3352800"/>
          <p14:tracePt t="38437" x="5362575" y="3359150"/>
          <p14:tracePt t="38455" x="5299075" y="3359150"/>
          <p14:tracePt t="38471" x="5254625" y="3359150"/>
          <p14:tracePt t="38487" x="5232400" y="3359150"/>
          <p14:tracePt t="38504" x="5184775" y="3359150"/>
          <p14:tracePt t="38521" x="5165725" y="3359150"/>
          <p14:tracePt t="38538" x="5127625" y="3359150"/>
          <p14:tracePt t="38553" x="5073650" y="3359150"/>
          <p14:tracePt t="38571" x="5035550" y="3359150"/>
          <p14:tracePt t="38589" x="4981575" y="3359150"/>
          <p14:tracePt t="38605" x="4943475" y="3359150"/>
          <p14:tracePt t="38622" x="4921250" y="3359150"/>
          <p14:tracePt t="38639" x="4883150" y="3359150"/>
          <p14:tracePt t="38655" x="4860925" y="3359150"/>
          <p14:tracePt t="38671" x="4832350" y="3359150"/>
          <p14:tracePt t="38688" x="4797425" y="3355975"/>
          <p14:tracePt t="38704" x="4775200" y="3355975"/>
          <p14:tracePt t="38721" x="4752975" y="3349625"/>
          <p14:tracePt t="38738" x="4711700" y="3349625"/>
          <p14:tracePt t="38754" x="4695825" y="3349625"/>
          <p14:tracePt t="38770" x="4676775" y="3349625"/>
          <p14:tracePt t="38787" x="4654550" y="3349625"/>
          <p14:tracePt t="38804" x="4635500" y="3349625"/>
          <p14:tracePt t="38821" x="4622800" y="3349625"/>
          <p14:tracePt t="38838" x="4603750" y="3343275"/>
          <p14:tracePt t="38854" x="4581525" y="3343275"/>
          <p14:tracePt t="38870" x="4572000" y="3340100"/>
          <p14:tracePt t="38887" x="4559300" y="3340100"/>
          <p14:tracePt t="38904" x="4549775" y="3340100"/>
          <p14:tracePt t="38921" x="4533900" y="3340100"/>
          <p14:tracePt t="38937" x="4518025" y="3333750"/>
          <p14:tracePt t="38954" x="4508500" y="3333750"/>
          <p14:tracePt t="38971" x="4498975" y="3333750"/>
          <p14:tracePt t="38987" x="4479925" y="3333750"/>
          <p14:tracePt t="39004" x="4470400" y="3333750"/>
          <p14:tracePt t="39021" x="4460875" y="3333750"/>
          <p14:tracePt t="39037" x="4451350" y="3333750"/>
          <p14:tracePt t="39258" x="4457700" y="3333750"/>
          <p14:tracePt t="39265" x="4460875" y="3333750"/>
          <p14:tracePt t="39272" x="4467225" y="3333750"/>
          <p14:tracePt t="39287" x="4476750" y="3333750"/>
          <p14:tracePt t="39304" x="4492625" y="3333750"/>
          <p14:tracePt t="39320" x="4508500" y="3324225"/>
          <p14:tracePt t="39338" x="4549775" y="3305175"/>
          <p14:tracePt t="39354" x="4572000" y="3295650"/>
          <p14:tracePt t="39371" x="4613275" y="3295650"/>
          <p14:tracePt t="39387" x="4622800" y="3295650"/>
          <p14:tracePt t="39404" x="4632325" y="3295650"/>
          <p14:tracePt t="39421" x="4651375" y="3295650"/>
          <p14:tracePt t="39437" x="4660900" y="3295650"/>
          <p14:tracePt t="39454" x="4673600" y="3295650"/>
          <p14:tracePt t="39471" x="4683125" y="3295650"/>
          <p14:tracePt t="39487" x="4692650" y="3295650"/>
          <p14:tracePt t="39504" x="4702175" y="3295650"/>
          <p14:tracePt t="39520" x="4711700" y="3295650"/>
          <p14:tracePt t="39537" x="4721225" y="3295650"/>
          <p14:tracePt t="39554" x="4730750" y="3295650"/>
          <p14:tracePt t="39571" x="4746625" y="3295650"/>
          <p14:tracePt t="39587" x="4775200" y="3295650"/>
          <p14:tracePt t="39604" x="4819650" y="3305175"/>
          <p14:tracePt t="39620" x="4883150" y="3317875"/>
          <p14:tracePt t="39637" x="4927600" y="3324225"/>
          <p14:tracePt t="39654" x="4965700" y="3324225"/>
          <p14:tracePt t="39671" x="5032375" y="3324225"/>
          <p14:tracePt t="39687" x="5086350" y="3324225"/>
          <p14:tracePt t="39704" x="5130800" y="3324225"/>
          <p14:tracePt t="39721" x="5162550" y="3324225"/>
          <p14:tracePt t="39737" x="5191125" y="3324225"/>
          <p14:tracePt t="39754" x="5197475" y="3324225"/>
          <p14:tracePt t="44574" x="5235575" y="3324225"/>
          <p14:tracePt t="44582" x="5292725" y="3324225"/>
          <p14:tracePt t="44588" x="5362575" y="3324225"/>
          <p14:tracePt t="44604" x="5489575" y="3324225"/>
          <p14:tracePt t="44620" x="5603875" y="3324225"/>
          <p14:tracePt t="44637" x="5676900" y="3330575"/>
          <p14:tracePt t="44670" x="5822950" y="3336925"/>
          <p14:tracePt t="44704" x="5937250" y="3336925"/>
          <p14:tracePt t="44720" x="5965825" y="3336925"/>
          <p14:tracePt t="44737" x="5994400" y="3336925"/>
          <p14:tracePt t="44753" x="6010275" y="3336925"/>
          <p14:tracePt t="44770" x="6019800" y="3336925"/>
          <p14:tracePt t="44787" x="6035675" y="3336925"/>
          <p14:tracePt t="44820" x="6048375" y="3336925"/>
          <p14:tracePt t="44837" x="6057900" y="3336925"/>
          <p14:tracePt t="44853" x="6070600" y="3336925"/>
          <p14:tracePt t="44870" x="6099175" y="3336925"/>
          <p14:tracePt t="44887" x="6169025" y="3336925"/>
          <p14:tracePt t="44903" x="6229350" y="3336925"/>
          <p14:tracePt t="44920" x="6280150" y="3336925"/>
          <p14:tracePt t="44937" x="6394450" y="3336925"/>
          <p14:tracePt t="44954" x="6502400" y="3346450"/>
          <p14:tracePt t="44970" x="6629400" y="3352800"/>
          <p14:tracePt t="44987" x="6791325" y="3352800"/>
          <p14:tracePt t="45004" x="6896100" y="3352800"/>
          <p14:tracePt t="45020" x="6988175" y="3352800"/>
          <p14:tracePt t="45037" x="7096125" y="3362325"/>
          <p14:tracePt t="45053" x="7140575" y="3375025"/>
          <p14:tracePt t="45070" x="7178675" y="3381375"/>
          <p14:tracePt t="45087" x="7207250" y="3394075"/>
          <p14:tracePt t="45103" x="7223125" y="3394075"/>
          <p14:tracePt t="45120" x="7232650" y="3397250"/>
          <p14:tracePt t="45137" x="7235825" y="3397250"/>
          <p14:tracePt t="45351" x="7229475" y="3390900"/>
          <p14:tracePt t="45358" x="7226300" y="3381375"/>
          <p14:tracePt t="45370" x="7219950" y="3375025"/>
          <p14:tracePt t="45388" x="7194550" y="3359150"/>
          <p14:tracePt t="45403" x="7169150" y="3343275"/>
          <p14:tracePt t="45420" x="7137400" y="3324225"/>
          <p14:tracePt t="45438" x="7102475" y="3305175"/>
          <p14:tracePt t="45454" x="7073900" y="3292475"/>
          <p14:tracePt t="45472" x="7016750" y="3267075"/>
          <p14:tracePt t="45487" x="6978650" y="3254375"/>
          <p14:tracePt t="45503" x="6915150" y="3241675"/>
          <p14:tracePt t="45520" x="6835775" y="3228975"/>
          <p14:tracePt t="45536" x="6791325" y="3228975"/>
          <p14:tracePt t="45553" x="6762750" y="3228975"/>
          <p14:tracePt t="45570" x="6727825" y="3228975"/>
          <p14:tracePt t="45586" x="6705600" y="3228975"/>
          <p14:tracePt t="45604" x="6696075" y="3235325"/>
          <p14:tracePt t="45621" x="6683375" y="3244850"/>
          <p14:tracePt t="45636" x="6667500" y="3254375"/>
          <p14:tracePt t="45654" x="6648450" y="3273425"/>
          <p14:tracePt t="45670" x="6635750" y="3282950"/>
          <p14:tracePt t="45686" x="6619875" y="3286125"/>
          <p14:tracePt t="45703" x="6604000" y="3286125"/>
          <p14:tracePt t="45720" x="6588125" y="3286125"/>
          <p14:tracePt t="45737" x="6578600" y="3286125"/>
          <p14:tracePt t="45754" x="6569075" y="3286125"/>
          <p14:tracePt t="45770" x="6550025" y="3286125"/>
          <p14:tracePt t="45786" x="6540500" y="3286125"/>
          <p14:tracePt t="45803" x="6534150" y="3286125"/>
          <p14:tracePt t="45892" x="6537325" y="3286125"/>
          <p14:tracePt t="45898" x="6540500" y="3286125"/>
          <p14:tracePt t="45905" x="6553200" y="3286125"/>
          <p14:tracePt t="45920" x="6588125" y="3282950"/>
          <p14:tracePt t="45936" x="6651625" y="3270250"/>
          <p14:tracePt t="45953" x="6740525" y="3248025"/>
          <p14:tracePt t="45970" x="6838950" y="3238500"/>
          <p14:tracePt t="45987" x="6873875" y="3238500"/>
          <p14:tracePt t="46004" x="6889750" y="3238500"/>
          <p14:tracePt t="46020" x="6911975" y="3238500"/>
          <p14:tracePt t="46347" x="6892925" y="3241675"/>
          <p14:tracePt t="46354" x="6873875" y="3241675"/>
          <p14:tracePt t="46361" x="6854825" y="3241675"/>
          <p14:tracePt t="46369" x="6829425" y="3248025"/>
          <p14:tracePt t="46387" x="6800850" y="3248025"/>
          <p14:tracePt t="46403" x="6759575" y="3248025"/>
          <p14:tracePt t="46419" x="6750050" y="3248025"/>
          <p14:tracePt t="46436" x="6740525" y="3248025"/>
          <p14:tracePt t="46453" x="6718300" y="3248025"/>
          <p14:tracePt t="46470" x="6708775" y="3248025"/>
          <p14:tracePt t="46553" x="6711950" y="3248025"/>
          <p14:tracePt t="46560" x="6715125" y="3248025"/>
          <p14:tracePt t="46570" x="6721475" y="3248025"/>
          <p14:tracePt t="48846" x="6721475" y="3251200"/>
          <p14:tracePt t="48853" x="6721475" y="3257550"/>
          <p14:tracePt t="48870" x="6721475" y="3267075"/>
          <p14:tracePt t="48887" x="6731000" y="3282950"/>
          <p14:tracePt t="48903" x="6740525" y="3286125"/>
          <p14:tracePt t="48920" x="6775450" y="3286125"/>
          <p14:tracePt t="48952" x="7054850" y="3263900"/>
          <p14:tracePt t="48987" x="7537450" y="3235325"/>
          <p14:tracePt t="49004" x="7699375" y="3241675"/>
          <p14:tracePt t="49021" x="7826375" y="3257550"/>
          <p14:tracePt t="49037" x="8013700" y="3286125"/>
          <p14:tracePt t="49053" x="8089900" y="3308350"/>
          <p14:tracePt t="49070" x="8143875" y="3321050"/>
          <p14:tracePt t="49087" x="8258175" y="3327400"/>
          <p14:tracePt t="49103" x="8362950" y="3327400"/>
          <p14:tracePt t="49120" x="8445500" y="3327400"/>
          <p14:tracePt t="49136" x="8531225" y="3327400"/>
          <p14:tracePt t="49153" x="8569325" y="3317875"/>
          <p14:tracePt t="49169" x="8613775" y="3305175"/>
          <p14:tracePt t="49186" x="8683625" y="3251200"/>
          <p14:tracePt t="49204" x="8743950" y="3209925"/>
          <p14:tracePt t="49220" x="8794750" y="3155950"/>
          <p14:tracePt t="49236" x="8861425" y="3117850"/>
          <p14:tracePt t="49253" x="8883650" y="3105150"/>
          <p14:tracePt t="49269" x="8896350" y="3089275"/>
          <p14:tracePt t="49287" x="8905875" y="3086100"/>
          <p14:tracePt t="49336" x="8902700" y="3086100"/>
          <p14:tracePt t="49343" x="8899525" y="3086100"/>
          <p14:tracePt t="49353" x="8886825" y="3086100"/>
          <p14:tracePt t="49370" x="8842375" y="3076575"/>
          <p14:tracePt t="49387" x="8712200" y="3076575"/>
          <p14:tracePt t="49403" x="8616950" y="3089275"/>
          <p14:tracePt t="49420" x="8486775" y="3117850"/>
          <p14:tracePt t="49436" x="8321675" y="3140075"/>
          <p14:tracePt t="49453" x="8204200" y="3140075"/>
          <p14:tracePt t="49470" x="8080375" y="3140075"/>
          <p14:tracePt t="49486" x="7896225" y="3140075"/>
          <p14:tracePt t="49502" x="7813675" y="3140075"/>
          <p14:tracePt t="49520" x="7673975" y="3140075"/>
          <p14:tracePt t="49536" x="7591425" y="3140075"/>
          <p14:tracePt t="49553" x="7518400" y="3140075"/>
          <p14:tracePt t="49570" x="7442200" y="3140075"/>
          <p14:tracePt t="49586" x="7391400" y="3140075"/>
          <p14:tracePt t="49603" x="7340600" y="3140075"/>
          <p14:tracePt t="49620" x="7254875" y="3140075"/>
          <p14:tracePt t="49636" x="7210425" y="3140075"/>
          <p14:tracePt t="49653" x="7159625" y="3140075"/>
          <p14:tracePt t="49670" x="7112000" y="3140075"/>
          <p14:tracePt t="49686" x="7089775" y="3140075"/>
          <p14:tracePt t="49703" x="7067550" y="3146425"/>
          <p14:tracePt t="49719" x="7026275" y="3146425"/>
          <p14:tracePt t="49736" x="6988175" y="3159125"/>
          <p14:tracePt t="49753" x="6950075" y="3165475"/>
          <p14:tracePt t="49770" x="6902450" y="3178175"/>
          <p14:tracePt t="49786" x="6870700" y="3197225"/>
          <p14:tracePt t="49803" x="6842125" y="3203575"/>
          <p14:tracePt t="49819" x="6797675" y="3219450"/>
          <p14:tracePt t="49836" x="6775450" y="3232150"/>
          <p14:tracePt t="49853" x="6753225" y="3244850"/>
          <p14:tracePt t="49869" x="6731000" y="3257550"/>
          <p14:tracePt t="49886" x="6721475" y="3267075"/>
          <p14:tracePt t="49903" x="6705600" y="3279775"/>
          <p14:tracePt t="49919" x="6689725" y="3298825"/>
          <p14:tracePt t="49936" x="6680200" y="3308350"/>
          <p14:tracePt t="49953" x="6670675" y="3308350"/>
          <p14:tracePt t="49970" x="6651625" y="3308350"/>
          <p14:tracePt t="50055" x="6651625" y="3314700"/>
          <p14:tracePt t="50062" x="6651625" y="3317875"/>
          <p14:tracePt t="50069" x="6651625" y="3324225"/>
          <p14:tracePt t="50086" x="6654800" y="3340100"/>
          <p14:tracePt t="50103" x="6667500" y="3349625"/>
          <p14:tracePt t="50119" x="6711950" y="3368675"/>
          <p14:tracePt t="50136" x="6762750" y="3381375"/>
          <p14:tracePt t="50153" x="6851650" y="3403600"/>
          <p14:tracePt t="50170" x="7007225" y="3429000"/>
          <p14:tracePt t="50186" x="7124700" y="3444875"/>
          <p14:tracePt t="50204" x="7277100" y="3460750"/>
          <p14:tracePt t="50219" x="7362825" y="3470275"/>
          <p14:tracePt t="50236" x="7419975" y="3470275"/>
          <p14:tracePt t="50253" x="7493000" y="3470275"/>
          <p14:tracePt t="50270" x="7553325" y="3470275"/>
          <p14:tracePt t="50286" x="7632700" y="3470275"/>
          <p14:tracePt t="50303" x="7775575" y="3457575"/>
          <p14:tracePt t="50319" x="7851775" y="3441700"/>
          <p14:tracePt t="50336" x="7915275" y="3429000"/>
          <p14:tracePt t="50353" x="8007350" y="3400425"/>
          <p14:tracePt t="50369" x="8042275" y="3394075"/>
          <p14:tracePt t="50386" x="8080375" y="3394075"/>
          <p14:tracePt t="50403" x="8128000" y="3394075"/>
          <p14:tracePt t="50420" x="8150225" y="3394075"/>
          <p14:tracePt t="50436" x="8172450" y="3387725"/>
          <p14:tracePt t="50453" x="8194675" y="3387725"/>
          <p14:tracePt t="50469" x="8204200" y="3387725"/>
          <p14:tracePt t="50486" x="8207375" y="3387725"/>
          <p14:tracePt t="50503" x="8213725" y="3381375"/>
          <p14:tracePt t="50519" x="8216900" y="3378200"/>
          <p14:tracePt t="50536" x="8216900" y="3371850"/>
          <p14:tracePt t="50552" x="8223250" y="3359150"/>
          <p14:tracePt t="50569" x="8226425" y="3346450"/>
          <p14:tracePt t="50586" x="8239125" y="3336925"/>
          <p14:tracePt t="50603" x="8245475" y="3321050"/>
          <p14:tracePt t="50619" x="8245475" y="3292475"/>
          <p14:tracePt t="50636" x="8245475" y="3270250"/>
          <p14:tracePt t="50653" x="8245475" y="3232150"/>
          <p14:tracePt t="50669" x="8245475" y="3209925"/>
          <p14:tracePt t="50686" x="8242300" y="3187700"/>
          <p14:tracePt t="50703" x="8220075" y="3165475"/>
          <p14:tracePt t="50719" x="8210550" y="3155950"/>
          <p14:tracePt t="50736" x="8201025" y="3143250"/>
          <p14:tracePt t="50752" x="8185150" y="3124200"/>
          <p14:tracePt t="50769" x="8172450" y="3124200"/>
          <p14:tracePt t="50787" x="8150225" y="3124200"/>
          <p14:tracePt t="50803" x="8115300" y="3117850"/>
          <p14:tracePt t="50819" x="8070850" y="3117850"/>
          <p14:tracePt t="50836" x="7985125" y="3117850"/>
          <p14:tracePt t="50853" x="7924800" y="3121025"/>
          <p14:tracePt t="50869" x="7848600" y="3136900"/>
          <p14:tracePt t="50886" x="7759700" y="3159125"/>
          <p14:tracePt t="50903" x="7696200" y="3171825"/>
          <p14:tracePt t="50919" x="7651750" y="3178175"/>
          <p14:tracePt t="50937" x="7572375" y="3190875"/>
          <p14:tracePt t="50953" x="7518400" y="3197225"/>
          <p14:tracePt t="50969" x="7467600" y="3197225"/>
          <p14:tracePt t="50986" x="7404100" y="3206750"/>
          <p14:tracePt t="51003" x="7375525" y="3206750"/>
          <p14:tracePt t="51020" x="7353300" y="3206750"/>
          <p14:tracePt t="51037" x="7312025" y="3206750"/>
          <p14:tracePt t="51053" x="7302500" y="3206750"/>
          <p14:tracePt t="51069" x="7292975" y="3206750"/>
          <p14:tracePt t="51087" x="7273925" y="3206750"/>
          <p14:tracePt t="51102" x="7264400" y="3206750"/>
          <p14:tracePt t="51120" x="7254875" y="3206750"/>
          <p14:tracePt t="51136" x="7239000" y="3206750"/>
          <p14:tracePt t="51152" x="7223125" y="3206750"/>
          <p14:tracePt t="51170" x="7213600" y="3206750"/>
          <p14:tracePt t="51186" x="7200900" y="3194050"/>
          <p14:tracePt t="51202" x="7191375" y="3187700"/>
          <p14:tracePt t="51219" x="7175500" y="3184525"/>
          <p14:tracePt t="51236" x="7159625" y="3178175"/>
          <p14:tracePt t="51253" x="7150100" y="3178175"/>
          <p14:tracePt t="51269" x="7140575" y="3178175"/>
          <p14:tracePt t="51286" x="7124700" y="3178175"/>
          <p14:tracePt t="51302" x="7115175" y="3178175"/>
          <p14:tracePt t="51319" x="7105650" y="3178175"/>
          <p14:tracePt t="51337" x="7086600" y="3178175"/>
          <p14:tracePt t="51352" x="7077075" y="3178175"/>
          <p14:tracePt t="51369" x="7067550" y="3178175"/>
          <p14:tracePt t="51465" x="7061200" y="3178175"/>
          <p14:tracePt t="51472" x="7061200" y="3175000"/>
          <p14:tracePt t="52832" x="7023100" y="3184525"/>
          <p14:tracePt t="52839" x="6950075" y="3209925"/>
          <p14:tracePt t="52853" x="6794500" y="3276600"/>
          <p14:tracePt t="52873" x="6543675" y="3378200"/>
          <p14:tracePt t="52887" x="6378575" y="3441700"/>
          <p14:tracePt t="52903" x="6210300" y="3505200"/>
          <p14:tracePt t="52936" x="5883275" y="3648075"/>
          <p14:tracePt t="52969" x="5657850" y="3762375"/>
          <p14:tracePt t="52988" x="5530850" y="3825875"/>
          <p14:tracePt t="53003" x="5461000" y="3873500"/>
          <p14:tracePt t="53019" x="5413375" y="3898900"/>
          <p14:tracePt t="53036" x="5346700" y="3946525"/>
          <p14:tracePt t="53052" x="5302250" y="3959225"/>
          <p14:tracePt t="53069" x="5276850" y="3971925"/>
          <p14:tracePt t="53086" x="5235575" y="3984625"/>
          <p14:tracePt t="53102" x="5207000" y="3984625"/>
          <p14:tracePt t="53119" x="5191125" y="3984625"/>
          <p14:tracePt t="53136" x="5172075" y="3984625"/>
          <p14:tracePt t="53152" x="5143500" y="3975100"/>
          <p14:tracePt t="53169" x="5118100" y="3962400"/>
          <p14:tracePt t="53186" x="5067300" y="3917950"/>
          <p14:tracePt t="53202" x="5022850" y="3892550"/>
          <p14:tracePt t="53220" x="4972050" y="3851275"/>
          <p14:tracePt t="53236" x="4876800" y="3806825"/>
          <p14:tracePt t="53252" x="4835525" y="3765550"/>
          <p14:tracePt t="53270" x="4787900" y="3721100"/>
          <p14:tracePt t="53286" x="4721225" y="3679825"/>
          <p14:tracePt t="53303" x="4664075" y="3644900"/>
          <p14:tracePt t="53319" x="4625975" y="3619500"/>
          <p14:tracePt t="53336" x="4565650" y="3587750"/>
          <p14:tracePt t="53352" x="4537075" y="3575050"/>
          <p14:tracePt t="53369" x="4511675" y="3562350"/>
          <p14:tracePt t="53386" x="4476750" y="3552825"/>
          <p14:tracePt t="53402" x="4464050" y="3546475"/>
          <p14:tracePt t="53419" x="4451350" y="3546475"/>
          <p14:tracePt t="53436" x="4432300" y="3543300"/>
          <p14:tracePt t="53452" x="4422775" y="3530600"/>
          <p14:tracePt t="53469" x="4413250" y="3530600"/>
          <p14:tracePt t="53486" x="4397375" y="3530600"/>
          <p14:tracePt t="53502" x="4387850" y="3530600"/>
          <p14:tracePt t="53549" x="4387850" y="3527425"/>
          <p14:tracePt t="53563" x="4387850" y="3521075"/>
          <p14:tracePt t="53570" x="4387850" y="3517900"/>
          <p14:tracePt t="53586" x="4387850" y="3505200"/>
          <p14:tracePt t="53602" x="4387850" y="3502025"/>
          <p14:tracePt t="53620" x="4387850" y="3495675"/>
          <p14:tracePt t="53636" x="4394200" y="3479800"/>
          <p14:tracePt t="53653" x="4403725" y="3476625"/>
          <p14:tracePt t="53669" x="4419600" y="3460750"/>
          <p14:tracePt t="53686" x="4448175" y="3451225"/>
          <p14:tracePt t="53702" x="4486275" y="3438525"/>
          <p14:tracePt t="53719" x="4559300" y="3409950"/>
          <p14:tracePt t="53735" x="4597400" y="3397250"/>
          <p14:tracePt t="53753" x="4613275" y="3397250"/>
          <p14:tracePt t="53770" x="4638675" y="3397250"/>
          <p14:tracePt t="53787" x="4648200" y="3397250"/>
          <p14:tracePt t="53803" x="4660900" y="3397250"/>
          <p14:tracePt t="53820" x="4673600" y="3397250"/>
          <p14:tracePt t="53836" x="4689475" y="3394075"/>
          <p14:tracePt t="53852" x="4699000" y="3394075"/>
          <p14:tracePt t="53869" x="4714875" y="3394075"/>
          <p14:tracePt t="53886" x="4724400" y="3394075"/>
          <p14:tracePt t="53902" x="4737100" y="3394075"/>
          <p14:tracePt t="53919" x="4752975" y="3394075"/>
          <p14:tracePt t="53936" x="4762500" y="3394075"/>
          <p14:tracePt t="53953" x="4772025" y="3394075"/>
          <p14:tracePt t="53969" x="4797425" y="3394075"/>
          <p14:tracePt t="53986" x="4810125" y="3394075"/>
          <p14:tracePt t="54002" x="4819650" y="3394075"/>
          <p14:tracePt t="54019" x="4851400" y="3394075"/>
          <p14:tracePt t="54036" x="4873625" y="3387725"/>
          <p14:tracePt t="54052" x="4902200" y="3381375"/>
          <p14:tracePt t="54069" x="4937125" y="3381375"/>
          <p14:tracePt t="54085" x="4965700" y="3381375"/>
          <p14:tracePt t="54102" x="4987925" y="3381375"/>
          <p14:tracePt t="54119" x="5016500" y="3378200"/>
          <p14:tracePt t="54136" x="5026025" y="3378200"/>
          <p14:tracePt t="54152" x="5035550" y="3378200"/>
          <p14:tracePt t="54170" x="5054600" y="3378200"/>
          <p14:tracePt t="54186" x="5070475" y="3378200"/>
          <p14:tracePt t="54202" x="5092700" y="3378200"/>
          <p14:tracePt t="54219" x="5130800" y="3378200"/>
          <p14:tracePt t="54236" x="5153025" y="3378200"/>
          <p14:tracePt t="54253" x="5175250" y="3378200"/>
          <p14:tracePt t="54269" x="5184775" y="3378200"/>
          <p14:tracePt t="54286" x="5194300" y="3378200"/>
          <p14:tracePt t="54303" x="5213350" y="3378200"/>
          <p14:tracePt t="54319" x="5229225" y="3378200"/>
          <p14:tracePt t="54336" x="5251450" y="3378200"/>
          <p14:tracePt t="54353" x="5314950" y="3378200"/>
          <p14:tracePt t="54369" x="5356225" y="3378200"/>
          <p14:tracePt t="54385" x="5387975" y="3378200"/>
          <p14:tracePt t="54403" x="5429250" y="3378200"/>
          <p14:tracePt t="54419" x="5457825" y="3378200"/>
          <p14:tracePt t="54436" x="5486400" y="3378200"/>
          <p14:tracePt t="54452" x="5527675" y="3378200"/>
          <p14:tracePt t="54469" x="5556250" y="3378200"/>
          <p14:tracePt t="54485" x="5584825" y="3378200"/>
          <p14:tracePt t="54502" x="5607050" y="3378200"/>
          <p14:tracePt t="54519" x="5616575" y="3378200"/>
          <p14:tracePt t="54535" x="5626100" y="3378200"/>
          <p14:tracePt t="54781" x="5626100" y="3384550"/>
          <p14:tracePt t="54802" x="5626100" y="3387725"/>
          <p14:tracePt t="54830" x="5626100" y="3394075"/>
          <p14:tracePt t="54930" x="5626100" y="3400425"/>
          <p14:tracePt t="54944" x="5626100" y="3409950"/>
          <p14:tracePt t="54958" x="5626100" y="3413125"/>
          <p14:tracePt t="54965" x="5626100" y="3419475"/>
          <p14:tracePt t="54972" x="5619750" y="3425825"/>
          <p14:tracePt t="54986" x="5610225" y="3435350"/>
          <p14:tracePt t="55002" x="5600700" y="3444875"/>
          <p14:tracePt t="55019" x="5559425" y="3470275"/>
          <p14:tracePt t="55036" x="5451475" y="3540125"/>
          <p14:tracePt t="55052" x="5359400" y="3600450"/>
          <p14:tracePt t="55069" x="5245100" y="3660775"/>
          <p14:tracePt t="55086" x="5038725" y="3759200"/>
          <p14:tracePt t="55102" x="4927600" y="3819525"/>
          <p14:tracePt t="55119" x="4832350" y="3898900"/>
          <p14:tracePt t="55136" x="4676775" y="4010025"/>
          <p14:tracePt t="55153" x="4584700" y="4067175"/>
          <p14:tracePt t="55169" x="4524375" y="4111625"/>
          <p14:tracePt t="55186" x="4483100" y="4156075"/>
          <p14:tracePt t="55202" x="4451350" y="4181475"/>
          <p14:tracePt t="55219" x="4432300" y="4213225"/>
          <p14:tracePt t="55235" x="4410075" y="4229100"/>
          <p14:tracePt t="55253" x="4400550" y="4238625"/>
          <p14:tracePt t="55270" x="4391025" y="4254500"/>
          <p14:tracePt t="55286" x="4375150" y="4267200"/>
          <p14:tracePt t="55302" x="4371975" y="4273550"/>
          <p14:tracePt t="55319" x="4359275" y="4276725"/>
          <p14:tracePt t="55336" x="4356100" y="4276725"/>
          <p14:tracePt t="55352" x="4349750" y="4276725"/>
          <p14:tracePt t="55369" x="4346575" y="4276725"/>
          <p14:tracePt t="55386" x="4340225" y="4276725"/>
          <p14:tracePt t="55402" x="4337050" y="4276725"/>
          <p14:tracePt t="55419" x="4330700" y="4276725"/>
          <p14:tracePt t="55436" x="4321175" y="4260850"/>
          <p14:tracePt t="55453" x="4305300" y="4251325"/>
          <p14:tracePt t="55471" x="4289425" y="4216400"/>
          <p14:tracePt t="55486" x="4276725" y="4194175"/>
          <p14:tracePt t="55502" x="4244975" y="4162425"/>
          <p14:tracePt t="55520" x="4206875" y="4102100"/>
          <p14:tracePt t="55536" x="4181475" y="4064000"/>
          <p14:tracePt t="55552" x="4162425" y="4025900"/>
          <p14:tracePt t="55569" x="4137025" y="3981450"/>
          <p14:tracePt t="55586" x="4121150" y="3965575"/>
          <p14:tracePt t="55602" x="4108450" y="3956050"/>
          <p14:tracePt t="55619" x="4095750" y="3937000"/>
          <p14:tracePt t="55635" x="4086225" y="3924300"/>
          <p14:tracePt t="55653" x="4070350" y="3924300"/>
          <p14:tracePt t="55669" x="4054475" y="3924300"/>
          <p14:tracePt t="55685" x="4051300" y="3921125"/>
          <p14:tracePt t="55702" x="4041775" y="3921125"/>
          <p14:tracePt t="55719" x="4025900" y="3914775"/>
          <p14:tracePt t="55735" x="4016375" y="3914775"/>
          <p14:tracePt t="55752" x="4006850" y="3911600"/>
          <p14:tracePt t="55769" x="3990975" y="3911600"/>
          <p14:tracePt t="55785" x="3975100" y="3911600"/>
          <p14:tracePt t="55802" x="3965575" y="3911600"/>
          <p14:tracePt t="55819" x="3940175" y="3911600"/>
          <p14:tracePt t="55836" x="3911600" y="3911600"/>
          <p14:tracePt t="55852" x="3895725" y="3911600"/>
          <p14:tracePt t="55869" x="3863975" y="3911600"/>
          <p14:tracePt t="55886" x="3854450" y="3911600"/>
          <p14:tracePt t="55902" x="3838575" y="3905250"/>
          <p14:tracePt t="55919" x="3803650" y="3905250"/>
          <p14:tracePt t="55935" x="3781425" y="3892550"/>
          <p14:tracePt t="55953" x="3759200" y="3883025"/>
          <p14:tracePt t="55969" x="3743325" y="3873500"/>
          <p14:tracePt t="55986" x="3733800" y="3867150"/>
          <p14:tracePt t="56002" x="3724275" y="3860800"/>
          <p14:tracePt t="56019" x="3702050" y="3857625"/>
          <p14:tracePt t="56052" x="3702050" y="3851275"/>
          <p14:tracePt t="56082" x="3702050" y="3848100"/>
          <p14:tracePt t="56112" x="3702050" y="3841750"/>
          <p14:tracePt t="56126" x="3702050" y="3832225"/>
          <p14:tracePt t="56147" x="3702050" y="3825875"/>
          <p14:tracePt t="56154" x="3705225" y="3825875"/>
          <p14:tracePt t="56169" x="3714750" y="3825875"/>
          <p14:tracePt t="56186" x="3724275" y="3822700"/>
          <p14:tracePt t="56202" x="3730625" y="3822700"/>
          <p14:tracePt t="56219" x="3740150" y="3816350"/>
          <p14:tracePt t="56235" x="3743325" y="3816350"/>
          <p14:tracePt t="56253" x="3756025" y="3813175"/>
          <p14:tracePt t="56269" x="3768725" y="3806825"/>
          <p14:tracePt t="56286" x="3778250" y="3806825"/>
          <p14:tracePt t="56302" x="3794125" y="3806825"/>
          <p14:tracePt t="56319" x="3803650" y="3806825"/>
          <p14:tracePt t="56336" x="3819525" y="3806825"/>
          <p14:tracePt t="56352" x="3838575" y="3806825"/>
          <p14:tracePt t="56368" x="3854450" y="3806825"/>
          <p14:tracePt t="56386" x="3883025" y="3806825"/>
          <p14:tracePt t="56402" x="3924300" y="3806825"/>
          <p14:tracePt t="56419" x="3940175" y="3806825"/>
          <p14:tracePt t="56436" x="3956050" y="3806825"/>
          <p14:tracePt t="56453" x="3981450" y="3806825"/>
          <p14:tracePt t="56469" x="3997325" y="3806825"/>
          <p14:tracePt t="56486" x="4013200" y="3806825"/>
          <p14:tracePt t="56502" x="4051300" y="3806825"/>
          <p14:tracePt t="56519" x="4073525" y="3806825"/>
          <p14:tracePt t="56536" x="4111625" y="3800475"/>
          <p14:tracePt t="56553" x="4152900" y="3800475"/>
          <p14:tracePt t="56569" x="4171950" y="3800475"/>
          <p14:tracePt t="56586" x="4187825" y="3800475"/>
          <p14:tracePt t="56588" x="4200525" y="3800475"/>
          <p14:tracePt t="56602" x="4210050" y="3800475"/>
          <p14:tracePt t="56619" x="4219575" y="3800475"/>
          <p14:tracePt t="56636" x="4229100" y="3800475"/>
          <p14:tracePt t="56652" x="4267200" y="3800475"/>
          <p14:tracePt t="56669" x="4283075" y="3800475"/>
          <p14:tracePt t="56685" x="4311650" y="3800475"/>
          <p14:tracePt t="56702" x="4340225" y="3800475"/>
          <p14:tracePt t="56719" x="4368800" y="3800475"/>
          <p14:tracePt t="56736" x="4384675" y="3797300"/>
          <p14:tracePt t="56752" x="4416425" y="3790950"/>
          <p14:tracePt t="56769" x="4438650" y="3790950"/>
          <p14:tracePt t="56785" x="4460875" y="3790950"/>
          <p14:tracePt t="56802" x="4514850" y="3790950"/>
          <p14:tracePt t="56818" x="4543425" y="3790950"/>
          <p14:tracePt t="56836" x="4572000" y="3790950"/>
          <p14:tracePt t="56852" x="4587875" y="3790950"/>
          <p14:tracePt t="56869" x="4597400" y="3790950"/>
          <p14:tracePt t="56886" x="4610100" y="3790950"/>
          <p14:tracePt t="56902" x="4619625" y="3790950"/>
          <p14:tracePt t="56918" x="4635500" y="3790950"/>
          <p14:tracePt t="56936" x="4645025" y="3790950"/>
          <p14:tracePt t="56952" x="4654550" y="3790950"/>
          <p14:tracePt t="56969" x="4664075" y="3800475"/>
          <p14:tracePt t="56986" x="4670425" y="3806825"/>
          <p14:tracePt t="57002" x="4676775" y="3813175"/>
          <p14:tracePt t="57019" x="4686300" y="3813175"/>
          <p14:tracePt t="57036" x="4686300" y="3816350"/>
          <p14:tracePt t="57069" x="4689475" y="3816350"/>
          <p14:tracePt t="57085" x="4689475" y="3822700"/>
          <p14:tracePt t="57363" x="4683125" y="3822700"/>
          <p14:tracePt t="57370" x="4679950" y="3822700"/>
          <p14:tracePt t="57392" x="4667250" y="3822700"/>
          <p14:tracePt t="57399" x="4664075" y="3822700"/>
          <p14:tracePt t="57406" x="4657725" y="3822700"/>
          <p14:tracePt t="57419" x="4654550" y="3822700"/>
          <p14:tracePt t="57452" x="4629150" y="3822700"/>
          <p14:tracePt t="57485" x="4587875" y="3813175"/>
          <p14:tracePt t="57502" x="4559300" y="3813175"/>
          <p14:tracePt t="57519" x="4524375" y="3813175"/>
          <p14:tracePt t="57536" x="4502150" y="3806825"/>
          <p14:tracePt t="57552" x="4479925" y="3800475"/>
          <p14:tracePt t="57569" x="4454525" y="3797300"/>
          <p14:tracePt t="57586" x="4445000" y="3790950"/>
          <p14:tracePt t="57602" x="4435475" y="3790950"/>
          <p14:tracePt t="57619" x="4413250" y="3790950"/>
          <p14:tracePt t="57635" x="4391025" y="3790950"/>
          <p14:tracePt t="57652" x="4368800" y="3790950"/>
          <p14:tracePt t="57669" x="4330700" y="3784600"/>
          <p14:tracePt t="57685" x="4308475" y="3784600"/>
          <p14:tracePt t="57702" x="4276725" y="3775075"/>
          <p14:tracePt t="57719" x="4244975" y="3775075"/>
          <p14:tracePt t="57735" x="4213225" y="3768725"/>
          <p14:tracePt t="57752" x="4191000" y="3762375"/>
          <p14:tracePt t="57769" x="4149725" y="3749675"/>
          <p14:tracePt t="57785" x="4105275" y="3749675"/>
          <p14:tracePt t="57802" x="4070350" y="3749675"/>
          <p14:tracePt t="57819" x="4006850" y="3749675"/>
          <p14:tracePt t="57835" x="3962400" y="3749675"/>
          <p14:tracePt t="57852" x="3917950" y="3749675"/>
          <p14:tracePt t="57869" x="3886200" y="3749675"/>
          <p14:tracePt t="57886" x="3857625" y="3749675"/>
          <p14:tracePt t="57902" x="3835400" y="3749675"/>
          <p14:tracePt t="57919" x="3810000" y="3749675"/>
          <p14:tracePt t="57936" x="3797300" y="3749675"/>
          <p14:tracePt t="57952" x="3787775" y="3749675"/>
          <p14:tracePt t="57968" x="3775075" y="3752850"/>
          <p14:tracePt t="57985" x="3759200" y="3752850"/>
          <p14:tracePt t="58002" x="3749675" y="3752850"/>
          <p14:tracePt t="58019" x="3733800" y="3756025"/>
          <p14:tracePt t="58035" x="3724275" y="3756025"/>
          <p14:tracePt t="58052" x="3708400" y="3756025"/>
          <p14:tracePt t="58069" x="3698875" y="3756025"/>
          <p14:tracePt t="58125" x="3698875" y="3762375"/>
          <p14:tracePt t="58146" x="3698875" y="3765550"/>
          <p14:tracePt t="58239" x="3698875" y="3775075"/>
          <p14:tracePt t="58246" x="3698875" y="3781425"/>
          <p14:tracePt t="58281" x="3698875" y="3787775"/>
          <p14:tracePt t="58325" x="3698875" y="3790950"/>
          <p14:tracePt t="58346" x="3702050" y="3797300"/>
          <p14:tracePt t="58360" x="3705225" y="3800475"/>
          <p14:tracePt t="58366" x="3711575" y="3800475"/>
          <p14:tracePt t="58373" x="3721100" y="3806825"/>
          <p14:tracePt t="58386" x="3727450" y="3810000"/>
          <p14:tracePt t="58402" x="3740150" y="3816350"/>
          <p14:tracePt t="58419" x="3746500" y="3825875"/>
          <p14:tracePt t="58436" x="3756025" y="3825875"/>
          <p14:tracePt t="58452" x="3771900" y="3825875"/>
          <p14:tracePt t="58469" x="3781425" y="3825875"/>
          <p14:tracePt t="58486" x="3790950" y="3825875"/>
          <p14:tracePt t="58502" x="3806825" y="3825875"/>
          <p14:tracePt t="58519" x="3832225" y="3825875"/>
          <p14:tracePt t="58536" x="3848100" y="3825875"/>
          <p14:tracePt t="58552" x="3873500" y="3825875"/>
          <p14:tracePt t="58569" x="3886200" y="3825875"/>
          <p14:tracePt t="58585" x="3895725" y="3825875"/>
          <p14:tracePt t="58602" x="3908425" y="3825875"/>
          <p14:tracePt t="58618" x="3924300" y="3825875"/>
          <p14:tracePt t="58636" x="3930650" y="3825875"/>
          <p14:tracePt t="58687" x="3933825" y="3825875"/>
          <p14:tracePt t="58743" x="3940175" y="3825875"/>
          <p14:tracePt t="58759" x="3943350" y="3825875"/>
          <p14:tracePt t="58766" x="3949700" y="3825875"/>
          <p14:tracePt t="58772" x="3952875" y="3825875"/>
          <p14:tracePt t="58786" x="3962400" y="3825875"/>
          <p14:tracePt t="58802" x="3978275" y="3825875"/>
          <p14:tracePt t="58819" x="3987800" y="3825875"/>
          <p14:tracePt t="58836" x="3997325" y="3825875"/>
          <p14:tracePt t="58853" x="4006850" y="3825875"/>
          <p14:tracePt t="58869" x="4022725" y="3825875"/>
          <p14:tracePt t="58886" x="4038600" y="3825875"/>
          <p14:tracePt t="58902" x="4048125" y="3825875"/>
          <p14:tracePt t="58919" x="4076700" y="3825875"/>
          <p14:tracePt t="58936" x="4140200" y="3816350"/>
          <p14:tracePt t="58952" x="4191000" y="3810000"/>
          <p14:tracePt t="58969" x="4235450" y="3803650"/>
          <p14:tracePt t="58985" x="4292600" y="3803650"/>
          <p14:tracePt t="59002" x="4327525" y="3803650"/>
          <p14:tracePt t="59018" x="4349750" y="3803650"/>
          <p14:tracePt t="59035" x="4391025" y="3803650"/>
          <p14:tracePt t="59052" x="4413250" y="3803650"/>
          <p14:tracePt t="59069" x="4429125" y="3803650"/>
          <p14:tracePt t="59086" x="4454525" y="3803650"/>
          <p14:tracePt t="59102" x="4464050" y="3803650"/>
          <p14:tracePt t="59119" x="4473575" y="3803650"/>
          <p14:tracePt t="59135" x="4495800" y="3803650"/>
          <p14:tracePt t="59620" x="4479925" y="3803650"/>
          <p14:tracePt t="59626" x="4470400" y="3803650"/>
          <p14:tracePt t="59635" x="4457700" y="3803650"/>
          <p14:tracePt t="59652" x="4429125" y="3803650"/>
          <p14:tracePt t="59669" x="4397375" y="3803650"/>
          <p14:tracePt t="59685" x="4365625" y="3797300"/>
          <p14:tracePt t="59702" x="4343400" y="3787775"/>
          <p14:tracePt t="59735" x="4279900" y="3768725"/>
          <p14:tracePt t="59769" x="4229100" y="3768725"/>
          <p14:tracePt t="59785" x="4213225" y="3768725"/>
          <p14:tracePt t="59802" x="4191000" y="3768725"/>
          <p14:tracePt t="59818" x="4171950" y="3768725"/>
          <p14:tracePt t="59836" x="4162425" y="3768725"/>
          <p14:tracePt t="59852" x="4146550" y="3756025"/>
          <p14:tracePt t="59869" x="4130675" y="3756025"/>
          <p14:tracePt t="59885" x="4121150" y="3752850"/>
          <p14:tracePt t="59902" x="4111625" y="3746500"/>
          <p14:tracePt t="59919" x="4092575" y="3746500"/>
          <p14:tracePt t="59935" x="4083050" y="3746500"/>
          <p14:tracePt t="59951" x="4073525" y="3746500"/>
          <p14:tracePt t="59968" x="4051300" y="3746500"/>
          <p14:tracePt t="59986" x="4041775" y="3746500"/>
          <p14:tracePt t="60002" x="4032250" y="3746500"/>
          <p14:tracePt t="60019" x="4019550" y="3746500"/>
          <p14:tracePt t="60035" x="3990975" y="3746500"/>
          <p14:tracePt t="60052" x="3968750" y="3746500"/>
          <p14:tracePt t="60069" x="3927475" y="3746500"/>
          <p14:tracePt t="60686" x="3946525" y="3756025"/>
          <p14:tracePt t="60693" x="3965575" y="3768725"/>
          <p14:tracePt t="60701" x="3975100" y="3781425"/>
          <p14:tracePt t="60719" x="4006850" y="3794125"/>
          <p14:tracePt t="60736" x="4064000" y="3819525"/>
          <p14:tracePt t="60751" x="4086225" y="3832225"/>
          <p14:tracePt t="60769" x="4117975" y="3844925"/>
          <p14:tracePt t="60802" x="4168775" y="3854450"/>
          <p14:tracePt t="60836" x="4203700" y="3854450"/>
          <p14:tracePt t="60852" x="4229100" y="3867150"/>
          <p14:tracePt t="60868" x="4238625" y="3867150"/>
          <p14:tracePt t="60885" x="4264025" y="3870325"/>
          <p14:tracePt t="60902" x="4279900" y="3870325"/>
          <p14:tracePt t="60918" x="4289425" y="3870325"/>
          <p14:tracePt t="60935" x="4302125" y="3870325"/>
          <p14:tracePt t="60951" x="4308475" y="3870325"/>
          <p14:tracePt t="60968" x="4311650" y="3870325"/>
          <p14:tracePt t="60985" x="4327525" y="3870325"/>
          <p14:tracePt t="61001" x="4333875" y="3870325"/>
          <p14:tracePt t="61019" x="4343400" y="3870325"/>
          <p14:tracePt t="61036" x="4356100" y="3870325"/>
          <p14:tracePt t="61051" x="4365625" y="3870325"/>
          <p14:tracePt t="61068" x="4381500" y="3870325"/>
          <p14:tracePt t="61085" x="4391025" y="3870325"/>
          <p14:tracePt t="61101" x="4397375" y="3870325"/>
          <p14:tracePt t="61119" x="4397375" y="3860800"/>
          <p14:tracePt t="61136" x="4400550" y="3854450"/>
          <p14:tracePt t="61234" x="4400550" y="3851275"/>
          <p14:tracePt t="61257" x="4400550" y="3844925"/>
          <p14:tracePt t="61263" x="4400550" y="3838575"/>
          <p14:tracePt t="61278" x="4400550" y="3835400"/>
          <p14:tracePt t="61292" x="4400550" y="3829050"/>
          <p14:tracePt t="61301" x="4400550" y="3825875"/>
          <p14:tracePt t="61319" x="4400550" y="3819525"/>
          <p14:tracePt t="61335" x="4391025" y="3819525"/>
          <p14:tracePt t="61351" x="4381500" y="3810000"/>
          <p14:tracePt t="61369" x="4368800" y="3800475"/>
          <p14:tracePt t="61385" x="4359275" y="3794125"/>
          <p14:tracePt t="61436" x="4356100" y="3794125"/>
          <p14:tracePt t="61484" x="4349750" y="3794125"/>
          <p14:tracePt t="62409" x="4343400" y="3794125"/>
          <p14:tracePt t="62417" x="4327525" y="3787775"/>
          <p14:tracePt t="62423" x="4318000" y="3787775"/>
          <p14:tracePt t="62435" x="4305300" y="3784600"/>
          <p14:tracePt t="62469" x="4206875" y="3778250"/>
          <p14:tracePt t="62502" x="4137025" y="3778250"/>
          <p14:tracePt t="62519" x="4114800" y="3778250"/>
          <p14:tracePt t="62535" x="4092575" y="3778250"/>
          <p14:tracePt t="62551" x="4076700" y="3778250"/>
          <p14:tracePt t="62568" x="4067175" y="3778250"/>
          <p14:tracePt t="62585" x="4057650" y="3784600"/>
          <p14:tracePt t="62601" x="4038600" y="3790950"/>
          <p14:tracePt t="62618" x="4029075" y="3790950"/>
          <p14:tracePt t="62636" x="4013200" y="3790950"/>
          <p14:tracePt t="62651" x="4003675" y="3790950"/>
          <p14:tracePt t="62668" x="3994150" y="3790950"/>
          <p14:tracePt t="62686" x="3968750" y="3790950"/>
          <p14:tracePt t="62702" x="3946525" y="3790950"/>
          <p14:tracePt t="62718" x="3937000" y="3790950"/>
          <p14:tracePt t="62734" x="3927475" y="3790950"/>
          <p14:tracePt t="62751" x="3911600" y="3790950"/>
          <p14:tracePt t="62768" x="3895725" y="3790950"/>
          <p14:tracePt t="62785" x="3883025" y="3790950"/>
          <p14:tracePt t="62864" x="3889375" y="3790950"/>
          <p14:tracePt t="62871" x="3892550" y="3794125"/>
          <p14:tracePt t="62885" x="3908425" y="3794125"/>
          <p14:tracePt t="62901" x="3917950" y="3794125"/>
          <p14:tracePt t="62918" x="3927475" y="3800475"/>
          <p14:tracePt t="62935" x="3962400" y="3810000"/>
          <p14:tracePt t="62951" x="3975100" y="3816350"/>
          <p14:tracePt t="62968" x="4000500" y="3825875"/>
          <p14:tracePt t="62985" x="4025900" y="3825875"/>
          <p14:tracePt t="63001" x="4048125" y="3832225"/>
          <p14:tracePt t="63018" x="4070350" y="3832225"/>
          <p14:tracePt t="63035" x="4102100" y="3832225"/>
          <p14:tracePt t="63052" x="4130675" y="3832225"/>
          <p14:tracePt t="63069" x="4146550" y="3832225"/>
          <p14:tracePt t="63085" x="4168775" y="3832225"/>
          <p14:tracePt t="63101" x="4178300" y="3832225"/>
          <p14:tracePt t="63118" x="4187825" y="3832225"/>
          <p14:tracePt t="63135" x="4197350" y="3832225"/>
          <p14:tracePt t="63151" x="4206875" y="3832225"/>
          <p14:tracePt t="63169" x="4216400" y="3832225"/>
          <p14:tracePt t="63171" x="4222750" y="3832225"/>
          <p14:tracePt t="63185" x="4232275" y="3832225"/>
          <p14:tracePt t="63202" x="4241800" y="3832225"/>
          <p14:tracePt t="63218" x="4251325" y="3832225"/>
          <p14:tracePt t="63235" x="4270375" y="3832225"/>
          <p14:tracePt t="63251" x="4283075" y="3832225"/>
          <p14:tracePt t="63268" x="4292600" y="3832225"/>
          <p14:tracePt t="63285" x="4305300" y="3832225"/>
          <p14:tracePt t="63301" x="4311650" y="3832225"/>
          <p14:tracePt t="63319" x="4327525" y="3832225"/>
          <p14:tracePt t="63335" x="4337050" y="3832225"/>
          <p14:tracePt t="63351" x="4346575" y="3832225"/>
          <p14:tracePt t="63369" x="4356100" y="3832225"/>
          <p14:tracePt t="63385" x="4371975" y="3832225"/>
          <p14:tracePt t="63401" x="4375150" y="3832225"/>
          <p14:tracePt t="63419" x="4384675" y="3832225"/>
          <p14:tracePt t="63696" x="4378325" y="3832225"/>
          <p14:tracePt t="63703" x="4359275" y="3832225"/>
          <p14:tracePt t="63718" x="4337050" y="3832225"/>
          <p14:tracePt t="63735" x="4292600" y="3829050"/>
          <p14:tracePt t="63751" x="4257675" y="3829050"/>
          <p14:tracePt t="63768" x="4210050" y="3829050"/>
          <p14:tracePt t="63785" x="4178300" y="3829050"/>
          <p14:tracePt t="63802" x="4159250" y="3829050"/>
          <p14:tracePt t="63818" x="4124325" y="3829050"/>
          <p14:tracePt t="63834" x="4114800" y="3829050"/>
          <p14:tracePt t="63852" x="4105275" y="3829050"/>
          <p14:tracePt t="63868" x="4089400" y="3829050"/>
          <p14:tracePt t="63885" x="4076700" y="3829050"/>
          <p14:tracePt t="63901" x="4067175" y="3829050"/>
          <p14:tracePt t="63918" x="4051300" y="3829050"/>
          <p14:tracePt t="63935" x="4041775" y="3829050"/>
          <p14:tracePt t="63951" x="4032250" y="3829050"/>
          <p14:tracePt t="63968" x="4016375" y="3829050"/>
          <p14:tracePt t="63985" x="4006850" y="3829050"/>
          <p14:tracePt t="64003" x="3981450" y="3829050"/>
          <p14:tracePt t="64018" x="3959225" y="3829050"/>
          <p14:tracePt t="64035" x="3943350" y="3829050"/>
          <p14:tracePt t="64052" x="3917950" y="3822700"/>
          <p14:tracePt t="64068" x="3908425" y="3819525"/>
          <p14:tracePt t="64085" x="3895725" y="3819525"/>
          <p14:tracePt t="64102" x="3876675" y="3819525"/>
          <p14:tracePt t="64118" x="3867150" y="3819525"/>
          <p14:tracePt t="64135" x="3857625" y="3819525"/>
          <p14:tracePt t="64152" x="3841750" y="3819525"/>
          <p14:tracePt t="64168" x="3829050" y="3813175"/>
          <p14:tracePt t="64185" x="3816350" y="3813175"/>
          <p14:tracePt t="64266" x="3819525" y="3813175"/>
          <p14:tracePt t="64273" x="3825875" y="3813175"/>
          <p14:tracePt t="64285" x="3829050" y="3813175"/>
          <p14:tracePt t="64301" x="3848100" y="3813175"/>
          <p14:tracePt t="64318" x="3857625" y="3810000"/>
          <p14:tracePt t="64335" x="3879850" y="3810000"/>
          <p14:tracePt t="64351" x="3927475" y="3803650"/>
          <p14:tracePt t="64368" x="3959225" y="3803650"/>
          <p14:tracePt t="64385" x="3981450" y="3803650"/>
          <p14:tracePt t="64401" x="4006850" y="3803650"/>
          <p14:tracePt t="64418" x="4016375" y="3803650"/>
          <p14:tracePt t="64435" x="4032250" y="3803650"/>
          <p14:tracePt t="64451" x="4057650" y="3803650"/>
          <p14:tracePt t="64468" x="4070350" y="3803650"/>
          <p14:tracePt t="64485" x="4102100" y="3803650"/>
          <p14:tracePt t="64501" x="4127500" y="3803650"/>
          <p14:tracePt t="64518" x="4137025" y="3803650"/>
          <p14:tracePt t="64535" x="4152900" y="3803650"/>
          <p14:tracePt t="64551" x="4175125" y="3797300"/>
          <p14:tracePt t="64568" x="4191000" y="3784600"/>
          <p14:tracePt t="64584" x="4210050" y="3781425"/>
          <p14:tracePt t="64602" x="4244975" y="3775075"/>
          <p14:tracePt t="64618" x="4260850" y="3775075"/>
          <p14:tracePt t="64634" x="4270375" y="3768725"/>
          <p14:tracePt t="64651" x="4283075" y="3768725"/>
          <p14:tracePt t="64668" x="4292600" y="3768725"/>
          <p14:tracePt t="64685" x="4308475" y="3768725"/>
          <p14:tracePt t="66046" x="4321175" y="3768725"/>
          <p14:tracePt t="66053" x="4330700" y="3768725"/>
          <p14:tracePt t="66068" x="4352925" y="3768725"/>
          <p14:tracePt t="66085" x="4381500" y="3768725"/>
          <p14:tracePt t="66102" x="4422775" y="3768725"/>
          <p14:tracePt t="66118" x="4445000" y="3768725"/>
          <p14:tracePt t="66151" x="4508500" y="3768725"/>
          <p14:tracePt t="66185" x="4552950" y="3768725"/>
          <p14:tracePt t="66201" x="4591050" y="3768725"/>
          <p14:tracePt t="66218" x="4606925" y="3768725"/>
          <p14:tracePt t="66235" x="4629150" y="3768725"/>
          <p14:tracePt t="66238" x="4648200" y="3768725"/>
          <p14:tracePt t="66252" x="4670425" y="3768725"/>
          <p14:tracePt t="66268" x="4705350" y="3768725"/>
          <p14:tracePt t="66284" x="4743450" y="3768725"/>
          <p14:tracePt t="66302" x="4791075" y="3771900"/>
          <p14:tracePt t="66318" x="4829175" y="3778250"/>
          <p14:tracePt t="66335" x="4851400" y="3784600"/>
          <p14:tracePt t="66351" x="4892675" y="3797300"/>
          <p14:tracePt t="66368" x="4914900" y="3803650"/>
          <p14:tracePt t="66384" x="4930775" y="3803650"/>
          <p14:tracePt t="66401" x="4949825" y="3803650"/>
          <p14:tracePt t="66418" x="4959350" y="3803650"/>
          <p14:tracePt t="66434" x="4968875" y="3803650"/>
          <p14:tracePt t="66451" x="4991100" y="3803650"/>
          <p14:tracePt t="66469" x="5000625" y="3803650"/>
          <p14:tracePt t="66484" x="5010150" y="3803650"/>
          <p14:tracePt t="66501" x="5026025" y="3803650"/>
          <p14:tracePt t="66518" x="5038725" y="3803650"/>
          <p14:tracePt t="66535" x="5048250" y="3803650"/>
          <p14:tracePt t="66568" x="5054600" y="3803650"/>
          <p14:tracePt t="66585" x="5057775" y="3803650"/>
          <p14:tracePt t="66601" x="5064125" y="3803650"/>
          <p14:tracePt t="66618" x="5070475" y="3803650"/>
          <p14:tracePt t="66708" x="5070475" y="3800475"/>
          <p14:tracePt t="66729" x="5070475" y="3797300"/>
          <p14:tracePt t="66742" x="5070475" y="3790950"/>
          <p14:tracePt t="66750" x="5067300" y="3790950"/>
          <p14:tracePt t="66757" x="5060950" y="3790950"/>
          <p14:tracePt t="66768" x="5057775" y="3787775"/>
          <p14:tracePt t="66785" x="5041900" y="3775075"/>
          <p14:tracePt t="66801" x="5019675" y="3765550"/>
          <p14:tracePt t="66818" x="4997450" y="3752850"/>
          <p14:tracePt t="66835" x="4962525" y="3743325"/>
          <p14:tracePt t="66851" x="4940300" y="3736975"/>
          <p14:tracePt t="66868" x="4908550" y="3717925"/>
          <p14:tracePt t="66885" x="4873625" y="3698875"/>
          <p14:tracePt t="66901" x="4845050" y="3689350"/>
          <p14:tracePt t="66918" x="4822825" y="3689350"/>
          <p14:tracePt t="66935" x="4781550" y="3689350"/>
          <p14:tracePt t="66951" x="4765675" y="3689350"/>
          <p14:tracePt t="66968" x="4756150" y="3689350"/>
          <p14:tracePt t="66984" x="4737100" y="3689350"/>
          <p14:tracePt t="67001" x="4727575" y="3689350"/>
          <p14:tracePt t="67018" x="4718050" y="3689350"/>
          <p14:tracePt t="67034" x="4708525" y="3689350"/>
          <p14:tracePt t="67068" x="4695825" y="3689350"/>
          <p14:tracePt t="67085" x="4692650" y="3689350"/>
          <p14:tracePt t="67101" x="4686300" y="3689350"/>
          <p14:tracePt t="67192" x="4686300" y="3695700"/>
          <p14:tracePt t="67199" x="4686300" y="3698875"/>
          <p14:tracePt t="67219" x="4686300" y="3717925"/>
          <p14:tracePt t="67235" x="4686300" y="3730625"/>
          <p14:tracePt t="67251" x="4686300" y="3740150"/>
          <p14:tracePt t="67268" x="4695825" y="3762375"/>
          <p14:tracePt t="67285" x="4718050" y="3797300"/>
          <p14:tracePt t="67301" x="4737100" y="3819525"/>
          <p14:tracePt t="67319" x="4772025" y="3844925"/>
          <p14:tracePt t="67335" x="4794250" y="3854450"/>
          <p14:tracePt t="67351" x="4810125" y="3867150"/>
          <p14:tracePt t="67368" x="4845050" y="3889375"/>
          <p14:tracePt t="67384" x="4860925" y="3898900"/>
          <p14:tracePt t="67401" x="4876800" y="3908425"/>
          <p14:tracePt t="67418" x="4889500" y="3930650"/>
          <p14:tracePt t="67434" x="4899025" y="3940175"/>
          <p14:tracePt t="67451" x="4911725" y="3949700"/>
          <p14:tracePt t="67468" x="4930775" y="3952875"/>
          <p14:tracePt t="67484" x="4940300" y="3952875"/>
          <p14:tracePt t="67501" x="4949825" y="3952875"/>
          <p14:tracePt t="67518" x="4984750" y="3952875"/>
          <p14:tracePt t="67535" x="5000625" y="3952875"/>
          <p14:tracePt t="67551" x="5019675" y="3952875"/>
          <p14:tracePt t="67568" x="5060950" y="3952875"/>
          <p14:tracePt t="67584" x="5083175" y="3943350"/>
          <p14:tracePt t="67601" x="5114925" y="3933825"/>
          <p14:tracePt t="67618" x="5165725" y="3908425"/>
          <p14:tracePt t="67634" x="5203825" y="3895725"/>
          <p14:tracePt t="67651" x="5254625" y="3883025"/>
          <p14:tracePt t="67668" x="5330825" y="3848100"/>
          <p14:tracePt t="67684" x="5368925" y="3835400"/>
          <p14:tracePt t="67702" x="5394325" y="3822700"/>
          <p14:tracePt t="67717" x="5422900" y="3806825"/>
          <p14:tracePt t="67734" x="5438775" y="3790950"/>
          <p14:tracePt t="67751" x="5448300" y="3781425"/>
          <p14:tracePt t="67755" x="5457825" y="3775075"/>
          <p14:tracePt t="67768" x="5480050" y="3765550"/>
          <p14:tracePt t="67784" x="5505450" y="3752850"/>
          <p14:tracePt t="67801" x="5527675" y="3740150"/>
          <p14:tracePt t="67818" x="5543550" y="3727450"/>
          <p14:tracePt t="67834" x="5553075" y="3721100"/>
          <p14:tracePt t="67851" x="5562600" y="3721100"/>
          <p14:tracePt t="67868" x="5572125" y="3721100"/>
          <p14:tracePt t="67884" x="5572125" y="3714750"/>
          <p14:tracePt t="67919" x="5572125" y="3695700"/>
          <p14:tracePt t="67934" x="5572125" y="3692525"/>
          <p14:tracePt t="67951" x="5572125" y="3683000"/>
          <p14:tracePt t="67968" x="5559425" y="3676650"/>
          <p14:tracePt t="67984" x="5549900" y="3670300"/>
          <p14:tracePt t="68002" x="5514975" y="3660775"/>
          <p14:tracePt t="68018" x="5476875" y="3641725"/>
          <p14:tracePt t="68034" x="5416550" y="3625850"/>
          <p14:tracePt t="68051" x="5362575" y="3625850"/>
          <p14:tracePt t="68068" x="5276850" y="3625850"/>
          <p14:tracePt t="68084" x="5216525" y="3625850"/>
          <p14:tracePt t="68101" x="5140325" y="3625850"/>
          <p14:tracePt t="68117" x="5032375" y="3625850"/>
          <p14:tracePt t="68134" x="4987925" y="3625850"/>
          <p14:tracePt t="68151" x="4933950" y="3625850"/>
          <p14:tracePt t="68167" x="4905375" y="3629025"/>
          <p14:tracePt t="68184" x="4879975" y="3648075"/>
          <p14:tracePt t="68201" x="4838700" y="3660775"/>
          <p14:tracePt t="68217" x="4816475" y="3667125"/>
          <p14:tracePt t="68234" x="4784725" y="3679825"/>
          <p14:tracePt t="68251" x="4752975" y="3683000"/>
          <p14:tracePt t="68267" x="4721225" y="3689350"/>
          <p14:tracePt t="68284" x="4711700" y="3695700"/>
          <p14:tracePt t="68301" x="4695825" y="3695700"/>
          <p14:tracePt t="68318" x="4683125" y="3695700"/>
          <p14:tracePt t="68334" x="4670425" y="3708400"/>
          <p14:tracePt t="68351" x="4657725" y="3711575"/>
          <p14:tracePt t="68367" x="4648200" y="3717925"/>
          <p14:tracePt t="68384" x="4648200" y="3721100"/>
          <p14:tracePt t="68401" x="4641850" y="3730625"/>
          <p14:tracePt t="68418" x="4632325" y="3736975"/>
          <p14:tracePt t="68434" x="4632325" y="3746500"/>
          <p14:tracePt t="68451" x="4632325" y="3756025"/>
          <p14:tracePt t="68468" x="4632325" y="3765550"/>
          <p14:tracePt t="68484" x="4632325" y="3775075"/>
          <p14:tracePt t="68501" x="4632325" y="3784600"/>
          <p14:tracePt t="68518" x="4632325" y="3800475"/>
          <p14:tracePt t="68534" x="4632325" y="3806825"/>
          <p14:tracePt t="68551" x="4648200" y="3816350"/>
          <p14:tracePt t="68567" x="4657725" y="3819525"/>
          <p14:tracePt t="68585" x="4699000" y="3832225"/>
          <p14:tracePt t="68601" x="4721225" y="3838575"/>
          <p14:tracePt t="68618" x="4752975" y="3848100"/>
          <p14:tracePt t="68634" x="4775200" y="3854450"/>
          <p14:tracePt t="68651" x="4794250" y="3854450"/>
          <p14:tracePt t="68668" x="4816475" y="3854450"/>
          <p14:tracePt t="68685" x="4838700" y="3854450"/>
          <p14:tracePt t="68701" x="4867275" y="3854450"/>
          <p14:tracePt t="68718" x="4889500" y="3854450"/>
          <p14:tracePt t="68735" x="4921250" y="3860800"/>
          <p14:tracePt t="68751" x="4937125" y="3860800"/>
          <p14:tracePt t="68768" x="4953000" y="3860800"/>
          <p14:tracePt t="68785" x="4972050" y="3860800"/>
          <p14:tracePt t="68801" x="4981575" y="3860800"/>
          <p14:tracePt t="68818" x="4994275" y="3860800"/>
          <p14:tracePt t="68834" x="5003800" y="3860800"/>
          <p14:tracePt t="68851" x="5013325" y="3860800"/>
          <p14:tracePt t="68868" x="5026025" y="3860800"/>
          <p14:tracePt t="68884" x="5038725" y="3860800"/>
          <p14:tracePt t="68901" x="5041900" y="3860800"/>
          <p14:tracePt t="68918" x="5051425" y="3860800"/>
          <p14:tracePt t="68934" x="5070475" y="3860800"/>
          <p14:tracePt t="68951" x="5083175" y="3860800"/>
          <p14:tracePt t="68968" x="5092700" y="3860800"/>
          <p14:tracePt t="68984" x="5102225" y="3857625"/>
          <p14:tracePt t="69002" x="5111750" y="3841750"/>
          <p14:tracePt t="69018" x="5127625" y="3838575"/>
          <p14:tracePt t="69034" x="5146675" y="3822700"/>
          <p14:tracePt t="69050" x="5165725" y="3813175"/>
          <p14:tracePt t="69068" x="5184775" y="3800475"/>
          <p14:tracePt t="69085" x="5200650" y="3784600"/>
          <p14:tracePt t="69101" x="5210175" y="3784600"/>
          <p14:tracePt t="69118" x="5226050" y="3784600"/>
          <p14:tracePt t="69584" x="5219700" y="3784600"/>
          <p14:tracePt t="69591" x="5213350" y="3784600"/>
          <p14:tracePt t="69602" x="5210175" y="3784600"/>
          <p14:tracePt t="69618" x="5194300" y="3784600"/>
          <p14:tracePt t="69635" x="5178425" y="3784600"/>
          <p14:tracePt t="69651" x="5168900" y="3784600"/>
          <p14:tracePt t="69684" x="5146675" y="3784600"/>
          <p14:tracePt t="69717" x="5114925" y="3784600"/>
          <p14:tracePt t="69735" x="5105400" y="3784600"/>
          <p14:tracePt t="69751" x="5102225" y="3784600"/>
          <p14:tracePt t="69784" x="5095875" y="3784600"/>
          <p14:tracePt t="69801" x="5080000" y="3781425"/>
          <p14:tracePt t="69896" x="5076825" y="3781425"/>
          <p14:tracePt t="69903" x="5070475" y="3781425"/>
          <p14:tracePt t="69918" x="5067300" y="3781425"/>
          <p14:tracePt t="69995" x="5060950" y="3781425"/>
          <p14:tracePt t="70009" x="5057775" y="3781425"/>
          <p14:tracePt t="70024" x="5051425" y="3781425"/>
          <p14:tracePt t="70034" x="5048250" y="3781425"/>
          <p14:tracePt t="70073" x="5041900" y="3781425"/>
          <p14:tracePt t="70813" x="5019675" y="3781425"/>
          <p14:tracePt t="70820" x="5000625" y="3781425"/>
          <p14:tracePt t="70835" x="4965700" y="3781425"/>
          <p14:tracePt t="70851" x="4921250" y="3781425"/>
          <p14:tracePt t="70868" x="4899025" y="3781425"/>
          <p14:tracePt t="70884" x="4857750" y="3781425"/>
          <p14:tracePt t="70901" x="4835525" y="3781425"/>
          <p14:tracePt t="70934" x="4775200" y="3781425"/>
          <p14:tracePt t="70968" x="4733925" y="3781425"/>
          <p14:tracePt t="70984" x="4721225" y="3781425"/>
          <p14:tracePt t="71001" x="4711700" y="3781425"/>
          <p14:tracePt t="71017" x="4695825" y="3781425"/>
          <p14:tracePt t="71034" x="4689475" y="3781425"/>
          <p14:tracePt t="71376" x="4692650" y="3781425"/>
          <p14:tracePt t="71383" x="4702175" y="3781425"/>
          <p14:tracePt t="71390" x="4714875" y="3781425"/>
          <p14:tracePt t="71401" x="4724400" y="3781425"/>
          <p14:tracePt t="71418" x="4765675" y="3781425"/>
          <p14:tracePt t="71451" x="4845050" y="3781425"/>
          <p14:tracePt t="71484" x="4930775" y="3781425"/>
          <p14:tracePt t="71501" x="4959350" y="3781425"/>
          <p14:tracePt t="71518" x="4991100" y="3781425"/>
          <p14:tracePt t="71534" x="5013325" y="3781425"/>
          <p14:tracePt t="71551" x="5051425" y="3784600"/>
          <p14:tracePt t="71567" x="5086350" y="3797300"/>
          <p14:tracePt t="71583" x="5114925" y="3803650"/>
          <p14:tracePt t="71601" x="5124450" y="3803650"/>
          <p14:tracePt t="71618" x="5140325" y="3803650"/>
          <p14:tracePt t="71634" x="5156200" y="3803650"/>
          <p14:tracePt t="71652" x="5165725" y="3803650"/>
          <p14:tracePt t="71668" x="5178425" y="3803650"/>
          <p14:tracePt t="71684" x="5187950" y="3803650"/>
          <p14:tracePt t="71701" x="5203825" y="3803650"/>
          <p14:tracePt t="71789" x="5197475" y="3803650"/>
          <p14:tracePt t="71796" x="5191125" y="3803650"/>
          <p14:tracePt t="71802" x="5187950" y="3803650"/>
          <p14:tracePt t="71817" x="5178425" y="3803650"/>
          <p14:tracePt t="71834" x="5168900" y="3803650"/>
          <p14:tracePt t="71851" x="5156200" y="3803650"/>
          <p14:tracePt t="71852" x="5140325" y="3803650"/>
          <p14:tracePt t="71868" x="5118100" y="3803650"/>
          <p14:tracePt t="71885" x="5089525" y="3803650"/>
          <p14:tracePt t="71900" x="5067300" y="3803650"/>
          <p14:tracePt t="71918" x="5029200" y="3803650"/>
          <p14:tracePt t="71934" x="5003800" y="3794125"/>
          <p14:tracePt t="71951" x="4956175" y="3794125"/>
          <p14:tracePt t="71967" x="4927600" y="3794125"/>
          <p14:tracePt t="71984" x="4905375" y="3794125"/>
          <p14:tracePt t="72001" x="4857750" y="3794125"/>
          <p14:tracePt t="72017" x="4835525" y="3794125"/>
          <p14:tracePt t="72034" x="4806950" y="3794125"/>
          <p14:tracePt t="72051" x="4775200" y="3794125"/>
          <p14:tracePt t="72067" x="4749800" y="3794125"/>
          <p14:tracePt t="72084" x="4740275" y="3794125"/>
          <p14:tracePt t="72101" x="4727575" y="3794125"/>
          <p14:tracePt t="72117" x="4714875" y="3794125"/>
          <p14:tracePt t="72134" x="4705350" y="3794125"/>
          <p14:tracePt t="72172" x="4714875" y="3794125"/>
          <p14:tracePt t="72184" x="4718050" y="3794125"/>
          <p14:tracePt t="72201" x="4733925" y="3800475"/>
          <p14:tracePt t="72217" x="4756150" y="3810000"/>
          <p14:tracePt t="72233" x="4800600" y="3816350"/>
          <p14:tracePt t="72251" x="4864100" y="3838575"/>
          <p14:tracePt t="72268" x="4908550" y="3844925"/>
          <p14:tracePt t="72284" x="4946650" y="3844925"/>
          <p14:tracePt t="72301" x="5000625" y="3844925"/>
          <p14:tracePt t="72317" x="5022850" y="3844925"/>
          <p14:tracePt t="72334" x="5045075" y="3844925"/>
          <p14:tracePt t="72351" x="5086350" y="3844925"/>
          <p14:tracePt t="72367" x="5105400" y="3844925"/>
          <p14:tracePt t="72384" x="5137150" y="3844925"/>
          <p14:tracePt t="72401" x="5191125" y="3844925"/>
          <p14:tracePt t="72417" x="5213350" y="3844925"/>
          <p14:tracePt t="72434" x="5222875" y="3844925"/>
          <p14:tracePt t="72450" x="5241925" y="3844925"/>
          <p14:tracePt t="72467" x="5251450" y="3844925"/>
          <p14:tracePt t="72484" x="5257800" y="3844925"/>
          <p14:tracePt t="72501" x="5260975" y="3844925"/>
          <p14:tracePt t="73789" x="5235575" y="3857625"/>
          <p14:tracePt t="73796" x="5184775" y="3873500"/>
          <p14:tracePt t="73802" x="5146675" y="3889375"/>
          <p14:tracePt t="73817" x="5067300" y="3927475"/>
          <p14:tracePt t="73834" x="5000625" y="3956050"/>
          <p14:tracePt t="73851" x="4953000" y="3990975"/>
          <p14:tracePt t="73853" x="4933950" y="4003675"/>
          <p14:tracePt t="73884" x="4816475" y="4083050"/>
          <p14:tracePt t="73917" x="4711700" y="4156075"/>
          <p14:tracePt t="73934" x="4673600" y="4181475"/>
          <p14:tracePt t="73951" x="4635500" y="4203700"/>
          <p14:tracePt t="73967" x="4606925" y="4216400"/>
          <p14:tracePt t="73984" x="4587875" y="4229100"/>
          <p14:tracePt t="74001" x="4552950" y="4251325"/>
          <p14:tracePt t="74017" x="4537075" y="4260850"/>
          <p14:tracePt t="74034" x="4508500" y="4260850"/>
          <p14:tracePt t="74051" x="4483100" y="4260850"/>
          <p14:tracePt t="74067" x="4454525" y="4260850"/>
          <p14:tracePt t="74083" x="4432300" y="4260850"/>
          <p14:tracePt t="74101" x="4391025" y="4260850"/>
          <p14:tracePt t="74117" x="4368800" y="4260850"/>
          <p14:tracePt t="74134" x="4346575" y="4260850"/>
          <p14:tracePt t="74151" x="4314825" y="4260850"/>
          <p14:tracePt t="74168" x="4298950" y="4260850"/>
          <p14:tracePt t="74185" x="4270375" y="4260850"/>
          <p14:tracePt t="74201" x="4241800" y="4260850"/>
          <p14:tracePt t="74217" x="4213225" y="4260850"/>
          <p14:tracePt t="74234" x="4187825" y="4241800"/>
          <p14:tracePt t="74250" x="4146550" y="4222750"/>
          <p14:tracePt t="74267" x="4114800" y="4210050"/>
          <p14:tracePt t="74284" x="4086225" y="4200525"/>
          <p14:tracePt t="74301" x="4041775" y="4175125"/>
          <p14:tracePt t="74317" x="4019550" y="4175125"/>
          <p14:tracePt t="74334" x="3997325" y="4168775"/>
          <p14:tracePt t="74351" x="3962400" y="4162425"/>
          <p14:tracePt t="74367" x="3952875" y="4159250"/>
          <p14:tracePt t="74384" x="3943350" y="4159250"/>
          <p14:tracePt t="74400" x="3924300" y="4152900"/>
          <p14:tracePt t="74417" x="3914775" y="4152900"/>
          <p14:tracePt t="74434" x="3905250" y="4152900"/>
          <p14:tracePt t="74451" x="3883025" y="4152900"/>
          <p14:tracePt t="74467" x="3873500" y="4152900"/>
          <p14:tracePt t="74500" x="3870325" y="4152900"/>
          <p14:tracePt t="75667" x="3905250" y="4152900"/>
          <p14:tracePt t="75674" x="3962400" y="4152900"/>
          <p14:tracePt t="75684" x="4019550" y="4143375"/>
          <p14:tracePt t="75701" x="4137025" y="4127500"/>
          <p14:tracePt t="75717" x="4292600" y="4102100"/>
          <p14:tracePt t="75734" x="4356100" y="4095750"/>
          <p14:tracePt t="75750" x="4406900" y="4095750"/>
          <p14:tracePt t="75784" x="4498975" y="4095750"/>
          <p14:tracePt t="75817" x="4568825" y="4089400"/>
          <p14:tracePt t="75833" x="4606925" y="4070350"/>
          <p14:tracePt t="75850" x="4629150" y="4070350"/>
          <p14:tracePt t="75867" x="4670425" y="4064000"/>
          <p14:tracePt t="75884" x="4679950" y="4064000"/>
          <p14:tracePt t="75901" x="4699000" y="4064000"/>
          <p14:tracePt t="75917" x="4711700" y="4064000"/>
          <p14:tracePt t="75934" x="4721225" y="4064000"/>
          <p14:tracePt t="75950" x="4730750" y="4064000"/>
          <p14:tracePt t="75967" x="4749800" y="4064000"/>
          <p14:tracePt t="75984" x="4759325" y="4060825"/>
          <p14:tracePt t="76001" x="4778375" y="4060825"/>
          <p14:tracePt t="76017" x="4806950" y="4060825"/>
          <p14:tracePt t="76033" x="4822825" y="4060825"/>
          <p14:tracePt t="76050" x="4845050" y="4060825"/>
          <p14:tracePt t="76067" x="4879975" y="4060825"/>
          <p14:tracePt t="76084" x="4899025" y="4060825"/>
          <p14:tracePt t="76101" x="4940300" y="4060825"/>
          <p14:tracePt t="76117" x="4968875" y="4060825"/>
          <p14:tracePt t="76134" x="4991100" y="4060825"/>
          <p14:tracePt t="76150" x="5006975" y="4060825"/>
          <p14:tracePt t="76167" x="5022850" y="4060825"/>
          <p14:tracePt t="76183" x="5026025" y="4060825"/>
          <p14:tracePt t="77262" x="5026025" y="4073525"/>
          <p14:tracePt t="77269" x="5026025" y="4092575"/>
          <p14:tracePt t="77284" x="5026025" y="4137025"/>
          <p14:tracePt t="77300" x="5026025" y="4178300"/>
          <p14:tracePt t="77318" x="5026025" y="4241800"/>
          <p14:tracePt t="77333" x="5026025" y="4279900"/>
          <p14:tracePt t="77350" x="5026025" y="4321175"/>
          <p14:tracePt t="77383" x="5026025" y="4429125"/>
          <p14:tracePt t="77416" x="5026025" y="4502150"/>
          <p14:tracePt t="77433" x="5026025" y="4556125"/>
          <p14:tracePt t="77450" x="5026025" y="4578350"/>
          <p14:tracePt t="77467" x="5013325" y="4619625"/>
          <p14:tracePt t="77483" x="5000625" y="4645025"/>
          <p14:tracePt t="77500" x="4991100" y="4654550"/>
          <p14:tracePt t="77517" x="4968875" y="4676775"/>
          <p14:tracePt t="77534" x="4959350" y="4686300"/>
          <p14:tracePt t="77550" x="4949825" y="4695825"/>
          <p14:tracePt t="77567" x="4914900" y="4718050"/>
          <p14:tracePt t="77583" x="4892675" y="4727575"/>
          <p14:tracePt t="77600" x="4864100" y="4727575"/>
          <p14:tracePt t="77617" x="4822825" y="4727575"/>
          <p14:tracePt t="77633" x="4778375" y="4727575"/>
          <p14:tracePt t="77650" x="4727575" y="4727575"/>
          <p14:tracePt t="77666" x="4654550" y="4705350"/>
          <p14:tracePt t="77684" x="4616450" y="4692650"/>
          <p14:tracePt t="77701" x="4572000" y="4679950"/>
          <p14:tracePt t="77717" x="4508500" y="4660900"/>
          <p14:tracePt t="77734" x="4460875" y="4641850"/>
          <p14:tracePt t="77751" x="4406900" y="4625975"/>
          <p14:tracePt t="77766" x="4343400" y="4606925"/>
          <p14:tracePt t="77783" x="4305300" y="4594225"/>
          <p14:tracePt t="77800" x="4276725" y="4591050"/>
          <p14:tracePt t="77817" x="4241800" y="4578350"/>
          <p14:tracePt t="77833" x="4232275" y="4578350"/>
          <p14:tracePt t="77850" x="4216400" y="4572000"/>
          <p14:tracePt t="77866" x="4197350" y="4572000"/>
          <p14:tracePt t="77883" x="4181475" y="4572000"/>
          <p14:tracePt t="77900" x="4165600" y="4572000"/>
          <p14:tracePt t="77902" x="4162425" y="4572000"/>
          <p14:tracePt t="77917" x="4152900" y="4572000"/>
          <p14:tracePt t="77933" x="4140200" y="4572000"/>
          <p14:tracePt t="77951" x="4121150" y="4572000"/>
          <p14:tracePt t="77967" x="4111625" y="4572000"/>
          <p14:tracePt t="77983" x="4108450" y="4572000"/>
          <p14:tracePt t="79154" x="4095750" y="4581525"/>
          <p14:tracePt t="79161" x="4083050" y="4591050"/>
          <p14:tracePt t="79168" x="4070350" y="4603750"/>
          <p14:tracePt t="79183" x="4038600" y="4635500"/>
          <p14:tracePt t="79200" x="4016375" y="4654550"/>
          <p14:tracePt t="79217" x="3984625" y="4667250"/>
          <p14:tracePt t="79250" x="3946525" y="4699000"/>
          <p14:tracePt t="79284" x="3914775" y="4724400"/>
          <p14:tracePt t="79300" x="3905250" y="4740275"/>
          <p14:tracePt t="79318" x="3892550" y="4746625"/>
          <p14:tracePt t="79333" x="3876675" y="4756150"/>
          <p14:tracePt t="79350" x="3867150" y="4759325"/>
          <p14:tracePt t="79367" x="3854450" y="4765675"/>
          <p14:tracePt t="79440" x="3851275" y="4768850"/>
          <p14:tracePt t="79448" x="3844925" y="4775200"/>
          <p14:tracePt t="79455" x="3844925" y="4778375"/>
          <p14:tracePt t="79468" x="3841750" y="4791075"/>
          <p14:tracePt t="79483" x="3825875" y="4800600"/>
          <p14:tracePt t="79500" x="3816350" y="4810125"/>
          <p14:tracePt t="79517" x="3816350" y="4816475"/>
          <p14:tracePt t="79618" x="3810000" y="4816475"/>
          <p14:tracePt t="81019" x="3832225" y="4835525"/>
          <p14:tracePt t="81027" x="3879850" y="4851400"/>
          <p14:tracePt t="81034" x="3908425" y="4864100"/>
          <p14:tracePt t="81050" x="3956050" y="4899025"/>
          <p14:tracePt t="81067" x="3987800" y="4924425"/>
          <p14:tracePt t="81083" x="4019550" y="4953000"/>
          <p14:tracePt t="81117" x="4038600" y="4972050"/>
          <p14:tracePt t="81150" x="4038600" y="5003800"/>
          <p14:tracePt t="81183" x="4038600" y="5013325"/>
          <p14:tracePt t="81200" x="4038600" y="5016500"/>
          <p14:tracePt t="81217" x="4038600" y="5026025"/>
          <p14:tracePt t="81233" x="4038600" y="5048250"/>
          <p14:tracePt t="81250" x="4038600" y="5051425"/>
          <p14:tracePt t="81267" x="4038600" y="5057775"/>
          <p14:tracePt t="81284" x="4038600" y="5060950"/>
          <p14:tracePt t="81301" x="4038600" y="5067300"/>
          <p14:tracePt t="81318" x="4038600" y="5070475"/>
          <p14:tracePt t="81333" x="4038600" y="5076825"/>
          <p14:tracePt t="81350" x="4038600" y="5080000"/>
          <p14:tracePt t="81367" x="4035425" y="5095875"/>
          <p14:tracePt t="81383" x="4029075" y="5102225"/>
          <p14:tracePt t="81400" x="4019550" y="5111750"/>
          <p14:tracePt t="81417" x="4016375" y="5121275"/>
          <p14:tracePt t="81433" x="4016375" y="5130800"/>
          <p14:tracePt t="81467" x="4006850" y="5130800"/>
          <p14:tracePt t="81483" x="4006850" y="5137150"/>
          <p14:tracePt t="87867" x="4048125" y="5137150"/>
          <p14:tracePt t="87874" x="4127500" y="5137150"/>
          <p14:tracePt t="87882" x="4197350" y="5137150"/>
          <p14:tracePt t="87900" x="4314825" y="5121275"/>
          <p14:tracePt t="87916" x="4524375" y="5095875"/>
          <p14:tracePt t="87932" x="4629150" y="5086350"/>
          <p14:tracePt t="87949" x="4711700" y="5086350"/>
          <p14:tracePt t="87982" x="4924425" y="5092700"/>
          <p14:tracePt t="88016" x="5045075" y="5124450"/>
          <p14:tracePt t="88032" x="5067300" y="5124450"/>
          <p14:tracePt t="88049" x="5102225" y="5124450"/>
          <p14:tracePt t="88066" x="5165725" y="5124450"/>
          <p14:tracePt t="88082" x="5203825" y="5121275"/>
          <p14:tracePt t="88099" x="5248275" y="5121275"/>
          <p14:tracePt t="88101" x="5257800" y="5121275"/>
          <p14:tracePt t="88116" x="5267325" y="5121275"/>
          <p14:tracePt t="88132" x="5283200" y="5121275"/>
          <p14:tracePt t="88187" x="5273675" y="5121275"/>
          <p14:tracePt t="88194" x="5270500" y="5121275"/>
          <p14:tracePt t="88201" x="5264150" y="5121275"/>
          <p14:tracePt t="88216" x="5254625" y="5127625"/>
          <p14:tracePt t="88232" x="5232400" y="5140325"/>
          <p14:tracePt t="88249" x="5175250" y="5184775"/>
          <p14:tracePt t="88266" x="5118100" y="5222875"/>
          <p14:tracePt t="88282" x="5045075" y="5276850"/>
          <p14:tracePt t="88299" x="4946650" y="5337175"/>
          <p14:tracePt t="88315" x="4879975" y="5365750"/>
          <p14:tracePt t="88332" x="4813300" y="5397500"/>
          <p14:tracePt t="88349" x="4721225" y="5426075"/>
          <p14:tracePt t="88365" x="4667250" y="5438775"/>
          <p14:tracePt t="88382" x="4622800" y="5445125"/>
          <p14:tracePt t="88399" x="4575175" y="5445125"/>
          <p14:tracePt t="88415" x="4552950" y="5445125"/>
          <p14:tracePt t="88432" x="4530725" y="5445125"/>
          <p14:tracePt t="88449" x="4502150" y="5445125"/>
          <p14:tracePt t="88465" x="4492625" y="5445125"/>
          <p14:tracePt t="88482" x="4483100" y="5445125"/>
          <p14:tracePt t="88499" x="4460875" y="5445125"/>
          <p14:tracePt t="88516" x="4451350" y="5441950"/>
          <p14:tracePt t="88532" x="4441825" y="5438775"/>
          <p14:tracePt t="88549" x="4416425" y="5422900"/>
          <p14:tracePt t="88565" x="4406900" y="5407025"/>
          <p14:tracePt t="88582" x="4394200" y="5407025"/>
          <p14:tracePt t="88599" x="4362450" y="5400675"/>
          <p14:tracePt t="88616" x="4349750" y="5400675"/>
          <p14:tracePt t="88632" x="4327525" y="5400675"/>
          <p14:tracePt t="88649" x="4298950" y="5400675"/>
          <p14:tracePt t="88666" x="4283075" y="5400675"/>
          <p14:tracePt t="88682" x="4273550" y="5400675"/>
          <p14:tracePt t="88699" x="4254500" y="5400675"/>
          <p14:tracePt t="88716" x="4238625" y="5400675"/>
          <p14:tracePt t="88732" x="4229100" y="5400675"/>
          <p14:tracePt t="88749" x="4213225" y="5400675"/>
          <p14:tracePt t="88766" x="4203700" y="5400675"/>
          <p14:tracePt t="88783" x="4194175" y="5400675"/>
          <p14:tracePt t="88799" x="4178300" y="5400675"/>
          <p14:tracePt t="88816" x="4162425" y="5400675"/>
          <p14:tracePt t="88832" x="4159250" y="5400675"/>
          <p14:tracePt t="88849" x="4152900" y="5400675"/>
          <p14:tracePt t="90436" x="4229100" y="5403850"/>
          <p14:tracePt t="90442" x="4330700" y="5413375"/>
          <p14:tracePt t="90450" x="4435475" y="5422900"/>
          <p14:tracePt t="90465" x="4702175" y="5445125"/>
          <p14:tracePt t="90482" x="4930775" y="5451475"/>
          <p14:tracePt t="90499" x="5397500" y="5445125"/>
          <p14:tracePt t="90516" x="5819775" y="5394325"/>
          <p14:tracePt t="90549" x="6959600" y="5222875"/>
          <p14:tracePt t="90584" x="7893050" y="5029200"/>
          <p14:tracePt t="90602" x="8089900" y="4972050"/>
          <p14:tracePt t="90617" x="8264525" y="4933950"/>
          <p14:tracePt t="90632" x="8407400" y="4889500"/>
          <p14:tracePt t="90649" x="8562975" y="4867275"/>
          <p14:tracePt t="90666" x="8639175" y="4851400"/>
          <p14:tracePt t="90682" x="8696325" y="4829175"/>
          <p14:tracePt t="91090" x="8689975" y="4775200"/>
          <p14:tracePt t="91098" x="8674100" y="4705350"/>
          <p14:tracePt t="91104" x="8655050" y="4645025"/>
          <p14:tracePt t="91115" x="8639175" y="4597400"/>
          <p14:tracePt t="91132" x="8559800" y="4391025"/>
          <p14:tracePt t="91148" x="8496300" y="4257675"/>
          <p14:tracePt t="91166" x="8429625" y="4152900"/>
          <p14:tracePt t="91199" x="8305800" y="3981450"/>
          <p14:tracePt t="91232" x="8124825" y="3873500"/>
          <p14:tracePt t="91248" x="8086725" y="3848100"/>
          <p14:tracePt t="91266" x="8048625" y="3813175"/>
          <p14:tracePt t="91282" x="8013700" y="3797300"/>
          <p14:tracePt t="91298" x="7988300" y="3784600"/>
          <p14:tracePt t="91316" x="7972425" y="3768725"/>
          <p14:tracePt t="91332" x="7947025" y="3765550"/>
          <p14:tracePt t="91349" x="7924800" y="3765550"/>
          <p14:tracePt t="91366" x="7886700" y="3765550"/>
          <p14:tracePt t="91383" x="7826375" y="3765550"/>
          <p14:tracePt t="91399" x="7781925" y="3765550"/>
          <p14:tracePt t="91415" x="7737475" y="3765550"/>
          <p14:tracePt t="91432" x="7661275" y="3765550"/>
          <p14:tracePt t="91449" x="7600950" y="3759200"/>
          <p14:tracePt t="91466" x="7537450" y="3749675"/>
          <p14:tracePt t="91482" x="7458075" y="3736975"/>
          <p14:tracePt t="91498" x="7404100" y="3736975"/>
          <p14:tracePt t="91515" x="7362825" y="3736975"/>
          <p14:tracePt t="91532" x="7299325" y="3736975"/>
          <p14:tracePt t="91549" x="7267575" y="3746500"/>
          <p14:tracePt t="91566" x="7213600" y="3759200"/>
          <p14:tracePt t="91582" x="7169150" y="3759200"/>
          <p14:tracePt t="91599" x="7131050" y="3759200"/>
          <p14:tracePt t="91616" x="7083425" y="3759200"/>
          <p14:tracePt t="91632" x="7038975" y="3759200"/>
          <p14:tracePt t="91649" x="7010400" y="3778250"/>
          <p14:tracePt t="91666" x="6946900" y="3797300"/>
          <p14:tracePt t="91682" x="6908800" y="3810000"/>
          <p14:tracePt t="91698" x="6870700" y="3822700"/>
          <p14:tracePt t="91716" x="6819900" y="3848100"/>
          <p14:tracePt t="91732" x="6788150" y="3857625"/>
          <p14:tracePt t="91748" x="6765925" y="3870325"/>
          <p14:tracePt t="91766" x="6740525" y="3876675"/>
          <p14:tracePt t="91782" x="6724650" y="3886200"/>
          <p14:tracePt t="91799" x="6711950" y="3902075"/>
          <p14:tracePt t="91816" x="6699250" y="3914775"/>
          <p14:tracePt t="91832" x="6683375" y="3927475"/>
          <p14:tracePt t="91849" x="6673850" y="3937000"/>
          <p14:tracePt t="91866" x="6657975" y="3956050"/>
          <p14:tracePt t="91882" x="6651625" y="3965575"/>
          <p14:tracePt t="91899" x="6648450" y="3975100"/>
          <p14:tracePt t="91916" x="6648450" y="3990975"/>
          <p14:tracePt t="91932" x="6648450" y="4006850"/>
          <p14:tracePt t="91949" x="6648450" y="4016375"/>
          <p14:tracePt t="91965" x="6648450" y="4029075"/>
          <p14:tracePt t="91982" x="6648450" y="4035425"/>
          <p14:tracePt t="91999" x="6648450" y="4041775"/>
          <p14:tracePt t="92015" x="6648450" y="4051300"/>
          <p14:tracePt t="92050" x="6654800" y="4051300"/>
          <p14:tracePt t="92065" x="6670675" y="4051300"/>
          <p14:tracePt t="92082" x="6699250" y="4051300"/>
          <p14:tracePt t="92099" x="6737350" y="4051300"/>
          <p14:tracePt t="92115" x="6784975" y="4029075"/>
          <p14:tracePt t="92132" x="6823075" y="4016375"/>
          <p14:tracePt t="92150" x="6858000" y="4000500"/>
          <p14:tracePt t="92165" x="6889750" y="3981450"/>
          <p14:tracePt t="92182" x="6911975" y="3968750"/>
          <p14:tracePt t="92200" x="6927850" y="3952875"/>
          <p14:tracePt t="92215" x="6943725" y="3943350"/>
          <p14:tracePt t="92232" x="6953250" y="3940175"/>
          <p14:tracePt t="92249" x="6962775" y="3940175"/>
          <p14:tracePt t="92265" x="6969125" y="3940175"/>
          <p14:tracePt t="92507" x="6985000" y="3933825"/>
          <p14:tracePt t="92513" x="7010400" y="3921125"/>
          <p14:tracePt t="92520" x="7032625" y="3898900"/>
          <p14:tracePt t="92532" x="7051675" y="3886200"/>
          <p14:tracePt t="92548" x="7112000" y="3841750"/>
          <p14:tracePt t="92565" x="7140575" y="3822700"/>
          <p14:tracePt t="92582" x="7150100" y="3813175"/>
          <p14:tracePt t="92598" x="7165975" y="3797300"/>
          <p14:tracePt t="92615" x="7181850" y="3781425"/>
          <p14:tracePt t="92631" x="7191375" y="3778250"/>
          <p14:tracePt t="92648" x="7200900" y="3771900"/>
          <p14:tracePt t="92665" x="7207250" y="3771900"/>
          <p14:tracePt t="92699" x="7207250" y="3759200"/>
          <p14:tracePt t="92720" x="7207250" y="3752850"/>
          <p14:tracePt t="92734" x="7204075" y="3749675"/>
          <p14:tracePt t="92748" x="7194550" y="3749675"/>
          <p14:tracePt t="92765" x="7185025" y="3743325"/>
          <p14:tracePt t="92782" x="7169150" y="3743325"/>
          <p14:tracePt t="92799" x="7150100" y="3743325"/>
          <p14:tracePt t="92815" x="7121525" y="3743325"/>
          <p14:tracePt t="92833" x="7089775" y="3730625"/>
          <p14:tracePt t="92848" x="7026275" y="3724275"/>
          <p14:tracePt t="92865" x="6991350" y="3724275"/>
          <p14:tracePt t="92882" x="6969125" y="3724275"/>
          <p14:tracePt t="92899" x="6927850" y="3724275"/>
          <p14:tracePt t="92915" x="6905625" y="3724275"/>
          <p14:tracePt t="92932" x="6877050" y="3724275"/>
          <p14:tracePt t="92949" x="6848475" y="3724275"/>
          <p14:tracePt t="92966" x="6829425" y="3724275"/>
          <p14:tracePt t="92982" x="6800850" y="3724275"/>
          <p14:tracePt t="92998" x="6788150" y="3724275"/>
          <p14:tracePt t="93015" x="6765925" y="3724275"/>
          <p14:tracePt t="93032" x="6743700" y="3724275"/>
          <p14:tracePt t="93049" x="6727825" y="3724275"/>
          <p14:tracePt t="93065" x="6708775" y="3724275"/>
          <p14:tracePt t="93082" x="6692900" y="3724275"/>
          <p14:tracePt t="93098" x="6677025" y="3724275"/>
          <p14:tracePt t="93116" x="6664325" y="3724275"/>
          <p14:tracePt t="93132" x="6648450" y="3724275"/>
          <p14:tracePt t="93148" x="6638925" y="3724275"/>
          <p14:tracePt t="93166" x="6629400" y="3724275"/>
          <p14:tracePt t="93182" x="6607175" y="3724275"/>
          <p14:tracePt t="93199" x="6604000" y="3724275"/>
          <p14:tracePt t="93218" x="6597650" y="3724275"/>
          <p14:tracePt t="93232" x="6594475" y="3724275"/>
          <p14:tracePt t="93275" x="6594475" y="3727450"/>
          <p14:tracePt t="93282" x="6594475" y="3736975"/>
          <p14:tracePt t="93299" x="6594475" y="3746500"/>
          <p14:tracePt t="93315" x="6594475" y="3756025"/>
          <p14:tracePt t="93332" x="6594475" y="3771900"/>
          <p14:tracePt t="93349" x="6594475" y="3787775"/>
          <p14:tracePt t="93365" x="6594475" y="3797300"/>
          <p14:tracePt t="93382" x="6594475" y="3810000"/>
          <p14:tracePt t="93398" x="6604000" y="3819525"/>
          <p14:tracePt t="93415" x="6616700" y="3829050"/>
          <p14:tracePt t="93432" x="6642100" y="3857625"/>
          <p14:tracePt t="93448" x="6657975" y="3867150"/>
          <p14:tracePt t="93467" x="6692900" y="3886200"/>
          <p14:tracePt t="93483" x="6702425" y="3902075"/>
          <p14:tracePt t="93499" x="6711950" y="3911600"/>
          <p14:tracePt t="93517" x="6721475" y="3924300"/>
          <p14:tracePt t="93549" x="6734175" y="3924300"/>
          <p14:tracePt t="93566" x="6737350" y="3924300"/>
          <p14:tracePt t="93581" x="6746875" y="3924300"/>
          <p14:tracePt t="93599" x="6753225" y="3924300"/>
          <p14:tracePt t="93616" x="6762750" y="3930650"/>
          <p14:tracePt t="93632" x="6772275" y="3930650"/>
          <p14:tracePt t="93648" x="6781800" y="3937000"/>
          <p14:tracePt t="93665" x="6788150" y="3937000"/>
          <p14:tracePt t="93682" x="6791325" y="3937000"/>
          <p14:tracePt t="93698" x="6804025" y="3937000"/>
          <p14:tracePt t="93716" x="6816725" y="3937000"/>
          <p14:tracePt t="93732" x="6826250" y="3937000"/>
          <p14:tracePt t="93749" x="6848475" y="3927475"/>
          <p14:tracePt t="93765" x="6883400" y="3911600"/>
          <p14:tracePt t="93782" x="6915150" y="3898900"/>
          <p14:tracePt t="93799" x="6937375" y="3892550"/>
          <p14:tracePt t="93815" x="6978650" y="3892550"/>
          <p14:tracePt t="93831" x="7000875" y="3879850"/>
          <p14:tracePt t="93849" x="7032625" y="3873500"/>
          <p14:tracePt t="93866" x="7070725" y="3867150"/>
          <p14:tracePt t="93883" x="7092950" y="3860800"/>
          <p14:tracePt t="93898" x="7115175" y="3860800"/>
          <p14:tracePt t="93915" x="7143750" y="3860800"/>
          <p14:tracePt t="93931" x="7153275" y="3860800"/>
          <p14:tracePt t="93949" x="7181850" y="3860800"/>
          <p14:tracePt t="93965" x="7219950" y="3860800"/>
          <p14:tracePt t="93982" x="7264400" y="3860800"/>
          <p14:tracePt t="93998" x="7308850" y="3863975"/>
          <p14:tracePt t="94015" x="7350125" y="3863975"/>
          <p14:tracePt t="94031" x="7372350" y="3863975"/>
          <p14:tracePt t="94049" x="7381875" y="3863975"/>
          <p14:tracePt t="94065" x="7397750" y="3863975"/>
          <p14:tracePt t="94143" x="7397750" y="3857625"/>
          <p14:tracePt t="94150" x="7397750" y="3854450"/>
          <p14:tracePt t="94166" x="7397750" y="3844925"/>
          <p14:tracePt t="94182" x="7397750" y="3838575"/>
          <p14:tracePt t="94199" x="7394575" y="3822700"/>
          <p14:tracePt t="94215" x="7385050" y="3819525"/>
          <p14:tracePt t="94231" x="7375525" y="3810000"/>
          <p14:tracePt t="94249" x="7356475" y="3803650"/>
          <p14:tracePt t="94265" x="7340600" y="3800475"/>
          <p14:tracePt t="94281" x="7318375" y="3794125"/>
          <p14:tracePt t="94299" x="7277100" y="3781425"/>
          <p14:tracePt t="94315" x="7239000" y="3781425"/>
          <p14:tracePt t="94331" x="7204075" y="3781425"/>
          <p14:tracePt t="94349" x="7146925" y="3768725"/>
          <p14:tracePt t="94365" x="7118350" y="3768725"/>
          <p14:tracePt t="94381" x="7096125" y="3762375"/>
          <p14:tracePt t="94400" x="7054850" y="3762375"/>
          <p14:tracePt t="94415" x="7045325" y="3762375"/>
          <p14:tracePt t="94431" x="7035800" y="3762375"/>
          <p14:tracePt t="94449" x="7019925" y="3762375"/>
          <p14:tracePt t="94465" x="7007225" y="3762375"/>
          <p14:tracePt t="94482" x="6997700" y="3762375"/>
          <p14:tracePt t="94499" x="6981825" y="3762375"/>
          <p14:tracePt t="94515" x="6972300" y="3762375"/>
          <p14:tracePt t="94532" x="6956425" y="3775075"/>
          <p14:tracePt t="94548" x="6940550" y="3781425"/>
          <p14:tracePt t="94565" x="6931025" y="3784600"/>
          <p14:tracePt t="94582" x="6908800" y="3790950"/>
          <p14:tracePt t="94598" x="6883400" y="3800475"/>
          <p14:tracePt t="94615" x="6854825" y="3800475"/>
          <p14:tracePt t="94632" x="6845300" y="3806825"/>
          <p14:tracePt t="94649" x="6829425" y="3806825"/>
          <p14:tracePt t="94665" x="6819900" y="3806825"/>
          <p14:tracePt t="94681" x="6791325" y="3806825"/>
          <p14:tracePt t="94698" x="6772275" y="3810000"/>
          <p14:tracePt t="94715" x="6756400" y="3816350"/>
          <p14:tracePt t="94731" x="6734175" y="3819525"/>
          <p14:tracePt t="94733" x="6727825" y="3832225"/>
          <p14:tracePt t="94750" x="6718300" y="3835400"/>
          <p14:tracePt t="94765" x="6708775" y="3841750"/>
          <p14:tracePt t="94782" x="6692900" y="3844925"/>
          <p14:tracePt t="94798" x="6680200" y="3851275"/>
          <p14:tracePt t="94815" x="6673850" y="3851275"/>
          <p14:tracePt t="94831" x="6670675" y="3854450"/>
          <p14:tracePt t="94849" x="6661150" y="3854450"/>
          <p14:tracePt t="94865" x="6654800" y="3860800"/>
          <p14:tracePt t="94883" x="6645275" y="3860800"/>
          <p14:tracePt t="94933" x="6645275" y="3867150"/>
          <p14:tracePt t="94962" x="6645275" y="3870325"/>
          <p14:tracePt t="95011" x="6645275" y="3879850"/>
          <p14:tracePt t="95018" x="6651625" y="3879850"/>
          <p14:tracePt t="95032" x="6661150" y="3886200"/>
          <p14:tracePt t="95048" x="6677025" y="3886200"/>
          <p14:tracePt t="95065" x="6692900" y="3889375"/>
          <p14:tracePt t="95081" x="6711950" y="3889375"/>
          <p14:tracePt t="95098" x="6721475" y="3889375"/>
          <p14:tracePt t="95115" x="6727825" y="3889375"/>
          <p14:tracePt t="95160" x="6731000" y="3889375"/>
          <p14:tracePt t="95168" x="6737350" y="3889375"/>
          <p14:tracePt t="95181" x="6743700" y="3889375"/>
          <p14:tracePt t="95198" x="6753225" y="3889375"/>
          <p14:tracePt t="95215" x="6756400" y="3889375"/>
          <p14:tracePt t="95235" x="6762750" y="3889375"/>
          <p14:tracePt t="95249" x="6765925" y="3889375"/>
          <p14:tracePt t="95267" x="6772275" y="3889375"/>
          <p14:tracePt t="95281" x="6775450" y="3889375"/>
          <p14:tracePt t="95298" x="6781800" y="3889375"/>
          <p14:tracePt t="95315" x="6791325" y="3889375"/>
          <p14:tracePt t="95331" x="6810375" y="3889375"/>
          <p14:tracePt t="95349" x="6823075" y="3889375"/>
          <p14:tracePt t="95365" x="6832600" y="3889375"/>
          <p14:tracePt t="95382" x="6845300" y="3889375"/>
          <p14:tracePt t="95399" x="6861175" y="3889375"/>
          <p14:tracePt t="95416" x="6870700" y="3889375"/>
          <p14:tracePt t="95433" x="6886575" y="3889375"/>
          <p14:tracePt t="95449" x="6896100" y="3873500"/>
          <p14:tracePt t="95465" x="6911975" y="3863975"/>
          <p14:tracePt t="95481" x="6927850" y="3848100"/>
          <p14:tracePt t="95498" x="6937375" y="3848100"/>
          <p14:tracePt t="95516" x="6946900" y="3848100"/>
          <p14:tracePt t="96129" x="6950075" y="3848100"/>
          <p14:tracePt t="96150" x="6956425" y="3848100"/>
          <p14:tracePt t="96157" x="6959600" y="3848100"/>
          <p14:tracePt t="96165" x="6965950" y="3848100"/>
          <p14:tracePt t="96182" x="6975475" y="3848100"/>
          <p14:tracePt t="96199" x="6994525" y="3848100"/>
          <p14:tracePt t="96231" x="7000875" y="3848100"/>
          <p14:tracePt t="96265" x="7026275" y="3848100"/>
          <p14:tracePt t="96281" x="7038975" y="3848100"/>
          <p14:tracePt t="96298" x="7061200" y="3848100"/>
          <p14:tracePt t="96315" x="7077075" y="3848100"/>
          <p14:tracePt t="96331" x="7096125" y="3848100"/>
          <p14:tracePt t="96350" x="7118350" y="3848100"/>
          <p14:tracePt t="96366" x="7127875" y="3841750"/>
          <p14:tracePt t="96382" x="7156450" y="3841750"/>
          <p14:tracePt t="96399" x="7175500" y="3841750"/>
          <p14:tracePt t="96415" x="7204075" y="3841750"/>
          <p14:tracePt t="96431" x="7213600" y="3841750"/>
          <p14:tracePt t="96448" x="7229475" y="3841750"/>
          <p14:tracePt t="96465" x="7239000" y="3841750"/>
          <p14:tracePt t="96481" x="7242175" y="3841750"/>
          <p14:tracePt t="96570" x="7235825" y="3841750"/>
          <p14:tracePt t="96576" x="7232650" y="3841750"/>
          <p14:tracePt t="96584" x="7226300" y="3841750"/>
          <p14:tracePt t="96598" x="7216775" y="3841750"/>
          <p14:tracePt t="96615" x="7207250" y="3838575"/>
          <p14:tracePt t="96632" x="7191375" y="3832225"/>
          <p14:tracePt t="96648" x="7175500" y="3813175"/>
          <p14:tracePt t="96665" x="7165975" y="3813175"/>
          <p14:tracePt t="96682" x="7156450" y="3813175"/>
          <p14:tracePt t="96699" x="7137400" y="3806825"/>
          <p14:tracePt t="96715" x="7127875" y="3806825"/>
          <p14:tracePt t="96731" x="7118350" y="3806825"/>
          <p14:tracePt t="96748" x="7102475" y="3797300"/>
          <p14:tracePt t="96764" x="7092950" y="3790950"/>
          <p14:tracePt t="96781" x="7086600" y="3787775"/>
          <p14:tracePt t="96799" x="7086600" y="3781425"/>
          <p14:tracePt t="96826" x="7083425" y="3781425"/>
          <p14:tracePt t="96861" x="7077075" y="3781425"/>
          <p14:tracePt t="96890" x="7077075" y="3778250"/>
          <p14:tracePt t="96911" x="7077075" y="3768725"/>
          <p14:tracePt t="97190" x="7070725" y="3775075"/>
          <p14:tracePt t="97200" x="7067550" y="3775075"/>
          <p14:tracePt t="97216" x="7058025" y="3781425"/>
          <p14:tracePt t="97232" x="7035800" y="3781425"/>
          <p14:tracePt t="97248" x="7026275" y="3781425"/>
          <p14:tracePt t="97265" x="7016750" y="3781425"/>
          <p14:tracePt t="97267" x="7013575" y="3781425"/>
          <p14:tracePt t="97281" x="7004050" y="3781425"/>
          <p14:tracePt t="97315" x="6978650" y="3797300"/>
          <p14:tracePt t="97348" x="6953250" y="3800475"/>
          <p14:tracePt t="97366" x="6934200" y="3800475"/>
          <p14:tracePt t="97381" x="6927850" y="3800475"/>
          <p14:tracePt t="97415" x="6927850" y="3806825"/>
          <p14:tracePt t="97432" x="6927850" y="3816350"/>
          <p14:tracePt t="97448" x="6927850" y="3819525"/>
          <p14:tracePt t="97465" x="6924675" y="3832225"/>
          <p14:tracePt t="97481" x="6924675" y="3835400"/>
          <p14:tracePt t="97498" x="6915150" y="3835400"/>
          <p14:tracePt t="97515" x="6908800" y="3835400"/>
          <p14:tracePt t="97531" x="6905625" y="3835400"/>
          <p14:tracePt t="97573" x="6892925" y="3835400"/>
          <p14:tracePt t="97587" x="6889750" y="3835400"/>
          <p14:tracePt t="97598" x="6883400" y="3835400"/>
          <p14:tracePt t="97615" x="6870700" y="3835400"/>
          <p14:tracePt t="97631" x="6861175" y="3835400"/>
          <p14:tracePt t="97648" x="6848475" y="3835400"/>
          <p14:tracePt t="97664" x="6829425" y="3835400"/>
          <p14:tracePt t="97681" x="6819900" y="3835400"/>
          <p14:tracePt t="97698" x="6810375" y="3835400"/>
          <p14:tracePt t="97715" x="6791325" y="3835400"/>
          <p14:tracePt t="97731" x="6781800" y="3844925"/>
          <p14:tracePt t="97749" x="6769100" y="3844925"/>
          <p14:tracePt t="97765" x="6756400" y="3851275"/>
          <p14:tracePt t="97782" x="6740525" y="3851275"/>
          <p14:tracePt t="99004" x="6772275" y="3851275"/>
          <p14:tracePt t="99010" x="6816725" y="3851275"/>
          <p14:tracePt t="99017" x="6845300" y="3851275"/>
          <p14:tracePt t="99031" x="6896100" y="3848100"/>
          <p14:tracePt t="99048" x="6940550" y="3848100"/>
          <p14:tracePt t="99065" x="6962775" y="3841750"/>
          <p14:tracePt t="99098" x="7000875" y="3841750"/>
          <p14:tracePt t="99132" x="7013575" y="3841750"/>
          <p14:tracePt t="99203" x="7013575" y="3835400"/>
          <p14:tracePt t="99210" x="7013575" y="3832225"/>
          <p14:tracePt t="99224" x="7007225" y="3832225"/>
          <p14:tracePt t="99233" x="7004050" y="3832225"/>
          <p14:tracePt t="99248" x="6988175" y="3832225"/>
          <p14:tracePt t="99265" x="6978650" y="3832225"/>
          <p14:tracePt t="99281" x="6962775" y="3832225"/>
          <p14:tracePt t="99298" x="6953250" y="3832225"/>
          <p14:tracePt t="99314" x="6937375" y="3832225"/>
          <p14:tracePt t="99332" x="6924675" y="3832225"/>
          <p14:tracePt t="99348" x="6915150" y="3832225"/>
          <p14:tracePt t="99365" x="6902450" y="3832225"/>
          <p14:tracePt t="99381" x="6883400" y="3832225"/>
          <p14:tracePt t="99398" x="6873875" y="3832225"/>
          <p14:tracePt t="101488" x="6892925" y="3832225"/>
          <p14:tracePt t="101494" x="6918325" y="3832225"/>
          <p14:tracePt t="101501" x="6953250" y="3832225"/>
          <p14:tracePt t="101515" x="7013575" y="3832225"/>
          <p14:tracePt t="101531" x="7118350" y="3832225"/>
          <p14:tracePt t="101548" x="7219950" y="3832225"/>
          <p14:tracePt t="101581" x="7391400" y="3835400"/>
          <p14:tracePt t="101615" x="7477125" y="3860800"/>
          <p14:tracePt t="101631" x="7508875" y="3860800"/>
          <p14:tracePt t="101648" x="7531100" y="3860800"/>
          <p14:tracePt t="101665" x="7569200" y="3863975"/>
          <p14:tracePt t="101681" x="7585075" y="3863975"/>
          <p14:tracePt t="101698" x="7597775" y="3870325"/>
          <p14:tracePt t="101715" x="7616825" y="3870325"/>
          <p14:tracePt t="101731" x="7626350" y="3876675"/>
          <p14:tracePt t="101748" x="7635875" y="3886200"/>
          <p14:tracePt t="101765" x="7651750" y="3895725"/>
          <p14:tracePt t="101781" x="7667625" y="3895725"/>
          <p14:tracePt t="101798" x="7677150" y="3902075"/>
          <p14:tracePt t="101814" x="7689850" y="3902075"/>
          <p14:tracePt t="101831" x="7712075" y="3905250"/>
          <p14:tracePt t="101847" x="7734300" y="3911600"/>
          <p14:tracePt t="101865" x="7775575" y="3917950"/>
          <p14:tracePt t="101881" x="7791450" y="3924300"/>
          <p14:tracePt t="101897" x="7807325" y="3927475"/>
          <p14:tracePt t="101914" x="7826375" y="3927475"/>
          <p14:tracePt t="101931" x="7839075" y="3927475"/>
          <p14:tracePt t="101948" x="7848600" y="3927475"/>
          <p14:tracePt t="101964" x="7861300" y="3927475"/>
          <p14:tracePt t="101981" x="7877175" y="3927475"/>
          <p14:tracePt t="101998" x="7883525" y="3927475"/>
          <p14:tracePt t="102014" x="7886700" y="3921125"/>
          <p14:tracePt t="102031" x="7893050" y="3917950"/>
          <p14:tracePt t="102048" x="7893050" y="3908425"/>
          <p14:tracePt t="102065" x="7896225" y="3892550"/>
          <p14:tracePt t="102081" x="7902575" y="3876675"/>
          <p14:tracePt t="102098" x="7912100" y="3854450"/>
          <p14:tracePt t="102114" x="7931150" y="3819525"/>
          <p14:tracePt t="102131" x="7931150" y="3810000"/>
          <p14:tracePt t="102148" x="7931150" y="3800475"/>
          <p14:tracePt t="102164" x="7931150" y="3781425"/>
          <p14:tracePt t="102181" x="7931150" y="3771900"/>
          <p14:tracePt t="102199" x="7918450" y="3759200"/>
          <p14:tracePt t="102215" x="7908925" y="3756025"/>
          <p14:tracePt t="102231" x="7899400" y="3749675"/>
          <p14:tracePt t="102248" x="7883525" y="3740150"/>
          <p14:tracePt t="102264" x="7867650" y="3730625"/>
          <p14:tracePt t="102281" x="7858125" y="3730625"/>
          <p14:tracePt t="102298" x="7832725" y="3730625"/>
          <p14:tracePt t="102314" x="7800975" y="3724275"/>
          <p14:tracePt t="102331" x="7781925" y="3724275"/>
          <p14:tracePt t="102333" x="7769225" y="3724275"/>
          <p14:tracePt t="102349" x="7740650" y="3724275"/>
          <p14:tracePt t="102365" x="7718425" y="3724275"/>
          <p14:tracePt t="102381" x="7689850" y="3724275"/>
          <p14:tracePt t="102398" x="7654925" y="3724275"/>
          <p14:tracePt t="102415" x="7626350" y="3724275"/>
          <p14:tracePt t="102431" x="7581900" y="3740150"/>
          <p14:tracePt t="102448" x="7515225" y="3759200"/>
          <p14:tracePt t="102465" x="7493000" y="3771900"/>
          <p14:tracePt t="102481" x="7470775" y="3784600"/>
          <p14:tracePt t="102497" x="7432675" y="3800475"/>
          <p14:tracePt t="102515" x="7423150" y="3800475"/>
          <p14:tracePt t="102532" x="7413625" y="3800475"/>
          <p14:tracePt t="102548" x="7394575" y="3813175"/>
          <p14:tracePt t="102564" x="7385050" y="3816350"/>
          <p14:tracePt t="102581" x="7378700" y="3816350"/>
          <p14:tracePt t="102597" x="7375525" y="3822700"/>
          <p14:tracePt t="102782" x="7410450" y="3829050"/>
          <p14:tracePt t="102790" x="7448550" y="3835400"/>
          <p14:tracePt t="102798" x="7496175" y="3844925"/>
          <p14:tracePt t="102815" x="7572375" y="3867150"/>
          <p14:tracePt t="102831" x="7645400" y="3873500"/>
          <p14:tracePt t="102848" x="7740650" y="3873500"/>
          <p14:tracePt t="102864" x="7797800" y="3873500"/>
          <p14:tracePt t="102881" x="7851775" y="3873500"/>
          <p14:tracePt t="102898" x="7905750" y="3873500"/>
          <p14:tracePt t="102914" x="7927975" y="3873500"/>
          <p14:tracePt t="102931" x="7956550" y="3854450"/>
          <p14:tracePt t="102948" x="7966075" y="3848100"/>
          <p14:tracePt t="102964" x="7975600" y="3844925"/>
          <p14:tracePt t="102982" x="7991475" y="3844925"/>
          <p14:tracePt t="103032" x="7997825" y="3844925"/>
          <p14:tracePt t="103038" x="8007350" y="3844925"/>
          <p14:tracePt t="103047" x="8010525" y="3844925"/>
          <p14:tracePt t="103064" x="8020050" y="3844925"/>
          <p14:tracePt t="103081" x="8035925" y="3838575"/>
          <p14:tracePt t="103097" x="8045450" y="3829050"/>
          <p14:tracePt t="103114" x="8061325" y="3822700"/>
          <p14:tracePt t="103131" x="8074025" y="3819525"/>
          <p14:tracePt t="103204" x="8074025" y="3813175"/>
          <p14:tracePt t="103252" x="8074025" y="3810000"/>
          <p14:tracePt t="103494" x="8048625" y="3810000"/>
          <p14:tracePt t="103501" x="8013700" y="3810000"/>
          <p14:tracePt t="103514" x="7978775" y="3810000"/>
          <p14:tracePt t="103531" x="7870825" y="3800475"/>
          <p14:tracePt t="103548" x="7791450" y="3800475"/>
          <p14:tracePt t="103580" x="7610475" y="3800475"/>
          <p14:tracePt t="103615" x="7518400" y="3803650"/>
          <p14:tracePt t="103631" x="7508875" y="3803650"/>
          <p14:tracePt t="103647" x="7499350" y="3810000"/>
          <p14:tracePt t="103665" x="7486650" y="3813175"/>
          <p14:tracePt t="103681" x="7470775" y="3819525"/>
          <p14:tracePt t="103697" x="7464425" y="3825875"/>
          <p14:tracePt t="103758" x="7467600" y="3825875"/>
          <p14:tracePt t="103764" x="7470775" y="3825875"/>
          <p14:tracePt t="103771" x="7486650" y="3825875"/>
          <p14:tracePt t="103780" x="7499350" y="3825875"/>
          <p14:tracePt t="103797" x="7553325" y="3813175"/>
          <p14:tracePt t="103814" x="7642225" y="3800475"/>
          <p14:tracePt t="103831" x="7686675" y="3794125"/>
          <p14:tracePt t="103847" x="7715250" y="3787775"/>
          <p14:tracePt t="103864" x="7756525" y="3781425"/>
          <p14:tracePt t="103881" x="7772400" y="3778250"/>
          <p14:tracePt t="103897" x="7781925" y="3778250"/>
          <p14:tracePt t="103914" x="7797800" y="3778250"/>
          <p14:tracePt t="103957" x="7797800" y="3771900"/>
          <p14:tracePt t="103971" x="7785100" y="3771900"/>
          <p14:tracePt t="103980" x="7781925" y="3771900"/>
          <p14:tracePt t="103997" x="7766050" y="3771900"/>
          <p14:tracePt t="104014" x="7677150" y="3771900"/>
          <p14:tracePt t="104030" x="7607300" y="3771900"/>
          <p14:tracePt t="104048" x="7537450" y="3775075"/>
          <p14:tracePt t="104064" x="7404100" y="3800475"/>
          <p14:tracePt t="104081" x="7331075" y="3806825"/>
          <p14:tracePt t="104098" x="7245350" y="3813175"/>
          <p14:tracePt t="104114" x="7200900" y="3819525"/>
          <p14:tracePt t="104131" x="7153275" y="3832225"/>
          <p14:tracePt t="104147" x="7115175" y="3844925"/>
          <p14:tracePt t="104164" x="7073900" y="3860800"/>
          <p14:tracePt t="104181" x="7051675" y="3860800"/>
          <p14:tracePt t="104198" x="7010400" y="3867150"/>
          <p14:tracePt t="104214" x="7000875" y="3867150"/>
          <p14:tracePt t="104231" x="6988175" y="3867150"/>
          <p14:tracePt t="104248" x="6972300" y="3867150"/>
          <p14:tracePt t="104264" x="6962775" y="3867150"/>
          <p14:tracePt t="104281" x="6953250" y="3867150"/>
          <p14:tracePt t="104298" x="6931025" y="3867150"/>
          <p14:tracePt t="104314" x="6921500" y="3867150"/>
          <p14:tracePt t="104331" x="6911975" y="3867150"/>
          <p14:tracePt t="104349" x="6892925" y="3867150"/>
          <p14:tracePt t="104365" x="6883400" y="3867150"/>
          <p14:tracePt t="104381" x="6873875" y="3867150"/>
          <p14:tracePt t="104397" x="6858000" y="3860800"/>
          <p14:tracePt t="104414" x="6842125" y="3857625"/>
          <p14:tracePt t="104431" x="6838950" y="3857625"/>
          <p14:tracePt t="104447" x="6829425" y="3857625"/>
          <p14:tracePt t="104464" x="6829425" y="3851275"/>
          <p14:tracePt t="104690" x="6842125" y="3851275"/>
          <p14:tracePt t="104697" x="6867525" y="3851275"/>
          <p14:tracePt t="104714" x="6921500" y="3838575"/>
          <p14:tracePt t="104731" x="6975475" y="3825875"/>
          <p14:tracePt t="104748" x="7099300" y="3794125"/>
          <p14:tracePt t="104764" x="7162800" y="3781425"/>
          <p14:tracePt t="104780" x="7216775" y="3768725"/>
          <p14:tracePt t="104798" x="7280275" y="3749675"/>
          <p14:tracePt t="104814" x="7318375" y="3730625"/>
          <p14:tracePt t="104831" x="7388225" y="3721100"/>
          <p14:tracePt t="104847" x="7448550" y="3721100"/>
          <p14:tracePt t="104864" x="7493000" y="3721100"/>
          <p14:tracePt t="104881" x="7562850" y="3721100"/>
          <p14:tracePt t="104897" x="7623175" y="3721100"/>
          <p14:tracePt t="104914" x="7680325" y="3721100"/>
          <p14:tracePt t="104931" x="7753350" y="3721100"/>
          <p14:tracePt t="104947" x="7775575" y="3721100"/>
          <p14:tracePt t="104965" x="7804150" y="3721100"/>
          <p14:tracePt t="104981" x="7823200" y="3721100"/>
          <p14:tracePt t="104997" x="7839075" y="3724275"/>
          <p14:tracePt t="105014" x="7848600" y="3724275"/>
          <p14:tracePt t="105031" x="7864475" y="3730625"/>
          <p14:tracePt t="105047" x="7874000" y="3730625"/>
          <p14:tracePt t="105080" x="7889875" y="3740150"/>
          <p14:tracePt t="105114" x="7889875" y="3746500"/>
          <p14:tracePt t="105168" x="7889875" y="3749675"/>
          <p14:tracePt t="105195" x="7896225" y="3756025"/>
          <p14:tracePt t="105210" x="7896225" y="3759200"/>
          <p14:tracePt t="105252" x="7896225" y="3765550"/>
          <p14:tracePt t="106357" x="7864475" y="3784600"/>
          <p14:tracePt t="106365" x="7813675" y="3810000"/>
          <p14:tracePt t="106382" x="7734300" y="3863975"/>
          <p14:tracePt t="106398" x="7613650" y="3937000"/>
          <p14:tracePt t="106414" x="7543800" y="3975100"/>
          <p14:tracePt t="106431" x="7483475" y="4022725"/>
          <p14:tracePt t="106447" x="7416800" y="4076700"/>
          <p14:tracePt t="106480" x="7321550" y="4137025"/>
          <p14:tracePt t="106514" x="7197725" y="4206875"/>
          <p14:tracePt t="106531" x="7153275" y="4219575"/>
          <p14:tracePt t="106547" x="7112000" y="4235450"/>
          <p14:tracePt t="106563" x="7073900" y="4248150"/>
          <p14:tracePt t="106581" x="7051675" y="4248150"/>
          <p14:tracePt t="106597" x="6997700" y="4254500"/>
          <p14:tracePt t="106614" x="6959600" y="4254500"/>
          <p14:tracePt t="106631" x="6931025" y="4254500"/>
          <p14:tracePt t="106647" x="6877050" y="4254500"/>
          <p14:tracePt t="106664" x="6832600" y="4254500"/>
          <p14:tracePt t="106680" x="6804025" y="4254500"/>
          <p14:tracePt t="106697" x="6746875" y="4254500"/>
          <p14:tracePt t="106713" x="6702425" y="4254500"/>
          <p14:tracePt t="106730" x="6661150" y="4254500"/>
          <p14:tracePt t="106747" x="6575425" y="4254500"/>
          <p14:tracePt t="106764" x="6530975" y="4254500"/>
          <p14:tracePt t="106780" x="6492875" y="4254500"/>
          <p14:tracePt t="106797" x="6454775" y="4254500"/>
          <p14:tracePt t="106814" x="6432550" y="4254500"/>
          <p14:tracePt t="106831" x="6391275" y="4254500"/>
          <p14:tracePt t="106847" x="6362700" y="4254500"/>
          <p14:tracePt t="106864" x="6353175" y="4254500"/>
          <p14:tracePt t="106881" x="6330950" y="4238625"/>
          <p14:tracePt t="106897" x="6308725" y="4232275"/>
          <p14:tracePt t="106914" x="6299200" y="4232275"/>
          <p14:tracePt t="106931" x="6286500" y="4232275"/>
          <p14:tracePt t="106947" x="6276975" y="4232275"/>
          <p14:tracePt t="106964" x="6261100" y="4232275"/>
          <p14:tracePt t="106980" x="6245225" y="4232275"/>
          <p14:tracePt t="106997" x="6242050" y="4232275"/>
          <p14:tracePt t="107309" x="6254750" y="4232275"/>
          <p14:tracePt t="107316" x="6273800" y="4232275"/>
          <p14:tracePt t="107331" x="6311900" y="4219575"/>
          <p14:tracePt t="107348" x="6375400" y="4200525"/>
          <p14:tracePt t="107366" x="6496050" y="4178300"/>
          <p14:tracePt t="107381" x="6559550" y="4162425"/>
          <p14:tracePt t="107398" x="6607175" y="4149725"/>
          <p14:tracePt t="107430" x="6715125" y="4124325"/>
          <p14:tracePt t="107464" x="6772275" y="4124325"/>
          <p14:tracePt t="107480" x="6813550" y="4124325"/>
          <p14:tracePt t="107497" x="6835775" y="4124325"/>
          <p14:tracePt t="107514" x="6851650" y="4124325"/>
          <p14:tracePt t="107530" x="6877050" y="4124325"/>
          <p14:tracePt t="107547" x="6892925" y="4124325"/>
          <p14:tracePt t="107564" x="6905625" y="4124325"/>
          <p14:tracePt t="107580" x="6934200" y="4124325"/>
          <p14:tracePt t="107597" x="6956425" y="4124325"/>
          <p14:tracePt t="107614" x="7004050" y="4124325"/>
          <p14:tracePt t="107630" x="7054850" y="4124325"/>
          <p14:tracePt t="107647" x="7099300" y="4124325"/>
          <p14:tracePt t="107664" x="7146925" y="4124325"/>
          <p14:tracePt t="107681" x="7175500" y="4124325"/>
          <p14:tracePt t="107697" x="7191375" y="4124325"/>
          <p14:tracePt t="107714" x="7213600" y="4124325"/>
          <p14:tracePt t="107730" x="7223125" y="4124325"/>
          <p14:tracePt t="107747" x="7232650" y="4124325"/>
          <p14:tracePt t="107764" x="7248525" y="4124325"/>
          <p14:tracePt t="107780" x="7258050" y="4124325"/>
          <p14:tracePt t="107797" x="7270750" y="4124325"/>
          <p14:tracePt t="107814" x="7280275" y="4140200"/>
          <p14:tracePt t="107830" x="7280275" y="4149725"/>
          <p14:tracePt t="107847" x="7280275" y="4156075"/>
          <p14:tracePt t="107863" x="7280275" y="4171950"/>
          <p14:tracePt t="107880" x="7280275" y="4184650"/>
          <p14:tracePt t="107897" x="7273925" y="4194175"/>
          <p14:tracePt t="107913" x="7254875" y="4210050"/>
          <p14:tracePt t="107931" x="7245350" y="4219575"/>
          <p14:tracePt t="107947" x="7235825" y="4235450"/>
          <p14:tracePt t="107964" x="7191375" y="4254500"/>
          <p14:tracePt t="107981" x="7169150" y="4260850"/>
          <p14:tracePt t="107997" x="7140575" y="4260850"/>
          <p14:tracePt t="108014" x="7108825" y="4260850"/>
          <p14:tracePt t="108030" x="7077075" y="4260850"/>
          <p14:tracePt t="108047" x="7067550" y="4260850"/>
          <p14:tracePt t="108064" x="7054850" y="4260850"/>
          <p14:tracePt t="108080" x="7045325" y="4260850"/>
          <p14:tracePt t="108098" x="7029450" y="4260850"/>
          <p14:tracePt t="108149" x="7023100" y="4260850"/>
          <p14:tracePt t="108155" x="7019925" y="4260850"/>
          <p14:tracePt t="108163" x="7013575" y="4260850"/>
          <p14:tracePt t="108180" x="7004050" y="4260850"/>
          <p14:tracePt t="108197" x="6985000" y="4251325"/>
          <p14:tracePt t="108213" x="6975475" y="4241800"/>
          <p14:tracePt t="108230" x="6953250" y="4225925"/>
          <p14:tracePt t="108248" x="6908800" y="4206875"/>
          <p14:tracePt t="108263" x="6880225" y="4197350"/>
          <p14:tracePt t="108281" x="6832600" y="4168775"/>
          <p14:tracePt t="108297" x="6759575" y="4143375"/>
          <p14:tracePt t="108313" x="6711950" y="4130675"/>
          <p14:tracePt t="108331" x="6683375" y="4124325"/>
          <p14:tracePt t="108347" x="6635750" y="4124325"/>
          <p14:tracePt t="108363" x="6607175" y="4124325"/>
          <p14:tracePt t="108380" x="6578600" y="4124325"/>
          <p14:tracePt t="108382" x="6565900" y="4124325"/>
          <p14:tracePt t="108397" x="6537325" y="4124325"/>
          <p14:tracePt t="108413" x="6515100" y="4127500"/>
          <p14:tracePt t="108430" x="6483350" y="4137025"/>
          <p14:tracePt t="108447" x="6442075" y="4143375"/>
          <p14:tracePt t="108464" x="6413500" y="4149725"/>
          <p14:tracePt t="108480" x="6397625" y="4149725"/>
          <p14:tracePt t="108497" x="6378575" y="4156075"/>
          <p14:tracePt t="108514" x="6365875" y="4159250"/>
          <p14:tracePt t="108531" x="6356350" y="4171950"/>
          <p14:tracePt t="108548" x="6337300" y="4175125"/>
          <p14:tracePt t="108564" x="6308725" y="4181475"/>
          <p14:tracePt t="108580" x="6292850" y="4181475"/>
          <p14:tracePt t="108597" x="6273800" y="4187825"/>
          <p14:tracePt t="108613" x="6264275" y="4187825"/>
          <p14:tracePt t="108630" x="6254750" y="4187825"/>
          <p14:tracePt t="108647" x="6238875" y="4191000"/>
          <p14:tracePt t="108664" x="6223000" y="4191000"/>
          <p14:tracePt t="108681" x="6213475" y="4197350"/>
          <p14:tracePt t="108697" x="6210300" y="4197350"/>
          <p14:tracePt t="108713" x="6203950" y="4200525"/>
          <p14:tracePt t="108767" x="6203950" y="4206875"/>
          <p14:tracePt t="108981" x="6207125" y="4206875"/>
          <p14:tracePt t="108988" x="6210300" y="4206875"/>
          <p14:tracePt t="108997" x="6216650" y="4210050"/>
          <p14:tracePt t="109013" x="6229350" y="4210050"/>
          <p14:tracePt t="109030" x="6257925" y="4225925"/>
          <p14:tracePt t="109047" x="6296025" y="4238625"/>
          <p14:tracePt t="109064" x="6362700" y="4260850"/>
          <p14:tracePt t="109080" x="6480175" y="4270375"/>
          <p14:tracePt t="109097" x="6553200" y="4283075"/>
          <p14:tracePt t="109113" x="6597650" y="4289425"/>
          <p14:tracePt t="109130" x="6645275" y="4289425"/>
          <p14:tracePt t="109146" x="6667500" y="4289425"/>
          <p14:tracePt t="109164" x="6699250" y="4289425"/>
          <p14:tracePt t="109180" x="6724650" y="4289425"/>
          <p14:tracePt t="109197" x="6753225" y="4289425"/>
          <p14:tracePt t="109214" x="6769100" y="4289425"/>
          <p14:tracePt t="109230" x="6794500" y="4289425"/>
          <p14:tracePt t="109247" x="6810375" y="4289425"/>
          <p14:tracePt t="109263" x="6819900" y="4289425"/>
          <p14:tracePt t="109281" x="6835775" y="4289425"/>
          <p14:tracePt t="109297" x="6845300" y="4289425"/>
          <p14:tracePt t="109330" x="6848475" y="4289425"/>
          <p14:tracePt t="109347" x="6864350" y="4289425"/>
          <p14:tracePt t="109363" x="6870700" y="4289425"/>
          <p14:tracePt t="109380" x="6880225" y="4279900"/>
          <p14:tracePt t="109397" x="6883400" y="4273550"/>
          <p14:tracePt t="109413" x="6883400" y="4257675"/>
          <p14:tracePt t="109430" x="6883400" y="4254500"/>
          <p14:tracePt t="109501" x="6883400" y="4248150"/>
          <p14:tracePt t="109508" x="6883400" y="4244975"/>
          <p14:tracePt t="109514" x="6883400" y="4238625"/>
          <p14:tracePt t="109530" x="6883400" y="4229100"/>
          <p14:tracePt t="109547" x="6883400" y="4213225"/>
          <p14:tracePt t="109564" x="6883400" y="4200525"/>
          <p14:tracePt t="109580" x="6873875" y="4191000"/>
          <p14:tracePt t="109597" x="6864350" y="4181475"/>
          <p14:tracePt t="109614" x="6842125" y="4175125"/>
          <p14:tracePt t="109631" x="6832600" y="4175125"/>
          <p14:tracePt t="109647" x="6823075" y="4175125"/>
          <p14:tracePt t="109664" x="6807200" y="4175125"/>
          <p14:tracePt t="109680" x="6794500" y="4175125"/>
          <p14:tracePt t="109697" x="6784975" y="4175125"/>
          <p14:tracePt t="109713" x="6769100" y="4175125"/>
          <p14:tracePt t="109730" x="6759575" y="4175125"/>
          <p14:tracePt t="109747" x="6743700" y="4175125"/>
          <p14:tracePt t="110240" x="6727825" y="4175125"/>
          <p14:tracePt t="110248" x="6702425" y="4175125"/>
          <p14:tracePt t="110254" x="6673850" y="4162425"/>
          <p14:tracePt t="110263" x="6635750" y="4152900"/>
          <p14:tracePt t="110280" x="6591300" y="4146550"/>
          <p14:tracePt t="110297" x="6511925" y="4127500"/>
          <p14:tracePt t="110313" x="6477000" y="4127500"/>
          <p14:tracePt t="110347" x="6369050" y="4121150"/>
          <p14:tracePt t="110380" x="6318250" y="4121150"/>
          <p14:tracePt t="110397" x="6286500" y="4121150"/>
          <p14:tracePt t="110413" x="6257925" y="4121150"/>
          <p14:tracePt t="110430" x="6235700" y="4121150"/>
          <p14:tracePt t="110447" x="6213475" y="4121150"/>
          <p14:tracePt t="110463" x="6203950" y="4121150"/>
          <p14:tracePt t="110480" x="6194425" y="4121150"/>
          <p14:tracePt t="110497" x="6181725" y="4121150"/>
          <p14:tracePt t="110513" x="6169025" y="4121150"/>
          <p14:tracePt t="110547" x="6169025" y="4130675"/>
          <p14:tracePt t="110564" x="6169025" y="4137025"/>
          <p14:tracePt t="110580" x="6169025" y="4146550"/>
          <p14:tracePt t="110597" x="6181725" y="4168775"/>
          <p14:tracePt t="110613" x="6207125" y="4178300"/>
          <p14:tracePt t="110630" x="6251575" y="4191000"/>
          <p14:tracePt t="110646" x="6315075" y="4219575"/>
          <p14:tracePt t="110663" x="6353175" y="4232275"/>
          <p14:tracePt t="110680" x="6397625" y="4244975"/>
          <p14:tracePt t="110697" x="6461125" y="4251325"/>
          <p14:tracePt t="110713" x="6515100" y="4251325"/>
          <p14:tracePt t="110730" x="6600825" y="4251325"/>
          <p14:tracePt t="110746" x="6667500" y="4251325"/>
          <p14:tracePt t="110763" x="6727825" y="4248150"/>
          <p14:tracePt t="110781" x="6804025" y="4232275"/>
          <p14:tracePt t="110796" x="6848475" y="4225925"/>
          <p14:tracePt t="110813" x="6870700" y="4219575"/>
          <p14:tracePt t="110830" x="6905625" y="4200525"/>
          <p14:tracePt t="110846" x="6915150" y="4191000"/>
          <p14:tracePt t="110864" x="6924675" y="4181475"/>
          <p14:tracePt t="110881" x="6946900" y="4168775"/>
          <p14:tracePt t="110897" x="6956425" y="4156075"/>
          <p14:tracePt t="110913" x="6962775" y="4156075"/>
          <p14:tracePt t="110930" x="6962775" y="4146550"/>
          <p14:tracePt t="110947" x="6962775" y="4143375"/>
          <p14:tracePt t="110963" x="6962775" y="4137025"/>
          <p14:tracePt t="110980" x="6950075" y="4130675"/>
          <p14:tracePt t="110997" x="6934200" y="4127500"/>
          <p14:tracePt t="111013" x="6924675" y="4127500"/>
          <p14:tracePt t="111030" x="6911975" y="4121150"/>
          <p14:tracePt t="111047" x="6883400" y="4121150"/>
          <p14:tracePt t="111063" x="6861175" y="4121150"/>
          <p14:tracePt t="111080" x="6819900" y="4121150"/>
          <p14:tracePt t="111097" x="6797675" y="4121150"/>
          <p14:tracePt t="111113" x="6753225" y="4121150"/>
          <p14:tracePt t="111130" x="6692900" y="4121150"/>
          <p14:tracePt t="111146" x="6654800" y="4124325"/>
          <p14:tracePt t="111163" x="6610350" y="4137025"/>
          <p14:tracePt t="111181" x="6546850" y="4156075"/>
          <p14:tracePt t="111197" x="6502400" y="4156075"/>
          <p14:tracePt t="111213" x="6464300" y="4162425"/>
          <p14:tracePt t="111230" x="6407150" y="4184650"/>
          <p14:tracePt t="111246" x="6375400" y="4187825"/>
          <p14:tracePt t="111263" x="6353175" y="4194175"/>
          <p14:tracePt t="111280" x="6318250" y="4206875"/>
          <p14:tracePt t="111297" x="6308725" y="4216400"/>
          <p14:tracePt t="111314" x="6292850" y="4238625"/>
          <p14:tracePt t="111330" x="6276975" y="4241800"/>
          <p14:tracePt t="111347" x="6267450" y="4248150"/>
          <p14:tracePt t="111364" x="6254750" y="4251325"/>
          <p14:tracePt t="111400" x="6254750" y="4257675"/>
          <p14:tracePt t="111414" x="6254750" y="4260850"/>
          <p14:tracePt t="111430" x="6254750" y="4273550"/>
          <p14:tracePt t="111446" x="6261100" y="4273550"/>
          <p14:tracePt t="111464" x="6296025" y="4283075"/>
          <p14:tracePt t="111480" x="6318250" y="4283075"/>
          <p14:tracePt t="111497" x="6359525" y="4283075"/>
          <p14:tracePt t="111514" x="6407150" y="4283075"/>
          <p14:tracePt t="111530" x="6438900" y="4283075"/>
          <p14:tracePt t="111547" x="6483350" y="4283075"/>
          <p14:tracePt t="111564" x="6559550" y="4283075"/>
          <p14:tracePt t="111580" x="6619875" y="4283075"/>
          <p14:tracePt t="111597" x="6680200" y="4283075"/>
          <p14:tracePt t="111613" x="6750050" y="4273550"/>
          <p14:tracePt t="111630" x="6775450" y="4260850"/>
          <p14:tracePt t="111646" x="6804025" y="4260850"/>
          <p14:tracePt t="111663" x="6816725" y="4260850"/>
          <p14:tracePt t="111680" x="6829425" y="4260850"/>
          <p14:tracePt t="111697" x="6832600" y="4260850"/>
          <p14:tracePt t="111730" x="6832600" y="4254500"/>
          <p14:tracePt t="111747" x="6832600" y="4244975"/>
          <p14:tracePt t="111763" x="6832600" y="4232275"/>
          <p14:tracePt t="111780" x="6826250" y="4216400"/>
          <p14:tracePt t="111797" x="6816725" y="4206875"/>
          <p14:tracePt t="111813" x="6800850" y="4200525"/>
          <p14:tracePt t="111830" x="6784975" y="4197350"/>
          <p14:tracePt t="111846" x="6775450" y="4191000"/>
          <p14:tracePt t="111863" x="6762750" y="4187825"/>
          <p14:tracePt t="111880" x="6753225" y="4187825"/>
          <p14:tracePt t="111897" x="6737350" y="4187825"/>
          <p14:tracePt t="111913" x="6721475" y="4181475"/>
          <p14:tracePt t="111930" x="6711950" y="4181475"/>
          <p14:tracePt t="111946" x="6702425" y="4181475"/>
          <p14:tracePt t="111963" x="6683375" y="4181475"/>
          <p14:tracePt t="111980" x="6673850" y="4181475"/>
          <p14:tracePt t="113008" x="6692900" y="4175125"/>
          <p14:tracePt t="113016" x="6718300" y="4168775"/>
          <p14:tracePt t="113030" x="6781800" y="4162425"/>
          <p14:tracePt t="113047" x="6842125" y="4162425"/>
          <p14:tracePt t="113063" x="6892925" y="4156075"/>
          <p14:tracePt t="113080" x="6994525" y="4133850"/>
          <p14:tracePt t="113113" x="7150100" y="4133850"/>
          <p14:tracePt t="113146" x="7305675" y="4137025"/>
          <p14:tracePt t="113163" x="7369175" y="4149725"/>
          <p14:tracePt t="113180" x="7448550" y="4171950"/>
          <p14:tracePt t="113196" x="7486650" y="4184650"/>
          <p14:tracePt t="113214" x="7515225" y="4194175"/>
          <p14:tracePt t="113231" x="7556500" y="4200525"/>
          <p14:tracePt t="113247" x="7585075" y="4200525"/>
          <p14:tracePt t="113263" x="7623175" y="4200525"/>
          <p14:tracePt t="113280" x="7696200" y="4216400"/>
          <p14:tracePt t="113297" x="7756525" y="4222750"/>
          <p14:tracePt t="113313" x="7791450" y="4222750"/>
          <p14:tracePt t="113330" x="7848600" y="4229100"/>
          <p14:tracePt t="113346" x="7877175" y="4229100"/>
          <p14:tracePt t="113363" x="7899400" y="4229100"/>
          <p14:tracePt t="113380" x="7931150" y="4229100"/>
          <p14:tracePt t="113396" x="7940675" y="4229100"/>
          <p14:tracePt t="113414" x="7956550" y="4229100"/>
          <p14:tracePt t="113430" x="7966075" y="4229100"/>
          <p14:tracePt t="113529" x="7969250" y="4229100"/>
          <p14:tracePt t="113579" x="7981950" y="4225925"/>
          <p14:tracePt t="113585" x="7981950" y="4222750"/>
          <p14:tracePt t="113597" x="7981950" y="4216400"/>
          <p14:tracePt t="113613" x="7981950" y="4200525"/>
          <p14:tracePt t="113629" x="7981950" y="4197350"/>
          <p14:tracePt t="113646" x="7981950" y="4187825"/>
          <p14:tracePt t="113664" x="7981950" y="4178300"/>
          <p14:tracePt t="113680" x="7969250" y="4171950"/>
          <p14:tracePt t="113696" x="7959725" y="4171950"/>
          <p14:tracePt t="113713" x="7943850" y="4168775"/>
          <p14:tracePt t="113730" x="7934325" y="4168775"/>
          <p14:tracePt t="113747" x="7924800" y="4168775"/>
          <p14:tracePt t="113780" x="7918450" y="4168775"/>
          <p14:tracePt t="113797" x="7908925" y="4168775"/>
          <p14:tracePt t="113813" x="7899400" y="4168775"/>
          <p14:tracePt t="113830" x="7896225" y="4168775"/>
          <p14:tracePt t="114488" x="7889875" y="4168775"/>
          <p14:tracePt t="114496" x="7880350" y="4168775"/>
          <p14:tracePt t="114503" x="7874000" y="4168775"/>
          <p14:tracePt t="114513" x="7870825" y="4168775"/>
          <p14:tracePt t="114530" x="7861300" y="4168775"/>
          <p14:tracePt t="114563" x="7829550" y="4178300"/>
          <p14:tracePt t="114596" x="7766050" y="4210050"/>
          <p14:tracePt t="114613" x="7743825" y="4216400"/>
          <p14:tracePt t="114631" x="7702550" y="4222750"/>
          <p14:tracePt t="114647" x="7680325" y="4222750"/>
          <p14:tracePt t="114663" x="7651750" y="4222750"/>
          <p14:tracePt t="114680" x="7616825" y="4222750"/>
          <p14:tracePt t="114696" x="7588250" y="4222750"/>
          <p14:tracePt t="114713" x="7566025" y="4222750"/>
          <p14:tracePt t="114730" x="7524750" y="4222750"/>
          <p14:tracePt t="114747" x="7502525" y="4222750"/>
          <p14:tracePt t="114763" x="7483475" y="4222750"/>
          <p14:tracePt t="114780" x="7467600" y="4222750"/>
          <p14:tracePt t="114796" x="7458075" y="4222750"/>
          <p14:tracePt t="114813" x="7448550" y="4222750"/>
          <p14:tracePt t="114830" x="7426325" y="4222750"/>
          <p14:tracePt t="114924" x="7429500" y="4222750"/>
          <p14:tracePt t="114932" x="7439025" y="4222750"/>
          <p14:tracePt t="114947" x="7454900" y="4222750"/>
          <p14:tracePt t="114963" x="7483475" y="4222750"/>
          <p14:tracePt t="114979" x="7531100" y="4222750"/>
          <p14:tracePt t="114997" x="7559675" y="4222750"/>
          <p14:tracePt t="115013" x="7581900" y="4222750"/>
          <p14:tracePt t="115030" x="7610475" y="4222750"/>
          <p14:tracePt t="115046" x="7620000" y="4222750"/>
          <p14:tracePt t="115063" x="7639050" y="4222750"/>
          <p14:tracePt t="115080" x="7667625" y="4222750"/>
          <p14:tracePt t="115096" x="7680325" y="4222750"/>
          <p14:tracePt t="115113" x="7693025" y="4222750"/>
          <p14:tracePt t="115130" x="7702550" y="4222750"/>
          <p14:tracePt t="115146" x="7705725" y="4222750"/>
          <p14:tracePt t="118745" x="7712075" y="4219575"/>
          <p14:tracePt t="118751" x="7715250" y="4216400"/>
          <p14:tracePt t="118763" x="7721600" y="4210050"/>
          <p14:tracePt t="118780" x="7734300" y="4200525"/>
          <p14:tracePt t="118796" x="7743825" y="4200525"/>
          <p14:tracePt t="118813" x="7759700" y="4200525"/>
          <p14:tracePt t="118846" x="7769225" y="4184650"/>
          <p14:tracePt t="118879" x="7769225" y="4171950"/>
          <p14:tracePt t="118913" x="7762875" y="4171950"/>
          <p14:tracePt t="118929" x="7743825" y="4171950"/>
          <p14:tracePt t="118946" x="7721600" y="4165600"/>
          <p14:tracePt t="118963" x="7699375" y="4159250"/>
          <p14:tracePt t="118979" x="7664450" y="4146550"/>
          <p14:tracePt t="118996" x="7635875" y="4140200"/>
          <p14:tracePt t="119012" x="7613650" y="4140200"/>
          <p14:tracePt t="119029" x="7591425" y="4140200"/>
          <p14:tracePt t="119046" x="7581900" y="4140200"/>
          <p14:tracePt t="119062" x="7566025" y="4140200"/>
          <p14:tracePt t="119079" x="7534275" y="4140200"/>
          <p14:tracePt t="119096" x="7524750" y="4140200"/>
          <p14:tracePt t="119113" x="7515225" y="4140200"/>
          <p14:tracePt t="119129" x="7502525" y="4140200"/>
          <p14:tracePt t="119146" x="7486650" y="4140200"/>
          <p14:tracePt t="119163" x="7477125" y="4140200"/>
          <p14:tracePt t="119179" x="7467600" y="4140200"/>
          <p14:tracePt t="119214" x="7467600" y="4143375"/>
          <p14:tracePt t="119250" x="7467600" y="4146550"/>
          <p14:tracePt t="119301" x="7473950" y="4146550"/>
          <p14:tracePt t="119309" x="7477125" y="4146550"/>
          <p14:tracePt t="119318" x="7483475" y="4152900"/>
          <p14:tracePt t="119329" x="7499350" y="4162425"/>
          <p14:tracePt t="119346" x="7508875" y="4178300"/>
          <p14:tracePt t="119362" x="7518400" y="4187825"/>
          <p14:tracePt t="119380" x="7559675" y="4206875"/>
          <p14:tracePt t="119397" x="7585075" y="4219575"/>
          <p14:tracePt t="119414" x="7632700" y="4241800"/>
          <p14:tracePt t="119429" x="7658100" y="4254500"/>
          <p14:tracePt t="119446" x="7686675" y="4267200"/>
          <p14:tracePt t="119463" x="7702550" y="4286250"/>
          <p14:tracePt t="119479" x="7712075" y="4295775"/>
          <p14:tracePt t="119496" x="7721600" y="4295775"/>
          <p14:tracePt t="119513" x="7731125" y="4295775"/>
          <p14:tracePt t="119529" x="7740650" y="4295775"/>
          <p14:tracePt t="119545" x="7747000" y="4295775"/>
          <p14:tracePt t="119563" x="7750175" y="4295775"/>
          <p14:tracePt t="119579" x="7756525" y="4295775"/>
          <p14:tracePt t="119597" x="7766050" y="4286250"/>
          <p14:tracePt t="119613" x="7766050" y="4273550"/>
          <p14:tracePt t="119699" x="7766050" y="4270375"/>
          <p14:tracePt t="119712" x="7766050" y="426402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Fruits charnu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1864" b="55196"/>
          <a:stretch>
            <a:fillRect/>
          </a:stretch>
        </p:blipFill>
        <p:spPr bwMode="auto">
          <a:xfrm>
            <a:off x="5940425" y="1052513"/>
            <a:ext cx="260826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6" descr="Fruits charnu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42125" t="9190" r="31923" b="50407"/>
          <a:stretch>
            <a:fillRect/>
          </a:stretch>
        </p:blipFill>
        <p:spPr bwMode="auto">
          <a:xfrm>
            <a:off x="6659563" y="4508500"/>
            <a:ext cx="22320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7" descr="Fruits diver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lum bright="-18000" contrast="30000"/>
          </a:blip>
          <a:srcRect l="6258" t="75116" r="39766"/>
          <a:stretch>
            <a:fillRect/>
          </a:stretch>
        </p:blipFill>
        <p:spPr bwMode="auto">
          <a:xfrm>
            <a:off x="827088" y="3667125"/>
            <a:ext cx="27368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Line 8"/>
          <p:cNvSpPr>
            <a:spLocks noChangeShapeType="1"/>
          </p:cNvSpPr>
          <p:nvPr/>
        </p:nvSpPr>
        <p:spPr bwMode="auto">
          <a:xfrm>
            <a:off x="5580063" y="333375"/>
            <a:ext cx="71437" cy="6048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1692275" y="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Baies</a:t>
            </a:r>
          </a:p>
        </p:txBody>
      </p:sp>
      <p:sp>
        <p:nvSpPr>
          <p:cNvPr id="92167" name="Text Box 10"/>
          <p:cNvSpPr txBox="1">
            <a:spLocks noChangeArrowheads="1"/>
          </p:cNvSpPr>
          <p:nvPr/>
        </p:nvSpPr>
        <p:spPr bwMode="auto">
          <a:xfrm>
            <a:off x="6640513" y="65088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Drupes</a:t>
            </a:r>
          </a:p>
        </p:txBody>
      </p:sp>
      <p:pic>
        <p:nvPicPr>
          <p:cNvPr id="92168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779463"/>
            <a:ext cx="49688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24525" y="3379788"/>
            <a:ext cx="201612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5296"/>
    </mc:Choice>
    <mc:Fallback>
      <p:transition spd="slow" advTm="4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687" x="7677150" y="4257675"/>
          <p14:tracePt t="1694" x="7550150" y="4248150"/>
          <p14:tracePt t="1702" x="7388225" y="4225925"/>
          <p14:tracePt t="1719" x="6959600" y="4146550"/>
          <p14:tracePt t="1740" x="6257925" y="4013200"/>
          <p14:tracePt t="1757" x="5543550" y="3905250"/>
          <p14:tracePt t="1777" x="5048250" y="3822700"/>
          <p14:tracePt t="1803" x="4356100" y="3752850"/>
          <p14:tracePt t="1837" x="3863975" y="3768725"/>
          <p14:tracePt t="1853" x="3733800" y="3784600"/>
          <p14:tracePt t="1873" x="3641725" y="3813175"/>
          <p14:tracePt t="1885" x="3616325" y="3844925"/>
          <p14:tracePt t="1902" x="3597275" y="3870325"/>
          <p14:tracePt t="1919" x="3590925" y="3879850"/>
          <p14:tracePt t="2179" x="3527425" y="3835400"/>
          <p14:tracePt t="2185" x="3397250" y="3749675"/>
          <p14:tracePt t="2191" x="3251200" y="3638550"/>
          <p14:tracePt t="2202" x="3127375" y="3536950"/>
          <p14:tracePt t="2219" x="2822575" y="3260725"/>
          <p14:tracePt t="2237" x="2346325" y="2924175"/>
          <p14:tracePt t="2256" x="1847850" y="2565400"/>
          <p14:tracePt t="2270" x="1612900" y="2403475"/>
          <p14:tracePt t="2286" x="1384300" y="2266950"/>
          <p14:tracePt t="2303" x="1225550" y="2165350"/>
          <p14:tracePt t="2319" x="1082675" y="2063750"/>
          <p14:tracePt t="2335" x="1003300" y="2016125"/>
          <p14:tracePt t="2352" x="955675" y="1993900"/>
          <p14:tracePt t="2369" x="904875" y="1974850"/>
          <p14:tracePt t="2385" x="895350" y="1974850"/>
          <p14:tracePt t="2402" x="879475" y="1974850"/>
          <p14:tracePt t="2419" x="876300" y="1984375"/>
          <p14:tracePt t="2435" x="876300" y="1993900"/>
          <p14:tracePt t="2452" x="901700" y="2016125"/>
          <p14:tracePt t="2469" x="939800" y="2076450"/>
          <p14:tracePt t="2485" x="990600" y="2127250"/>
          <p14:tracePt t="2502" x="1012825" y="2155825"/>
          <p14:tracePt t="2876" x="1012825" y="2111375"/>
          <p14:tracePt t="2883" x="1012825" y="2054225"/>
          <p14:tracePt t="2890" x="1006475" y="2016125"/>
          <p14:tracePt t="2902" x="1000125" y="1958975"/>
          <p14:tracePt t="2919" x="990600" y="1816100"/>
          <p14:tracePt t="2936" x="984250" y="1755775"/>
          <p14:tracePt t="2968" x="965200" y="1670050"/>
          <p14:tracePt t="3002" x="936625" y="1612900"/>
          <p14:tracePt t="3018" x="936625" y="1584325"/>
          <p14:tracePt t="3036" x="936625" y="1552575"/>
          <p14:tracePt t="3053" x="936625" y="1482725"/>
          <p14:tracePt t="3069" x="936625" y="1425575"/>
          <p14:tracePt t="3086" x="936625" y="1365250"/>
          <p14:tracePt t="3103" x="936625" y="1301750"/>
          <p14:tracePt t="3120" x="936625" y="1273175"/>
          <p14:tracePt t="3136" x="936625" y="1235075"/>
          <p14:tracePt t="3152" x="936625" y="1181100"/>
          <p14:tracePt t="3169" x="946150" y="1117600"/>
          <p14:tracePt t="3185" x="968375" y="1050925"/>
          <p14:tracePt t="3202" x="968375" y="990600"/>
          <p14:tracePt t="3218" x="968375" y="962025"/>
          <p14:tracePt t="3235" x="968375" y="930275"/>
          <p14:tracePt t="3252" x="952500" y="895350"/>
          <p14:tracePt t="3268" x="942975" y="873125"/>
          <p14:tracePt t="3286" x="927100" y="863600"/>
          <p14:tracePt t="3302" x="876300" y="844550"/>
          <p14:tracePt t="3318" x="838200" y="831850"/>
          <p14:tracePt t="3335" x="784225" y="812800"/>
          <p14:tracePt t="3352" x="711200" y="790575"/>
          <p14:tracePt t="3368" x="650875" y="790575"/>
          <p14:tracePt t="3386" x="584200" y="790575"/>
          <p14:tracePt t="3403" x="476250" y="790575"/>
          <p14:tracePt t="3419" x="412750" y="803275"/>
          <p14:tracePt t="3435" x="374650" y="815975"/>
          <p14:tracePt t="3452" x="327025" y="841375"/>
          <p14:tracePt t="3468" x="307975" y="850900"/>
          <p14:tracePt t="3485" x="298450" y="873125"/>
          <p14:tracePt t="3501" x="260350" y="917575"/>
          <p14:tracePt t="3519" x="241300" y="949325"/>
          <p14:tracePt t="3536" x="215900" y="977900"/>
          <p14:tracePt t="3552" x="196850" y="1035050"/>
          <p14:tracePt t="3569" x="184150" y="1073150"/>
          <p14:tracePt t="3586" x="174625" y="1108075"/>
          <p14:tracePt t="3603" x="161925" y="1139825"/>
          <p14:tracePt t="3619" x="155575" y="1174750"/>
          <p14:tracePt t="3636" x="149225" y="1238250"/>
          <p14:tracePt t="3652" x="149225" y="1282700"/>
          <p14:tracePt t="3668" x="149225" y="1327150"/>
          <p14:tracePt t="3685" x="149225" y="1362075"/>
          <p14:tracePt t="3703" x="149225" y="1419225"/>
          <p14:tracePt t="3719" x="149225" y="1447800"/>
          <p14:tracePt t="3735" x="149225" y="1470025"/>
          <p14:tracePt t="3752" x="149225" y="1517650"/>
          <p14:tracePt t="3768" x="149225" y="1546225"/>
          <p14:tracePt t="3786" x="149225" y="1587500"/>
          <p14:tracePt t="3802" x="149225" y="1609725"/>
          <p14:tracePt t="3819" x="149225" y="1644650"/>
          <p14:tracePt t="3836" x="149225" y="1685925"/>
          <p14:tracePt t="3853" x="149225" y="1708150"/>
          <p14:tracePt t="3869" x="149225" y="1730375"/>
          <p14:tracePt t="3885" x="149225" y="1768475"/>
          <p14:tracePt t="3902" x="152400" y="1800225"/>
          <p14:tracePt t="3919" x="171450" y="1822450"/>
          <p14:tracePt t="3935" x="180975" y="1863725"/>
          <p14:tracePt t="3952" x="193675" y="1889125"/>
          <p14:tracePt t="3968" x="206375" y="1917700"/>
          <p14:tracePt t="3985" x="231775" y="1962150"/>
          <p14:tracePt t="4002" x="241300" y="1990725"/>
          <p14:tracePt t="4018" x="260350" y="2016125"/>
          <p14:tracePt t="4035" x="304800" y="2054225"/>
          <p14:tracePt t="4052" x="327025" y="2076450"/>
          <p14:tracePt t="4068" x="361950" y="2111375"/>
          <p14:tracePt t="4085" x="396875" y="2152650"/>
          <p14:tracePt t="4102" x="434975" y="2165350"/>
          <p14:tracePt t="4119" x="466725" y="2178050"/>
          <p14:tracePt t="4135" x="523875" y="2197100"/>
          <p14:tracePt t="4152" x="568325" y="2216150"/>
          <p14:tracePt t="4170" x="631825" y="2222500"/>
          <p14:tracePt t="4185" x="676275" y="2222500"/>
          <p14:tracePt t="4202" x="711200" y="2222500"/>
          <p14:tracePt t="4219" x="755650" y="2222500"/>
          <p14:tracePt t="4235" x="819150" y="2222500"/>
          <p14:tracePt t="4252" x="863600" y="2206625"/>
          <p14:tracePt t="4268" x="908050" y="2200275"/>
          <p14:tracePt t="4285" x="996950" y="2193925"/>
          <p14:tracePt t="4302" x="1035050" y="2187575"/>
          <p14:tracePt t="4319" x="1089025" y="2187575"/>
          <p14:tracePt t="4335" x="1117600" y="2181225"/>
          <p14:tracePt t="4352" x="1139825" y="2181225"/>
          <p14:tracePt t="4369" x="1174750" y="2165350"/>
          <p14:tracePt t="4385" x="1196975" y="2146300"/>
          <p14:tracePt t="4402" x="1228725" y="2133600"/>
          <p14:tracePt t="4419" x="1247775" y="2117725"/>
          <p14:tracePt t="4435" x="1257300" y="2108200"/>
          <p14:tracePt t="4452" x="1282700" y="2079625"/>
          <p14:tracePt t="4469" x="1301750" y="2028825"/>
          <p14:tracePt t="4485" x="1314450" y="2000250"/>
          <p14:tracePt t="4502" x="1320800" y="1968500"/>
          <p14:tracePt t="4518" x="1327150" y="1936750"/>
          <p14:tracePt t="4535" x="1327150" y="1908175"/>
          <p14:tracePt t="4551" x="1327150" y="1885950"/>
          <p14:tracePt t="4569" x="1327150" y="1822450"/>
          <p14:tracePt t="4585" x="1327150" y="1762125"/>
          <p14:tracePt t="4602" x="1323975" y="1692275"/>
          <p14:tracePt t="4618" x="1301750" y="1600200"/>
          <p14:tracePt t="4636" x="1289050" y="1546225"/>
          <p14:tracePt t="4652" x="1270000" y="1498600"/>
          <p14:tracePt t="4668" x="1247775" y="1416050"/>
          <p14:tracePt t="4685" x="1235075" y="1355725"/>
          <p14:tracePt t="4702" x="1222375" y="1311275"/>
          <p14:tracePt t="4718" x="1196975" y="1238250"/>
          <p14:tracePt t="4735" x="1184275" y="1200150"/>
          <p14:tracePt t="4752" x="1171575" y="1149350"/>
          <p14:tracePt t="4768" x="1146175" y="1025525"/>
          <p14:tracePt t="4785" x="1127125" y="958850"/>
          <p14:tracePt t="4802" x="1114425" y="914400"/>
          <p14:tracePt t="4818" x="1095375" y="866775"/>
          <p14:tracePt t="4835" x="1082675" y="847725"/>
          <p14:tracePt t="4852" x="1066800" y="831850"/>
          <p14:tracePt t="4868" x="1054100" y="819150"/>
          <p14:tracePt t="4885" x="1044575" y="809625"/>
          <p14:tracePt t="4902" x="1035050" y="800100"/>
          <p14:tracePt t="4918" x="1012825" y="787400"/>
          <p14:tracePt t="4935" x="1003300" y="787400"/>
          <p14:tracePt t="4952" x="993775" y="787400"/>
          <p14:tracePt t="4968" x="977900" y="787400"/>
          <p14:tracePt t="4985" x="965200" y="787400"/>
          <p14:tracePt t="5002" x="923925" y="787400"/>
          <p14:tracePt t="5018" x="901700" y="787400"/>
          <p14:tracePt t="5035" x="879475" y="796925"/>
          <p14:tracePt t="5052" x="835025" y="815975"/>
          <p14:tracePt t="5069" x="806450" y="822325"/>
          <p14:tracePt t="5085" x="784225" y="831850"/>
          <p14:tracePt t="5102" x="762000" y="854075"/>
          <p14:tracePt t="5118" x="746125" y="863600"/>
          <p14:tracePt t="5136" x="736600" y="873125"/>
          <p14:tracePt t="5152" x="720725" y="889000"/>
          <p14:tracePt t="5168" x="711200" y="904875"/>
          <p14:tracePt t="5185" x="695325" y="914400"/>
          <p14:tracePt t="5202" x="679450" y="936625"/>
          <p14:tracePt t="5218" x="666750" y="958850"/>
          <p14:tracePt t="5235" x="657225" y="981075"/>
          <p14:tracePt t="5252" x="619125" y="1019175"/>
          <p14:tracePt t="5268" x="593725" y="1044575"/>
          <p14:tracePt t="5285" x="561975" y="1069975"/>
          <p14:tracePt t="5302" x="517525" y="1120775"/>
          <p14:tracePt t="5318" x="498475" y="1168400"/>
          <p14:tracePt t="5335" x="485775" y="1212850"/>
          <p14:tracePt t="5352" x="447675" y="1298575"/>
          <p14:tracePt t="5368" x="428625" y="1336675"/>
          <p14:tracePt t="5385" x="409575" y="1400175"/>
          <p14:tracePt t="5402" x="371475" y="1501775"/>
          <p14:tracePt t="5418" x="349250" y="1577975"/>
          <p14:tracePt t="5435" x="333375" y="1631950"/>
          <p14:tracePt t="5437" x="327025" y="1657350"/>
          <p14:tracePt t="5452" x="314325" y="1695450"/>
          <p14:tracePt t="5468" x="301625" y="1743075"/>
          <p14:tracePt t="5485" x="301625" y="1787525"/>
          <p14:tracePt t="5502" x="301625" y="1847850"/>
          <p14:tracePt t="5518" x="301625" y="1885950"/>
          <p14:tracePt t="5535" x="301625" y="1930400"/>
          <p14:tracePt t="5552" x="301625" y="1968500"/>
          <p14:tracePt t="5569" x="301625" y="1990725"/>
          <p14:tracePt t="5586" x="301625" y="2022475"/>
          <p14:tracePt t="5602" x="301625" y="2035175"/>
          <p14:tracePt t="5618" x="301625" y="2044700"/>
          <p14:tracePt t="5635" x="314325" y="2063750"/>
          <p14:tracePt t="5651" x="317500" y="2073275"/>
          <p14:tracePt t="5668" x="323850" y="2082800"/>
          <p14:tracePt t="5686" x="333375" y="2098675"/>
          <p14:tracePt t="5702" x="339725" y="2114550"/>
          <p14:tracePt t="5718" x="349250" y="2124075"/>
          <p14:tracePt t="5735" x="365125" y="2139950"/>
          <p14:tracePt t="5752" x="368300" y="2143125"/>
          <p14:tracePt t="5769" x="374650" y="2143125"/>
          <p14:tracePt t="5785" x="377825" y="2143125"/>
          <p14:tracePt t="5801" x="384175" y="2143125"/>
          <p14:tracePt t="5818" x="387350" y="2143125"/>
          <p14:tracePt t="5835" x="393700" y="2143125"/>
          <p14:tracePt t="6057" x="469900" y="2143125"/>
          <p14:tracePt t="6064" x="561975" y="2143125"/>
          <p14:tracePt t="6070" x="666750" y="2136775"/>
          <p14:tracePt t="6085" x="933450" y="2117725"/>
          <p14:tracePt t="6102" x="1149350" y="2098675"/>
          <p14:tracePt t="6119" x="1406525" y="2079625"/>
          <p14:tracePt t="6135" x="1704975" y="2041525"/>
          <p14:tracePt t="6152" x="1914525" y="2003425"/>
          <p14:tracePt t="6170" x="2159000" y="1958975"/>
          <p14:tracePt t="6185" x="2320925" y="1920875"/>
          <p14:tracePt t="6202" x="2454275" y="1889125"/>
          <p14:tracePt t="6218" x="2562225" y="1854200"/>
          <p14:tracePt t="6235" x="2660650" y="1800225"/>
          <p14:tracePt t="6252" x="2705100" y="1774825"/>
          <p14:tracePt t="6268" x="2736850" y="1743075"/>
          <p14:tracePt t="6286" x="2765425" y="1727200"/>
          <p14:tracePt t="6302" x="2774950" y="1717675"/>
          <p14:tracePt t="6319" x="2790825" y="1695450"/>
          <p14:tracePt t="6335" x="2800350" y="1692275"/>
          <p14:tracePt t="6352" x="2813050" y="1685925"/>
          <p14:tracePt t="6369" x="2813050" y="1670050"/>
          <p14:tracePt t="6385" x="2813050" y="1660525"/>
          <p14:tracePt t="6402" x="2813050" y="1635125"/>
          <p14:tracePt t="6419" x="2813050" y="1600200"/>
          <p14:tracePt t="6435" x="2797175" y="1571625"/>
          <p14:tracePt t="6452" x="2784475" y="1546225"/>
          <p14:tracePt t="6469" x="2768600" y="1511300"/>
          <p14:tracePt t="6485" x="2746375" y="1495425"/>
          <p14:tracePt t="6502" x="2730500" y="1479550"/>
          <p14:tracePt t="6518" x="2686050" y="1454150"/>
          <p14:tracePt t="6535" x="2663825" y="1438275"/>
          <p14:tracePt t="6552" x="2625725" y="1419225"/>
          <p14:tracePt t="6569" x="2562225" y="1393825"/>
          <p14:tracePt t="6585" x="2536825" y="1381125"/>
          <p14:tracePt t="6602" x="2498725" y="1368425"/>
          <p14:tracePt t="6618" x="2463800" y="1343025"/>
          <p14:tracePt t="6635" x="2435225" y="1333500"/>
          <p14:tracePt t="6652" x="2416175" y="1320800"/>
          <p14:tracePt t="6669" x="2403475" y="1308100"/>
          <p14:tracePt t="6686" x="2387600" y="1292225"/>
          <p14:tracePt t="6703" x="2378075" y="1292225"/>
          <p14:tracePt t="6719" x="2355850" y="1292225"/>
          <p14:tracePt t="6735" x="2346325" y="1285875"/>
          <p14:tracePt t="6752" x="2320925" y="1285875"/>
          <p14:tracePt t="6768" x="2279650" y="1285875"/>
          <p14:tracePt t="6785" x="2257425" y="1285875"/>
          <p14:tracePt t="6802" x="2235200" y="1285875"/>
          <p14:tracePt t="6818" x="2187575" y="1285875"/>
          <p14:tracePt t="6835" x="2149475" y="1289050"/>
          <p14:tracePt t="6852" x="2120900" y="1308100"/>
          <p14:tracePt t="6868" x="2076450" y="1323975"/>
          <p14:tracePt t="6886" x="2054225" y="1343025"/>
          <p14:tracePt t="6903" x="2009775" y="1374775"/>
          <p14:tracePt t="6918" x="1993900" y="1384300"/>
          <p14:tracePt t="6935" x="1965325" y="1397000"/>
          <p14:tracePt t="6952" x="1920875" y="1441450"/>
          <p14:tracePt t="6968" x="1895475" y="1466850"/>
          <p14:tracePt t="6985" x="1870075" y="1495425"/>
          <p14:tracePt t="7002" x="1835150" y="1539875"/>
          <p14:tracePt t="7019" x="1822450" y="1571625"/>
          <p14:tracePt t="7035" x="1809750" y="1593850"/>
          <p14:tracePt t="7053" x="1784350" y="1638300"/>
          <p14:tracePt t="7068" x="1778000" y="1673225"/>
          <p14:tracePt t="7085" x="1774825" y="1704975"/>
          <p14:tracePt t="7102" x="1768475" y="1768475"/>
          <p14:tracePt t="7118" x="1752600" y="1822450"/>
          <p14:tracePt t="7135" x="1746250" y="1866900"/>
          <p14:tracePt t="7151" x="1730375" y="1901825"/>
          <p14:tracePt t="7168" x="1724025" y="1924050"/>
          <p14:tracePt t="7185" x="1724025" y="1946275"/>
          <p14:tracePt t="7202" x="1717675" y="1987550"/>
          <p14:tracePt t="7218" x="1717675" y="2009775"/>
          <p14:tracePt t="7235" x="1717675" y="2044700"/>
          <p14:tracePt t="7251" x="1717675" y="2098675"/>
          <p14:tracePt t="7268" x="1717675" y="2120900"/>
          <p14:tracePt t="7285" x="1717675" y="2152650"/>
          <p14:tracePt t="7302" x="1717675" y="2184400"/>
          <p14:tracePt t="7318" x="1717675" y="2200275"/>
          <p14:tracePt t="7335" x="1717675" y="2209800"/>
          <p14:tracePt t="7351" x="1717675" y="2222500"/>
          <p14:tracePt t="7368" x="1717675" y="2232025"/>
          <p14:tracePt t="7385" x="1717675" y="2238375"/>
          <p14:tracePt t="7418" x="1717675" y="2247900"/>
          <p14:tracePt t="7515" x="1717675" y="2254250"/>
          <p14:tracePt t="8128" x="1800225" y="2266950"/>
          <p14:tracePt t="8134" x="1933575" y="2298700"/>
          <p14:tracePt t="8141" x="2038350" y="2317750"/>
          <p14:tracePt t="8152" x="2143125" y="2346325"/>
          <p14:tracePt t="8170" x="2568575" y="2454275"/>
          <p14:tracePt t="8194" x="2930525" y="2574925"/>
          <p14:tracePt t="8220" x="3375025" y="2724150"/>
          <p14:tracePt t="8254" x="3857625" y="2762250"/>
          <p14:tracePt t="8625" x="3854450" y="2765425"/>
          <p14:tracePt t="8632" x="3854450" y="2771775"/>
          <p14:tracePt t="8639" x="3854450" y="2774950"/>
          <p14:tracePt t="8651" x="3854450" y="2781300"/>
          <p14:tracePt t="8668" x="3889375" y="2797175"/>
          <p14:tracePt t="8684" x="4019550" y="2822575"/>
          <p14:tracePt t="8701" x="4216400" y="2841625"/>
          <p14:tracePt t="8734" x="4787900" y="2978150"/>
          <p14:tracePt t="8769" x="5200650" y="3124200"/>
          <p14:tracePt t="8786" x="5334000" y="3159125"/>
          <p14:tracePt t="8803" x="5429250" y="3197225"/>
          <p14:tracePt t="8818" x="5451475" y="3206750"/>
          <p14:tracePt t="8834" x="5467350" y="3213100"/>
          <p14:tracePt t="8851" x="5470525" y="3213100"/>
          <p14:tracePt t="8868" x="5457825" y="3209925"/>
          <p14:tracePt t="8884" x="5426075" y="3162300"/>
          <p14:tracePt t="8901" x="5349875" y="3079750"/>
          <p14:tracePt t="8918" x="5245100" y="2965450"/>
          <p14:tracePt t="8934" x="5159375" y="2889250"/>
          <p14:tracePt t="8952" x="4994275" y="2774950"/>
          <p14:tracePt t="8968" x="4905375" y="2727325"/>
          <p14:tracePt t="8985" x="4813300" y="2667000"/>
          <p14:tracePt t="9003" x="4638675" y="2590800"/>
          <p14:tracePt t="9019" x="4543425" y="2574925"/>
          <p14:tracePt t="9035" x="4460875" y="2565400"/>
          <p14:tracePt t="9051" x="4371975" y="2568575"/>
          <p14:tracePt t="9068" x="4308475" y="2590800"/>
          <p14:tracePt t="9085" x="4251325" y="2628900"/>
          <p14:tracePt t="9102" x="4184650" y="2660650"/>
          <p14:tracePt t="9118" x="4159250" y="2679700"/>
          <p14:tracePt t="9134" x="4130675" y="2705100"/>
          <p14:tracePt t="9151" x="4092575" y="2733675"/>
          <p14:tracePt t="9168" x="4067175" y="2759075"/>
          <p14:tracePt t="9185" x="4044950" y="2790825"/>
          <p14:tracePt t="9201" x="4000500" y="2828925"/>
          <p14:tracePt t="9218" x="3975100" y="2857500"/>
          <p14:tracePt t="9235" x="3943350" y="2876550"/>
          <p14:tracePt t="9252" x="3908425" y="2895600"/>
          <p14:tracePt t="9268" x="3879850" y="2908300"/>
          <p14:tracePt t="9285" x="3860800" y="2924175"/>
          <p14:tracePt t="9302" x="3841750" y="2940050"/>
          <p14:tracePt t="9318" x="3829050" y="2946400"/>
          <p14:tracePt t="9335" x="3819525" y="2946400"/>
          <p14:tracePt t="9351" x="3806825" y="2946400"/>
          <p14:tracePt t="9368" x="3797300" y="2946400"/>
          <p14:tracePt t="9385" x="3781425" y="2946400"/>
          <p14:tracePt t="9401" x="3759200" y="2949575"/>
          <p14:tracePt t="9418" x="3730625" y="2949575"/>
          <p14:tracePt t="9435" x="3714750" y="2949575"/>
          <p14:tracePt t="9451" x="3702050" y="2955925"/>
          <p14:tracePt t="9468" x="3692525" y="2959100"/>
          <p14:tracePt t="9485" x="3676650" y="2959100"/>
          <p14:tracePt t="9501" x="3644900" y="2959100"/>
          <p14:tracePt t="9518" x="3613150" y="2959100"/>
          <p14:tracePt t="9535" x="3581400" y="2959100"/>
          <p14:tracePt t="9552" x="3552825" y="2959100"/>
          <p14:tracePt t="9568" x="3543300" y="2959100"/>
          <p14:tracePt t="9585" x="3527425" y="2959100"/>
          <p14:tracePt t="9602" x="3511550" y="2959100"/>
          <p14:tracePt t="9618" x="3502025" y="2971800"/>
          <p14:tracePt t="9635" x="3498850" y="2984500"/>
          <p14:tracePt t="9651" x="3498850" y="2994025"/>
          <p14:tracePt t="9668" x="3498850" y="3003550"/>
          <p14:tracePt t="9686" x="3498850" y="3025775"/>
          <p14:tracePt t="9702" x="3498850" y="3035300"/>
          <p14:tracePt t="9718" x="3498850" y="3057525"/>
          <p14:tracePt t="9736" x="3498850" y="3095625"/>
          <p14:tracePt t="9751" x="3498850" y="3133725"/>
          <p14:tracePt t="9768" x="3498850" y="3162300"/>
          <p14:tracePt t="9785" x="3498850" y="3209925"/>
          <p14:tracePt t="9802" x="3498850" y="3238500"/>
          <p14:tracePt t="9819" x="3498850" y="3267075"/>
          <p14:tracePt t="9835" x="3498850" y="3302000"/>
          <p14:tracePt t="9851" x="3498850" y="3324225"/>
          <p14:tracePt t="9868" x="3498850" y="3333750"/>
          <p14:tracePt t="9885" x="3498850" y="3349625"/>
          <p14:tracePt t="9901" x="3498850" y="3365500"/>
          <p14:tracePt t="9919" x="3498850" y="3375025"/>
          <p14:tracePt t="9935" x="3498850" y="3387725"/>
          <p14:tracePt t="9951" x="3498850" y="3397250"/>
          <p14:tracePt t="9968" x="3498850" y="3413125"/>
          <p14:tracePt t="9984" x="3498850" y="3429000"/>
          <p14:tracePt t="10001" x="3505200" y="3438525"/>
          <p14:tracePt t="10018" x="3514725" y="3454400"/>
          <p14:tracePt t="10035" x="3536950" y="3486150"/>
          <p14:tracePt t="10051" x="3546475" y="3508375"/>
          <p14:tracePt t="10067" x="3571875" y="3540125"/>
          <p14:tracePt t="10084" x="3629025" y="3571875"/>
          <p14:tracePt t="10101" x="3676650" y="3606800"/>
          <p14:tracePt t="10118" x="3724275" y="3625850"/>
          <p14:tracePt t="10135" x="3797300" y="3654425"/>
          <p14:tracePt t="10152" x="3851275" y="3667125"/>
          <p14:tracePt t="10167" x="3905250" y="3679825"/>
          <p14:tracePt t="10185" x="3978275" y="3686175"/>
          <p14:tracePt t="10201" x="4019550" y="3686175"/>
          <p14:tracePt t="10218" x="4064000" y="3686175"/>
          <p14:tracePt t="10234" x="4111625" y="3686175"/>
          <p14:tracePt t="10251" x="4121150" y="3686175"/>
          <p14:tracePt t="10267" x="4130675" y="3686175"/>
          <p14:tracePt t="10285" x="4140200" y="3686175"/>
          <p14:tracePt t="10356" x="4133850" y="3686175"/>
          <p14:tracePt t="10363" x="4130675" y="3686175"/>
          <p14:tracePt t="10370" x="4124325" y="3686175"/>
          <p14:tracePt t="10385" x="4114800" y="3686175"/>
          <p14:tracePt t="10402" x="4098925" y="3679825"/>
          <p14:tracePt t="10418" x="4086225" y="3676650"/>
          <p14:tracePt t="10434" x="4076700" y="3670300"/>
          <p14:tracePt t="10469" x="4070350" y="3670300"/>
          <p14:tracePt t="10533" x="4070350" y="3663950"/>
          <p14:tracePt t="10547" x="4070350" y="3654425"/>
          <p14:tracePt t="10554" x="4070350" y="3651250"/>
          <p14:tracePt t="10568" x="4070350" y="3644900"/>
          <p14:tracePt t="10584" x="4070350" y="3641725"/>
          <p14:tracePt t="10601" x="4070350" y="3632200"/>
          <p14:tracePt t="10618" x="4070350" y="3603625"/>
          <p14:tracePt t="10635" x="4070350" y="3568700"/>
          <p14:tracePt t="10651" x="4070350" y="3498850"/>
          <p14:tracePt t="10668" x="4070350" y="3381375"/>
          <p14:tracePt t="10684" x="4060825" y="3267075"/>
          <p14:tracePt t="10701" x="4035425" y="3136900"/>
          <p14:tracePt t="10718" x="3997325" y="3022600"/>
          <p14:tracePt t="10735" x="3962400" y="2974975"/>
          <p14:tracePt t="10751" x="3937000" y="2943225"/>
          <p14:tracePt t="10768" x="3902075" y="2898775"/>
          <p14:tracePt t="10785" x="3886200" y="2889250"/>
          <p14:tracePt t="10801" x="3870325" y="2879725"/>
          <p14:tracePt t="10818" x="3841750" y="2854325"/>
          <p14:tracePt t="10835" x="3832225" y="2844800"/>
          <p14:tracePt t="10851" x="3819525" y="2841625"/>
          <p14:tracePt t="10868" x="3806825" y="2841625"/>
          <p14:tracePt t="10884" x="3790950" y="2841625"/>
          <p14:tracePt t="10901" x="3781425" y="2841625"/>
          <p14:tracePt t="10918" x="3765550" y="2841625"/>
          <p14:tracePt t="10935" x="3756025" y="2841625"/>
          <p14:tracePt t="10952" x="3736975" y="2841625"/>
          <p14:tracePt t="10968" x="3727450" y="2835275"/>
          <p14:tracePt t="10984" x="3711575" y="2835275"/>
          <p14:tracePt t="11002" x="3683000" y="2835275"/>
          <p14:tracePt t="11019" x="3673475" y="2835275"/>
          <p14:tracePt t="11035" x="3663950" y="2835275"/>
          <p14:tracePt t="11051" x="3644900" y="2835275"/>
          <p14:tracePt t="11067" x="3635375" y="2835275"/>
          <p14:tracePt t="11085" x="3625850" y="2835275"/>
          <p14:tracePt t="11101" x="3609975" y="2835275"/>
          <p14:tracePt t="11117" x="3594100" y="2838450"/>
          <p14:tracePt t="11135" x="3584575" y="2847975"/>
          <p14:tracePt t="11152" x="3568700" y="2863850"/>
          <p14:tracePt t="11167" x="3559175" y="2879725"/>
          <p14:tracePt t="11185" x="3559175" y="2889250"/>
          <p14:tracePt t="11201" x="3559175" y="2908300"/>
          <p14:tracePt t="11218" x="3559175" y="2936875"/>
          <p14:tracePt t="11235" x="3559175" y="2965450"/>
          <p14:tracePt t="11251" x="3559175" y="3013075"/>
          <p14:tracePt t="11267" x="3559175" y="3035300"/>
          <p14:tracePt t="11284" x="3559175" y="3063875"/>
          <p14:tracePt t="11301" x="3559175" y="3086100"/>
          <p14:tracePt t="11318" x="3559175" y="3101975"/>
          <p14:tracePt t="11335" x="3559175" y="3111500"/>
          <p14:tracePt t="11351" x="3559175" y="3124200"/>
          <p14:tracePt t="11367" x="3562350" y="3136900"/>
          <p14:tracePt t="11385" x="3571875" y="3165475"/>
          <p14:tracePt t="11402" x="3587750" y="3190875"/>
          <p14:tracePt t="11419" x="3606800" y="3222625"/>
          <p14:tracePt t="11436" x="3625850" y="3257550"/>
          <p14:tracePt t="11452" x="3651250" y="3289300"/>
          <p14:tracePt t="11468" x="3676650" y="3314700"/>
          <p14:tracePt t="11486" x="3698875" y="3355975"/>
          <p14:tracePt t="11502" x="3708400" y="3365500"/>
          <p14:tracePt t="11518" x="3724275" y="3375025"/>
          <p14:tracePt t="11535" x="3740150" y="3397250"/>
          <p14:tracePt t="11551" x="3749675" y="3406775"/>
          <p14:tracePt t="11568" x="3759200" y="3416300"/>
          <p14:tracePt t="11585" x="3765550" y="3425825"/>
          <p14:tracePt t="11602" x="3765550" y="3438525"/>
          <p14:tracePt t="11693" x="3775075" y="3438525"/>
          <p14:tracePt t="11700" x="3781425" y="3438525"/>
          <p14:tracePt t="12461" x="3752850" y="3457575"/>
          <p14:tracePt t="12468" x="3702050" y="3482975"/>
          <p14:tracePt t="12475" x="3660775" y="3524250"/>
          <p14:tracePt t="12484" x="3597275" y="3559175"/>
          <p14:tracePt t="12501" x="3492500" y="3638550"/>
          <p14:tracePt t="12518" x="3349625" y="3730625"/>
          <p14:tracePt t="12534" x="3267075" y="3797300"/>
          <p14:tracePt t="12567" x="3028950" y="3984625"/>
          <p14:tracePt t="12601" x="2898775" y="4083050"/>
          <p14:tracePt t="12620" x="2828925" y="4130675"/>
          <p14:tracePt t="12635" x="2781300" y="4165600"/>
          <p14:tracePt t="12652" x="2736850" y="4178300"/>
          <p14:tracePt t="12668" x="2679700" y="4191000"/>
          <p14:tracePt t="12685" x="2651125" y="4191000"/>
          <p14:tracePt t="12701" x="2613025" y="4187825"/>
          <p14:tracePt t="12717" x="2555875" y="4152900"/>
          <p14:tracePt t="12734" x="2517775" y="4121150"/>
          <p14:tracePt t="12751" x="2463800" y="4070350"/>
          <p14:tracePt t="12767" x="2393950" y="3997325"/>
          <p14:tracePt t="12784" x="2355850" y="3971925"/>
          <p14:tracePt t="12801" x="2308225" y="3937000"/>
          <p14:tracePt t="12818" x="2235200" y="3911600"/>
          <p14:tracePt t="12834" x="2187575" y="3898900"/>
          <p14:tracePt t="12851" x="2133600" y="3870325"/>
          <p14:tracePt t="12867" x="2051050" y="3851275"/>
          <p14:tracePt t="12885" x="1987550" y="3829050"/>
          <p14:tracePt t="12902" x="1914525" y="3800475"/>
          <p14:tracePt t="12918" x="1860550" y="3781425"/>
          <p14:tracePt t="12934" x="1812925" y="3768725"/>
          <p14:tracePt t="12952" x="1714500" y="3740150"/>
          <p14:tracePt t="12967" x="1651000" y="3724275"/>
          <p14:tracePt t="12984" x="1597025" y="3711575"/>
          <p14:tracePt t="13001" x="1533525" y="3711575"/>
          <p14:tracePt t="13017" x="1501775" y="3711575"/>
          <p14:tracePt t="13034" x="1473200" y="3711575"/>
          <p14:tracePt t="13051" x="1431925" y="3721100"/>
          <p14:tracePt t="13067" x="1400175" y="3733800"/>
          <p14:tracePt t="13084" x="1362075" y="3752850"/>
          <p14:tracePt t="13102" x="1298575" y="3778250"/>
          <p14:tracePt t="13117" x="1250950" y="3810000"/>
          <p14:tracePt t="13134" x="1219200" y="3841750"/>
          <p14:tracePt t="13151" x="1162050" y="3930650"/>
          <p14:tracePt t="13168" x="1117600" y="3990975"/>
          <p14:tracePt t="13185" x="1095375" y="4048125"/>
          <p14:tracePt t="13201" x="1082675" y="4137025"/>
          <p14:tracePt t="13217" x="1082675" y="4187825"/>
          <p14:tracePt t="13234" x="1082675" y="4238625"/>
          <p14:tracePt t="13251" x="1098550" y="4311650"/>
          <p14:tracePt t="13267" x="1111250" y="4356100"/>
          <p14:tracePt t="13284" x="1123950" y="4394200"/>
          <p14:tracePt t="13636" x="1104900" y="4448175"/>
          <p14:tracePt t="13643" x="1076325" y="4521200"/>
          <p14:tracePt t="13651" x="1060450" y="4581525"/>
          <p14:tracePt t="13668" x="1019175" y="4670425"/>
          <p14:tracePt t="13685" x="962025" y="4819650"/>
          <p14:tracePt t="13701" x="927100" y="4918075"/>
          <p14:tracePt t="13735" x="866775" y="5108575"/>
          <p14:tracePt t="13767" x="838200" y="5257800"/>
          <p14:tracePt t="13784" x="838200" y="5353050"/>
          <p14:tracePt t="13801" x="838200" y="5391150"/>
          <p14:tracePt t="13818" x="838200" y="5426075"/>
          <p14:tracePt t="13834" x="847725" y="5461000"/>
          <p14:tracePt t="13851" x="857250" y="5492750"/>
          <p14:tracePt t="13868" x="882650" y="5518150"/>
          <p14:tracePt t="13885" x="920750" y="5568950"/>
          <p14:tracePt t="13901" x="962025" y="5607050"/>
          <p14:tracePt t="13917" x="1003300" y="5648325"/>
          <p14:tracePt t="13934" x="1101725" y="5718175"/>
          <p14:tracePt t="13951" x="1171575" y="5762625"/>
          <p14:tracePt t="13968" x="1247775" y="5794375"/>
          <p14:tracePt t="13985" x="1323975" y="5835650"/>
          <p14:tracePt t="14001" x="1368425" y="5848350"/>
          <p14:tracePt t="14017" x="1393825" y="5861050"/>
          <p14:tracePt t="14034" x="1457325" y="5886450"/>
          <p14:tracePt t="14051" x="1501775" y="5899150"/>
          <p14:tracePt t="14068" x="1565275" y="5911850"/>
          <p14:tracePt t="14084" x="1647825" y="5940425"/>
          <p14:tracePt t="14101" x="1685925" y="5965825"/>
          <p14:tracePt t="14117" x="1730375" y="5984875"/>
          <p14:tracePt t="14135" x="1812925" y="6007100"/>
          <p14:tracePt t="14151" x="1889125" y="6029325"/>
          <p14:tracePt t="14169" x="1997075" y="6042025"/>
          <p14:tracePt t="14185" x="2066925" y="6042025"/>
          <p14:tracePt t="14201" x="2181225" y="6042025"/>
          <p14:tracePt t="14218" x="2400300" y="6042025"/>
          <p14:tracePt t="14234" x="2486025" y="6032500"/>
          <p14:tracePt t="14250" x="2571750" y="6007100"/>
          <p14:tracePt t="14268" x="2720975" y="5956300"/>
          <p14:tracePt t="14284" x="2800350" y="5908675"/>
          <p14:tracePt t="14300" x="2847975" y="5867400"/>
          <p14:tracePt t="14318" x="2940050" y="5743575"/>
          <p14:tracePt t="14334" x="2994025" y="5673725"/>
          <p14:tracePt t="14351" x="3022600" y="5616575"/>
          <p14:tracePt t="14368" x="3054350" y="5572125"/>
          <p14:tracePt t="14384" x="3067050" y="5537200"/>
          <p14:tracePt t="14401" x="3079750" y="5489575"/>
          <p14:tracePt t="14418" x="3098800" y="5410200"/>
          <p14:tracePt t="14434" x="3105150" y="5346700"/>
          <p14:tracePt t="14451" x="3111500" y="5308600"/>
          <p14:tracePt t="14468" x="3111500" y="5254625"/>
          <p14:tracePt t="14484" x="3111500" y="5219700"/>
          <p14:tracePt t="14501" x="3108325" y="5181600"/>
          <p14:tracePt t="14517" x="3079750" y="5080000"/>
          <p14:tracePt t="14534" x="3057525" y="5003800"/>
          <p14:tracePt t="14550" x="3028950" y="4946650"/>
          <p14:tracePt t="14568" x="2974975" y="4829175"/>
          <p14:tracePt t="14584" x="2914650" y="4718050"/>
          <p14:tracePt t="14601" x="2844800" y="4613275"/>
          <p14:tracePt t="14617" x="2733675" y="4476750"/>
          <p14:tracePt t="14634" x="2660650" y="4403725"/>
          <p14:tracePt t="14651" x="2590800" y="4340225"/>
          <p14:tracePt t="14667" x="2463800" y="4222750"/>
          <p14:tracePt t="14684" x="2371725" y="4146550"/>
          <p14:tracePt t="14701" x="2289175" y="4089400"/>
          <p14:tracePt t="14717" x="2178050" y="4010025"/>
          <p14:tracePt t="14734" x="2120900" y="3981450"/>
          <p14:tracePt t="14751" x="2054225" y="3943350"/>
          <p14:tracePt t="14767" x="1965325" y="3902075"/>
          <p14:tracePt t="14784" x="1920875" y="3867150"/>
          <p14:tracePt t="14801" x="1873250" y="3854450"/>
          <p14:tracePt t="14818" x="1825625" y="3838575"/>
          <p14:tracePt t="14835" x="1793875" y="3819525"/>
          <p14:tracePt t="14851" x="1762125" y="3806825"/>
          <p14:tracePt t="14868" x="1727200" y="3787775"/>
          <p14:tracePt t="14884" x="1698625" y="3781425"/>
          <p14:tracePt t="14902" x="1663700" y="3781425"/>
          <p14:tracePt t="14917" x="1635125" y="3781425"/>
          <p14:tracePt t="14934" x="1612900" y="3784600"/>
          <p14:tracePt t="14951" x="1574800" y="3797300"/>
          <p14:tracePt t="14968" x="1511300" y="3816350"/>
          <p14:tracePt t="14984" x="1473200" y="3851275"/>
          <p14:tracePt t="15001" x="1390650" y="3889375"/>
          <p14:tracePt t="15017" x="1349375" y="3924300"/>
          <p14:tracePt t="15035" x="1301750" y="3956050"/>
          <p14:tracePt t="15052" x="1235075" y="4044950"/>
          <p14:tracePt t="15068" x="1196975" y="4124325"/>
          <p14:tracePt t="15084" x="1158875" y="4203700"/>
          <p14:tracePt t="15102" x="1111250" y="4321175"/>
          <p14:tracePt t="15117" x="1079500" y="4429125"/>
          <p14:tracePt t="15134" x="1063625" y="4527550"/>
          <p14:tracePt t="15150" x="1031875" y="4638675"/>
          <p14:tracePt t="15167" x="1025525" y="4724400"/>
          <p14:tracePt t="15185" x="1025525" y="4794250"/>
          <p14:tracePt t="15201" x="1016000" y="4911725"/>
          <p14:tracePt t="15217" x="1009650" y="4975225"/>
          <p14:tracePt t="15234" x="1003300" y="5035550"/>
          <p14:tracePt t="15251" x="996950" y="5124450"/>
          <p14:tracePt t="15267" x="996950" y="5165725"/>
          <p14:tracePt t="15284" x="996950" y="5210175"/>
          <p14:tracePt t="15301" x="996950" y="5273675"/>
          <p14:tracePt t="15317" x="996950" y="5308600"/>
          <p14:tracePt t="15334" x="996950" y="5330825"/>
          <p14:tracePt t="15350" x="996950" y="5372100"/>
          <p14:tracePt t="15368" x="1000125" y="5394325"/>
          <p14:tracePt t="15386" x="1019175" y="5435600"/>
          <p14:tracePt t="15401" x="1038225" y="5467350"/>
          <p14:tracePt t="15418" x="1047750" y="5492750"/>
          <p14:tracePt t="15434" x="1060450" y="5530850"/>
          <p14:tracePt t="15451" x="1079500" y="5565775"/>
          <p14:tracePt t="15467" x="1089025" y="5594350"/>
          <p14:tracePt t="15485" x="1108075" y="5622925"/>
          <p14:tracePt t="15501" x="1117600" y="5632450"/>
          <p14:tracePt t="15518" x="1127125" y="5648325"/>
          <p14:tracePt t="15535" x="1152525" y="5664200"/>
          <p14:tracePt t="15551" x="1177925" y="5676900"/>
          <p14:tracePt t="15567" x="1196975" y="5686425"/>
          <p14:tracePt t="15585" x="1222375" y="5708650"/>
          <p14:tracePt t="15601" x="1231900" y="5708650"/>
          <p14:tracePt t="15618" x="1244600" y="5708650"/>
          <p14:tracePt t="15635" x="1260475" y="5708650"/>
          <p14:tracePt t="15667" x="1266825" y="5708650"/>
          <p14:tracePt t="15707" x="1270000" y="5708650"/>
          <p14:tracePt t="15713" x="1276350" y="5708650"/>
          <p14:tracePt t="15735" x="1279525" y="5708650"/>
          <p14:tracePt t="15742" x="1285875" y="5708650"/>
          <p14:tracePt t="15750" x="1285875" y="5715000"/>
          <p14:tracePt t="15771" x="1295400" y="5715000"/>
          <p14:tracePt t="15820" x="1301750" y="5715000"/>
          <p14:tracePt t="16062" x="1304925" y="5715000"/>
          <p14:tracePt t="16069" x="1311275" y="5715000"/>
          <p14:tracePt t="16077" x="1314450" y="5715000"/>
          <p14:tracePt t="16084" x="1320800" y="5715000"/>
          <p14:tracePt t="16117" x="1371600" y="5715000"/>
          <p14:tracePt t="16150" x="1447800" y="5699125"/>
          <p14:tracePt t="16167" x="1489075" y="5680075"/>
          <p14:tracePt t="16184" x="1530350" y="5661025"/>
          <p14:tracePt t="16201" x="1568450" y="5635625"/>
          <p14:tracePt t="16218" x="1616075" y="5600700"/>
          <p14:tracePt t="19857" x="1679575" y="5584825"/>
          <p14:tracePt t="19863" x="1762125" y="5559425"/>
          <p14:tracePt t="19871" x="1844675" y="5540375"/>
          <p14:tracePt t="19884" x="2041525" y="5492750"/>
          <p14:tracePt t="19900" x="2225675" y="5464175"/>
          <p14:tracePt t="19917" x="2495550" y="5413375"/>
          <p14:tracePt t="19950" x="3232150" y="5305425"/>
          <p14:tracePt t="19984" x="3756025" y="5172075"/>
          <p14:tracePt t="20002" x="3854450" y="5140325"/>
          <p14:tracePt t="20018" x="3921125" y="5102225"/>
          <p14:tracePt t="20033" x="3968750" y="5076825"/>
          <p14:tracePt t="20050" x="3971925" y="5054600"/>
          <p14:tracePt t="20067" x="3971925" y="5032375"/>
          <p14:tracePt t="20083" x="3943350" y="4981575"/>
          <p14:tracePt t="20100" x="3883025" y="4930775"/>
          <p14:tracePt t="20117" x="3781425" y="4870450"/>
          <p14:tracePt t="20133" x="3629025" y="4784725"/>
          <p14:tracePt t="20150" x="3486150" y="4730750"/>
          <p14:tracePt t="20167" x="3355975" y="4695825"/>
          <p14:tracePt t="20183" x="3184525" y="4654550"/>
          <p14:tracePt t="20200" x="3032125" y="4619625"/>
          <p14:tracePt t="20218" x="2787650" y="4552950"/>
          <p14:tracePt t="20234" x="2600325" y="4518025"/>
          <p14:tracePt t="20250" x="2390775" y="4460875"/>
          <p14:tracePt t="20267" x="2225675" y="4413250"/>
          <p14:tracePt t="20283" x="2000250" y="4349750"/>
          <p14:tracePt t="20300" x="1905000" y="4327525"/>
          <p14:tracePt t="20317" x="1847850" y="4305300"/>
          <p14:tracePt t="20333" x="1812925" y="4305300"/>
          <p14:tracePt t="20350" x="1803400" y="4305300"/>
          <p14:tracePt t="20368" x="1793875" y="4318000"/>
          <p14:tracePt t="20384" x="1797050" y="4327525"/>
          <p14:tracePt t="20400" x="1835150" y="4352925"/>
          <p14:tracePt t="20418" x="1987550" y="4438650"/>
          <p14:tracePt t="20434" x="2133600" y="4498975"/>
          <p14:tracePt t="20450" x="2308225" y="4565650"/>
          <p14:tracePt t="20468" x="2517775" y="4664075"/>
          <p14:tracePt t="20484" x="2673350" y="4749800"/>
          <p14:tracePt t="20501" x="2806700" y="4800600"/>
          <p14:tracePt t="20517" x="2955925" y="4870450"/>
          <p14:tracePt t="20533" x="3022600" y="4892675"/>
          <p14:tracePt t="20550" x="3079750" y="4911725"/>
          <p14:tracePt t="20566" x="3127375" y="4924425"/>
          <p14:tracePt t="20583" x="3136900" y="4924425"/>
          <p14:tracePt t="20600" x="3146425" y="4924425"/>
          <p14:tracePt t="20617" x="3152775" y="4924425"/>
          <p14:tracePt t="21813" x="3143250" y="4879975"/>
          <p14:tracePt t="21820" x="3124200" y="4797425"/>
          <p14:tracePt t="21834" x="3095625" y="4645025"/>
          <p14:tracePt t="21850" x="3060700" y="4483100"/>
          <p14:tracePt t="21867" x="3022600" y="4286250"/>
          <p14:tracePt t="21884" x="2959100" y="4048125"/>
          <p14:tracePt t="21917" x="2876550" y="3708400"/>
          <p14:tracePt t="21951" x="2749550" y="3457575"/>
          <p14:tracePt t="21969" x="2698750" y="3349625"/>
          <p14:tracePt t="21984" x="2676525" y="3302000"/>
          <p14:tracePt t="22000" x="2663825" y="3263900"/>
          <p14:tracePt t="22017" x="2647950" y="3248025"/>
          <p14:tracePt t="22034" x="2638425" y="3232150"/>
          <p14:tracePt t="22050" x="2628900" y="3222625"/>
          <p14:tracePt t="22067" x="2616200" y="3213100"/>
          <p14:tracePt t="22083" x="2590800" y="3206750"/>
          <p14:tracePt t="22100" x="2546350" y="3194050"/>
          <p14:tracePt t="22117" x="2447925" y="3178175"/>
          <p14:tracePt t="22133" x="2308225" y="3168650"/>
          <p14:tracePt t="22150" x="2168525" y="3162300"/>
          <p14:tracePt t="22167" x="2019300" y="3152775"/>
          <p14:tracePt t="22183" x="1841500" y="3127375"/>
          <p14:tracePt t="22200" x="1717675" y="3127375"/>
          <p14:tracePt t="22218" x="1552575" y="3108325"/>
          <p14:tracePt t="22233" x="1457325" y="3108325"/>
          <p14:tracePt t="22250" x="1343025" y="3108325"/>
          <p14:tracePt t="22267" x="1238250" y="3108325"/>
          <p14:tracePt t="22283" x="1098550" y="3108325"/>
          <p14:tracePt t="22300" x="1031875" y="3108325"/>
          <p14:tracePt t="22317" x="936625" y="3108325"/>
          <p14:tracePt t="22333" x="876300" y="3111500"/>
          <p14:tracePt t="22350" x="819150" y="3127375"/>
          <p14:tracePt t="22367" x="777875" y="3149600"/>
          <p14:tracePt t="22383" x="752475" y="3162300"/>
          <p14:tracePt t="22400" x="742950" y="3171825"/>
          <p14:tracePt t="22417" x="704850" y="3222625"/>
          <p14:tracePt t="22433" x="679450" y="3276600"/>
          <p14:tracePt t="22450" x="641350" y="3346450"/>
          <p14:tracePt t="22467" x="603250" y="3438525"/>
          <p14:tracePt t="22483" x="565150" y="3517900"/>
          <p14:tracePt t="22500" x="549275" y="3603625"/>
          <p14:tracePt t="22517" x="517525" y="3736975"/>
          <p14:tracePt t="22533" x="495300" y="3825875"/>
          <p14:tracePt t="22550" x="495300" y="3908425"/>
          <p14:tracePt t="22567" x="495300" y="4057650"/>
          <p14:tracePt t="22583" x="514350" y="4143375"/>
          <p14:tracePt t="22600" x="530225" y="4241800"/>
          <p14:tracePt t="22618" x="565150" y="4406900"/>
          <p14:tracePt t="22634" x="606425" y="4508500"/>
          <p14:tracePt t="22651" x="638175" y="4597400"/>
          <p14:tracePt t="22667" x="723900" y="4749800"/>
          <p14:tracePt t="22684" x="796925" y="4832350"/>
          <p14:tracePt t="22700" x="873125" y="4927600"/>
          <p14:tracePt t="22717" x="993775" y="5060950"/>
          <p14:tracePt t="22733" x="1085850" y="5140325"/>
          <p14:tracePt t="22750" x="1190625" y="5207000"/>
          <p14:tracePt t="22767" x="1301750" y="5286375"/>
          <p14:tracePt t="22784" x="1371600" y="5334000"/>
          <p14:tracePt t="22800" x="1441450" y="5387975"/>
          <p14:tracePt t="22817" x="1543050" y="5464175"/>
          <p14:tracePt t="22833" x="1631950" y="5514975"/>
          <p14:tracePt t="22850" x="1701800" y="5562600"/>
          <p14:tracePt t="22867" x="1787525" y="5610225"/>
          <p14:tracePt t="22884" x="1857375" y="5641975"/>
          <p14:tracePt t="22901" x="1984375" y="5689600"/>
          <p14:tracePt t="22917" x="2066925" y="5705475"/>
          <p14:tracePt t="22933" x="2133600" y="5724525"/>
          <p14:tracePt t="22949" x="2206625" y="5740400"/>
          <p14:tracePt t="22968" x="2387600" y="5791200"/>
          <p14:tracePt t="22984" x="2498725" y="5826125"/>
          <p14:tracePt t="23002" x="2581275" y="5854700"/>
          <p14:tracePt t="23017" x="2644775" y="5867400"/>
          <p14:tracePt t="23034" x="2705100" y="5867400"/>
          <p14:tracePt t="23050" x="2844800" y="5861050"/>
          <p14:tracePt t="23066" x="2927350" y="5845175"/>
          <p14:tracePt t="23083" x="3041650" y="5794375"/>
          <p14:tracePt t="23100" x="3292475" y="5692775"/>
          <p14:tracePt t="23116" x="3403600" y="5632450"/>
          <p14:tracePt t="23134" x="3527425" y="5581650"/>
          <p14:tracePt t="23150" x="3663950" y="5461000"/>
          <p14:tracePt t="23166" x="3736975" y="5387975"/>
          <p14:tracePt t="23183" x="3800475" y="5324475"/>
          <p14:tracePt t="23200" x="3854450" y="5254625"/>
          <p14:tracePt t="23216" x="3879850" y="5222875"/>
          <p14:tracePt t="23233" x="3898900" y="5200650"/>
          <p14:tracePt t="23250" x="3917950" y="5159375"/>
          <p14:tracePt t="23267" x="3927475" y="5133975"/>
          <p14:tracePt t="23283" x="3933825" y="5111750"/>
          <p14:tracePt t="23299" x="3933825" y="5095875"/>
          <p14:tracePt t="23316" x="3933825" y="5086350"/>
          <p14:tracePt t="23333" x="3933825" y="5076825"/>
          <p14:tracePt t="23350" x="3933825" y="5060950"/>
          <p14:tracePt t="23585" x="3895725" y="4997450"/>
          <p14:tracePt t="23592" x="3829050" y="4921250"/>
          <p14:tracePt t="23599" x="3784600" y="4848225"/>
          <p14:tracePt t="23616" x="3673475" y="4699000"/>
          <p14:tracePt t="23634" x="3482975" y="4464050"/>
          <p14:tracePt t="23650" x="3394075" y="4349750"/>
          <p14:tracePt t="23668" x="3349625" y="4289425"/>
          <p14:tracePt t="23684" x="3305175" y="4241800"/>
          <p14:tracePt t="23700" x="3295650" y="4232275"/>
          <p14:tracePt t="23716" x="3286125" y="4229100"/>
          <p14:tracePt t="23734" x="3267075" y="4229100"/>
          <p14:tracePt t="23750" x="3260725" y="4229100"/>
          <p14:tracePt t="27086" x="3311525" y="4213225"/>
          <p14:tracePt t="27093" x="3394075" y="4206875"/>
          <p14:tracePt t="27100" x="3476625" y="4187825"/>
          <p14:tracePt t="27117" x="3660775" y="4140200"/>
          <p14:tracePt t="27133" x="3914775" y="4079875"/>
          <p14:tracePt t="27150" x="4311650" y="3895725"/>
          <p14:tracePt t="27167" x="5276850" y="3454400"/>
          <p14:tracePt t="27202" x="7404100" y="2425700"/>
          <p14:tracePt t="27235" x="8950325" y="1619250"/>
          <p14:tracePt t="27678" x="9128125" y="0"/>
          <p14:tracePt t="27684" x="9045575" y="0"/>
          <p14:tracePt t="27700" x="8918575" y="0"/>
          <p14:tracePt t="27717" x="8826500" y="0"/>
          <p14:tracePt t="27734" x="8645525" y="0"/>
          <p14:tracePt t="27766" x="8407400" y="0"/>
          <p14:tracePt t="27799" x="8191500" y="0"/>
          <p14:tracePt t="27816" x="8105775" y="0"/>
          <p14:tracePt t="27833" x="7991475" y="0"/>
          <p14:tracePt t="27849" x="7947025" y="0"/>
          <p14:tracePt t="27866" x="7915275" y="0"/>
          <p14:tracePt t="27884" x="7893050" y="0"/>
          <p14:tracePt t="27900" x="7877175" y="0"/>
          <p14:tracePt t="27916" x="7867650" y="0"/>
          <p14:tracePt t="27933" x="7835900" y="0"/>
          <p14:tracePt t="27949" x="7807325" y="0"/>
          <p14:tracePt t="27966" x="7750175" y="0"/>
          <p14:tracePt t="27983" x="7632700" y="0"/>
          <p14:tracePt t="27999" x="7546975" y="0"/>
          <p14:tracePt t="28016" x="7426325" y="0"/>
          <p14:tracePt t="28033" x="7226300" y="0"/>
          <p14:tracePt t="28049" x="7121525" y="0"/>
          <p14:tracePt t="28066" x="7029450" y="3175"/>
          <p14:tracePt t="28083" x="6892925" y="44450"/>
          <p14:tracePt t="28099" x="6823075" y="82550"/>
          <p14:tracePt t="28117" x="6775450" y="107950"/>
          <p14:tracePt t="28134" x="6737350" y="184150"/>
          <p14:tracePt t="28150" x="6696075" y="263525"/>
          <p14:tracePt t="28166" x="6680200" y="371475"/>
          <p14:tracePt t="28183" x="6686550" y="511175"/>
          <p14:tracePt t="28199" x="6711950" y="650875"/>
          <p14:tracePt t="28216" x="6772275" y="774700"/>
          <p14:tracePt t="28233" x="6858000" y="939800"/>
          <p14:tracePt t="28249" x="6918325" y="1031875"/>
          <p14:tracePt t="28266" x="6981825" y="1104900"/>
          <p14:tracePt t="28283" x="7083425" y="1184275"/>
          <p14:tracePt t="28300" x="7150100" y="1206500"/>
          <p14:tracePt t="28316" x="7200900" y="1193800"/>
          <p14:tracePt t="28333" x="7245350" y="1165225"/>
          <p14:tracePt t="28349" x="7280275" y="1104900"/>
          <p14:tracePt t="28367" x="7296150" y="1006475"/>
          <p14:tracePt t="28382" x="7289800" y="933450"/>
          <p14:tracePt t="28399" x="7277100" y="869950"/>
          <p14:tracePt t="28417" x="7251700" y="806450"/>
          <p14:tracePt t="28433" x="7232650" y="774700"/>
          <p14:tracePt t="28449" x="7207250" y="749300"/>
          <p14:tracePt t="28467" x="7178675" y="708025"/>
          <p14:tracePt t="28482" x="7165975" y="688975"/>
          <p14:tracePt t="28499" x="7156450" y="679450"/>
          <p14:tracePt t="28517" x="7137400" y="660400"/>
          <p14:tracePt t="28533" x="7131050" y="660400"/>
          <p14:tracePt t="28549" x="7127875" y="660400"/>
          <p14:tracePt t="28603" x="7127875" y="654050"/>
          <p14:tracePt t="28638" x="7127875" y="650875"/>
          <p14:tracePt t="28645" x="7121525" y="644525"/>
          <p14:tracePt t="28652" x="7118350" y="641350"/>
          <p14:tracePt t="28666" x="7108825" y="628650"/>
          <p14:tracePt t="28683" x="7092950" y="612775"/>
          <p14:tracePt t="28699" x="7080250" y="603250"/>
          <p14:tracePt t="28716" x="7067550" y="590550"/>
          <p14:tracePt t="28733" x="7051675" y="581025"/>
          <p14:tracePt t="28749" x="7019925" y="561975"/>
          <p14:tracePt t="28766" x="6978650" y="542925"/>
          <p14:tracePt t="28783" x="6946900" y="523875"/>
          <p14:tracePt t="28800" x="6908800" y="498475"/>
          <p14:tracePt t="28816" x="6867525" y="473075"/>
          <p14:tracePt t="28833" x="6842125" y="463550"/>
          <p14:tracePt t="28850" x="6832600" y="454025"/>
          <p14:tracePt t="28866" x="6816725" y="454025"/>
          <p14:tracePt t="28899" x="6819900" y="454025"/>
          <p14:tracePt t="28916" x="6867525" y="463550"/>
          <p14:tracePt t="28933" x="6921500" y="476250"/>
          <p14:tracePt t="28949" x="6985000" y="498475"/>
          <p14:tracePt t="28966" x="7115175" y="552450"/>
          <p14:tracePt t="28983" x="7200900" y="584200"/>
          <p14:tracePt t="28999" x="7292975" y="625475"/>
          <p14:tracePt t="29016" x="7378700" y="676275"/>
          <p14:tracePt t="29033" x="7426325" y="701675"/>
          <p14:tracePt t="29049" x="7442200" y="720725"/>
          <p14:tracePt t="29066" x="7464425" y="739775"/>
          <p14:tracePt t="29083" x="7464425" y="749300"/>
          <p14:tracePt t="29100" x="7461250" y="765175"/>
          <p14:tracePt t="29116" x="7445375" y="774700"/>
          <p14:tracePt t="29133" x="7423150" y="803275"/>
          <p14:tracePt t="29150" x="7327900" y="908050"/>
          <p14:tracePt t="29166" x="7245350" y="1041400"/>
          <p14:tracePt t="29182" x="7181850" y="1200150"/>
          <p14:tracePt t="29200" x="7146925" y="1454150"/>
          <p14:tracePt t="29216" x="7146925" y="1612900"/>
          <p14:tracePt t="29233" x="7150100" y="1730375"/>
          <p14:tracePt t="29250" x="7172325" y="1831975"/>
          <p14:tracePt t="29266" x="7185025" y="1870075"/>
          <p14:tracePt t="29585" x="7248525" y="1892300"/>
          <p14:tracePt t="29591" x="7343775" y="1920875"/>
          <p14:tracePt t="29599" x="7435850" y="1958975"/>
          <p14:tracePt t="29616" x="7613650" y="2025650"/>
          <p14:tracePt t="29632" x="7750175" y="2085975"/>
          <p14:tracePt t="29649" x="7921625" y="2174875"/>
          <p14:tracePt t="29666" x="8010525" y="2206625"/>
          <p14:tracePt t="29683" x="8080375" y="2244725"/>
          <p14:tracePt t="29685" x="8108950" y="2257425"/>
          <p14:tracePt t="29700" x="8156575" y="2286000"/>
          <p14:tracePt t="29716" x="8188325" y="2317750"/>
          <p14:tracePt t="29732" x="8213725" y="2349500"/>
          <p14:tracePt t="29750" x="8232775" y="2413000"/>
          <p14:tracePt t="29766" x="8242300" y="2451100"/>
          <p14:tracePt t="29783" x="8261350" y="2498725"/>
          <p14:tracePt t="29799" x="8261350" y="2536825"/>
          <p14:tracePt t="29816" x="8267700" y="2587625"/>
          <p14:tracePt t="29833" x="8286750" y="2743200"/>
          <p14:tracePt t="29849" x="8286750" y="2835275"/>
          <p14:tracePt t="29866" x="8293100" y="2930525"/>
          <p14:tracePt t="29883" x="8302625" y="3124200"/>
          <p14:tracePt t="29899" x="8312150" y="3241675"/>
          <p14:tracePt t="29916" x="8318500" y="3346450"/>
          <p14:tracePt t="29933" x="8353425" y="3536950"/>
          <p14:tracePt t="29949" x="8369300" y="3667125"/>
          <p14:tracePt t="29966" x="8388350" y="3771900"/>
          <p14:tracePt t="29983" x="8448675" y="3997325"/>
          <p14:tracePt t="29999" x="8477250" y="4117975"/>
          <p14:tracePt t="30016" x="8493125" y="4213225"/>
          <p14:tracePt t="30033" x="8524875" y="4349750"/>
          <p14:tracePt t="30050" x="8537575" y="4432300"/>
          <p14:tracePt t="30067" x="8553450" y="4530725"/>
          <p14:tracePt t="30083" x="8578850" y="4664075"/>
          <p14:tracePt t="30099" x="8601075" y="4749800"/>
          <p14:tracePt t="30116" x="8616950" y="4835525"/>
          <p14:tracePt t="30132" x="8639175" y="4946650"/>
          <p14:tracePt t="30149" x="8645525" y="4991100"/>
          <p14:tracePt t="30166" x="8651875" y="5035550"/>
          <p14:tracePt t="30184" x="8677275" y="5092700"/>
          <p14:tracePt t="30200" x="8683625" y="5130800"/>
          <p14:tracePt t="30216" x="8696325" y="5168900"/>
          <p14:tracePt t="30232" x="8709025" y="5216525"/>
          <p14:tracePt t="30249" x="8709025" y="5238750"/>
          <p14:tracePt t="30559" x="8667750" y="5254625"/>
          <p14:tracePt t="30567" x="8616950" y="5270500"/>
          <p14:tracePt t="30574" x="8578850" y="5286375"/>
          <p14:tracePt t="30582" x="8518525" y="5321300"/>
          <p14:tracePt t="30599" x="8404225" y="5372100"/>
          <p14:tracePt t="30616" x="8251825" y="5457825"/>
          <p14:tracePt t="30632" x="8172450" y="5514975"/>
          <p14:tracePt t="30649" x="8124825" y="5546725"/>
          <p14:tracePt t="30666" x="8051800" y="5619750"/>
          <p14:tracePt t="30683" x="8010525" y="5670550"/>
          <p14:tracePt t="30699" x="7956550" y="5721350"/>
          <p14:tracePt t="30717" x="7883525" y="5803900"/>
          <p14:tracePt t="30734" x="7835900" y="5845175"/>
          <p14:tracePt t="30750" x="7807325" y="5886450"/>
          <p14:tracePt t="30766" x="7769225" y="5927725"/>
          <p14:tracePt t="30782" x="7759700" y="5953125"/>
          <p14:tracePt t="30800" x="7747000" y="5969000"/>
          <p14:tracePt t="30816" x="7724775" y="5991225"/>
          <p14:tracePt t="30832" x="7721600" y="6000750"/>
          <p14:tracePt t="30849" x="7721600" y="6010275"/>
          <p14:tracePt t="30866" x="7712075" y="6022975"/>
          <p14:tracePt t="30882" x="7705725" y="6035675"/>
          <p14:tracePt t="30899" x="7702550" y="6035675"/>
          <p14:tracePt t="30937" x="7702550" y="6026150"/>
          <p14:tracePt t="30949" x="7702550" y="6022975"/>
          <p14:tracePt t="30966" x="7702550" y="5991225"/>
          <p14:tracePt t="30982" x="7705725" y="5953125"/>
          <p14:tracePt t="30999" x="7718425" y="5908675"/>
          <p14:tracePt t="31016" x="7731125" y="5845175"/>
          <p14:tracePt t="31032" x="7731125" y="5807075"/>
          <p14:tracePt t="31050" x="7743825" y="5759450"/>
          <p14:tracePt t="31066" x="7753350" y="5737225"/>
          <p14:tracePt t="31083" x="7759700" y="5705475"/>
          <p14:tracePt t="31100" x="7775575" y="5683250"/>
          <p14:tracePt t="31116" x="7785100" y="5673725"/>
          <p14:tracePt t="31133" x="7797800" y="5657850"/>
          <p14:tracePt t="31150" x="7797800" y="5645150"/>
          <p14:tracePt t="31166" x="7797800" y="5635625"/>
          <p14:tracePt t="31183" x="7797800" y="5626100"/>
          <p14:tracePt t="31199" x="7797800" y="5613400"/>
          <p14:tracePt t="31223" x="7797800" y="5610225"/>
          <p14:tracePt t="31233" x="7797800" y="5603875"/>
          <p14:tracePt t="31250" x="7797800" y="5594350"/>
          <p14:tracePt t="31266" x="7797800" y="5591175"/>
          <p14:tracePt t="31283" x="7788275" y="5591175"/>
          <p14:tracePt t="31299" x="7775575" y="5591175"/>
          <p14:tracePt t="31316" x="7766050" y="5591175"/>
          <p14:tracePt t="31333" x="7756525" y="5591175"/>
          <p14:tracePt t="31349" x="7734300" y="5591175"/>
          <p14:tracePt t="31366" x="7724775" y="5591175"/>
          <p14:tracePt t="31382" x="7715250" y="5591175"/>
          <p14:tracePt t="31399" x="7689850" y="5591175"/>
          <p14:tracePt t="31415" x="7667625" y="5591175"/>
          <p14:tracePt t="31433" x="7651750" y="5591175"/>
          <p14:tracePt t="31449" x="7632700" y="5591175"/>
          <p14:tracePt t="31466" x="7623175" y="5597525"/>
          <p14:tracePt t="31482" x="7616825" y="5600700"/>
          <p14:tracePt t="31499" x="7616825" y="5610225"/>
          <p14:tracePt t="31515" x="7616825" y="5622925"/>
          <p14:tracePt t="31533" x="7616825" y="5626100"/>
          <p14:tracePt t="31600" x="7620000" y="5626100"/>
          <p14:tracePt t="31741" x="7620000" y="5613400"/>
          <p14:tracePt t="31748" x="7620000" y="5610225"/>
          <p14:tracePt t="31755" x="7616825" y="5610225"/>
          <p14:tracePt t="31766" x="7610475" y="5603875"/>
          <p14:tracePt t="31783" x="7597775" y="5594350"/>
          <p14:tracePt t="31799" x="7581900" y="5591175"/>
          <p14:tracePt t="31816" x="7572375" y="5581650"/>
          <p14:tracePt t="31833" x="7556500" y="5565775"/>
          <p14:tracePt t="31849" x="7553325" y="5556250"/>
          <p14:tracePt t="31865" x="7553325" y="5546725"/>
          <p14:tracePt t="31883" x="7572375" y="5489575"/>
          <p14:tracePt t="31899" x="7626350" y="5429250"/>
          <p14:tracePt t="31916" x="7689850" y="5365750"/>
          <p14:tracePt t="31933" x="7797800" y="5232400"/>
          <p14:tracePt t="31949" x="7880350" y="5105400"/>
          <p14:tracePt t="31965" x="7921625" y="5006975"/>
          <p14:tracePt t="31983" x="7978775" y="4845050"/>
          <p14:tracePt t="31999" x="7997825" y="4705350"/>
          <p14:tracePt t="32016" x="8004175" y="4556125"/>
          <p14:tracePt t="32032" x="8013700" y="4403725"/>
          <p14:tracePt t="32049" x="8013700" y="4321175"/>
          <p14:tracePt t="32066" x="8013700" y="4264025"/>
          <p14:tracePt t="32083" x="8004175" y="4200525"/>
          <p14:tracePt t="32099" x="7994650" y="4175125"/>
          <p14:tracePt t="32116" x="7981950" y="4165600"/>
          <p14:tracePt t="32132" x="7962900" y="4143375"/>
          <p14:tracePt t="32149" x="7953375" y="4140200"/>
          <p14:tracePt t="32166" x="7931150" y="4133850"/>
          <p14:tracePt t="32182" x="7889875" y="4124325"/>
          <p14:tracePt t="32199" x="7845425" y="4111625"/>
          <p14:tracePt t="32216" x="7788275" y="4089400"/>
          <p14:tracePt t="32218" x="7740650" y="4079875"/>
          <p14:tracePt t="32232" x="7667625" y="4067175"/>
          <p14:tracePt t="32249" x="7604125" y="4051300"/>
          <p14:tracePt t="32266" x="7556500" y="4038600"/>
          <p14:tracePt t="32282" x="7493000" y="4013200"/>
          <p14:tracePt t="32299" x="7454900" y="3987800"/>
          <p14:tracePt t="32317" x="7375525" y="3924300"/>
          <p14:tracePt t="32332" x="7315200" y="3860800"/>
          <p14:tracePt t="32349" x="7254875" y="3816350"/>
          <p14:tracePt t="32366" x="7181850" y="3743325"/>
          <p14:tracePt t="32382" x="7143750" y="3705225"/>
          <p14:tracePt t="32399" x="7102475" y="3679825"/>
          <p14:tracePt t="32415" x="7051675" y="3629025"/>
          <p14:tracePt t="32432" x="7013575" y="3571875"/>
          <p14:tracePt t="32449" x="6972300" y="3521075"/>
          <p14:tracePt t="32466" x="6899275" y="3448050"/>
          <p14:tracePt t="32482" x="6877050" y="3425825"/>
          <p14:tracePt t="32499" x="6845300" y="3394075"/>
          <p14:tracePt t="32516" x="6794500" y="3362325"/>
          <p14:tracePt t="32533" x="6753225" y="3327400"/>
          <p14:tracePt t="32549" x="6686550" y="3298825"/>
          <p14:tracePt t="32566" x="6578600" y="3244850"/>
          <p14:tracePt t="32582" x="6502400" y="3216275"/>
          <p14:tracePt t="32599" x="6403975" y="3175000"/>
          <p14:tracePt t="32616" x="6280150" y="3143250"/>
          <p14:tracePt t="32632" x="6194425" y="3127375"/>
          <p14:tracePt t="32649" x="6130925" y="3117850"/>
          <p14:tracePt t="32666" x="6067425" y="3117850"/>
          <p14:tracePt t="32682" x="6029325" y="3127375"/>
          <p14:tracePt t="32699" x="6007100" y="3140075"/>
          <p14:tracePt t="32716" x="5953125" y="3184525"/>
          <p14:tracePt t="32732" x="5915025" y="3209925"/>
          <p14:tracePt t="32749" x="5873750" y="3257550"/>
          <p14:tracePt t="32765" x="5807075" y="3349625"/>
          <p14:tracePt t="32782" x="5768975" y="3429000"/>
          <p14:tracePt t="32799" x="5746750" y="3495675"/>
          <p14:tracePt t="32816" x="5727700" y="3559175"/>
          <p14:tracePt t="32832" x="5727700" y="3581400"/>
          <p14:tracePt t="32850" x="5727700" y="3609975"/>
          <p14:tracePt t="32866" x="5727700" y="3648075"/>
          <p14:tracePt t="32882" x="5727700" y="3670300"/>
          <p14:tracePt t="32899" x="5727700" y="3679825"/>
          <p14:tracePt t="32916" x="5734050" y="3714750"/>
          <p14:tracePt t="32932" x="5753100" y="3740150"/>
          <p14:tracePt t="32950" x="5791200" y="3771900"/>
          <p14:tracePt t="32966" x="5857875" y="3810000"/>
          <p14:tracePt t="32983" x="5905500" y="3844925"/>
          <p14:tracePt t="32999" x="5943600" y="3870325"/>
          <p14:tracePt t="33016" x="6019800" y="3917950"/>
          <p14:tracePt t="33033" x="6064250" y="3937000"/>
          <p14:tracePt t="33049" x="6149975" y="3978275"/>
          <p14:tracePt t="33066" x="6197600" y="4006850"/>
          <p14:tracePt t="33082" x="6245225" y="4038600"/>
          <p14:tracePt t="33099" x="6311900" y="4079875"/>
          <p14:tracePt t="33116" x="6369050" y="4114800"/>
          <p14:tracePt t="33132" x="6426200" y="4152900"/>
          <p14:tracePt t="33150" x="6534150" y="4203700"/>
          <p14:tracePt t="33166" x="6581775" y="4232275"/>
          <p14:tracePt t="33183" x="6629400" y="4264025"/>
          <p14:tracePt t="33200" x="6708775" y="4286250"/>
          <p14:tracePt t="33216" x="6762750" y="4298950"/>
          <p14:tracePt t="33232" x="6810375" y="4311650"/>
          <p14:tracePt t="33250" x="6873875" y="4337050"/>
          <p14:tracePt t="33266" x="6911975" y="4349750"/>
          <p14:tracePt t="33282" x="6950075" y="4356100"/>
          <p14:tracePt t="33299" x="7010400" y="4362450"/>
          <p14:tracePt t="33316" x="7064375" y="4368800"/>
          <p14:tracePt t="33332" x="7134225" y="4368800"/>
          <p14:tracePt t="33349" x="7251700" y="4368800"/>
          <p14:tracePt t="33366" x="7305675" y="4368800"/>
          <p14:tracePt t="33382" x="7350125" y="4368800"/>
          <p14:tracePt t="33399" x="7388225" y="4368800"/>
          <p14:tracePt t="33416" x="7410450" y="4368800"/>
          <p14:tracePt t="33432" x="7423150" y="4368800"/>
          <p14:tracePt t="33449" x="7426325" y="4368800"/>
          <p14:tracePt t="33520" x="7432675" y="4368800"/>
          <p14:tracePt t="33528" x="7435850" y="4368800"/>
          <p14:tracePt t="33534" x="7442200" y="4365625"/>
          <p14:tracePt t="33549" x="7442200" y="4362450"/>
          <p14:tracePt t="33565" x="7445375" y="4362450"/>
          <p14:tracePt t="34424" x="7531100" y="4308475"/>
          <p14:tracePt t="34431" x="7696200" y="4194175"/>
          <p14:tracePt t="34438" x="7864475" y="4064000"/>
          <p14:tracePt t="34448" x="7994650" y="3946525"/>
          <p14:tracePt t="34466" x="8423275" y="3565525"/>
          <p14:tracePt t="34486" x="8648700" y="3343275"/>
          <p14:tracePt t="34500" x="8778875" y="3194050"/>
          <p14:tracePt t="34533" x="9061450" y="2768600"/>
          <p14:tracePt t="34659" x="9134475" y="1946275"/>
          <p14:tracePt t="34666" x="9121775" y="1917700"/>
          <p14:tracePt t="34673" x="9102725" y="1905000"/>
          <p14:tracePt t="34682" x="9090025" y="1892300"/>
          <p14:tracePt t="34699" x="9058275" y="1860550"/>
          <p14:tracePt t="34716" x="9017000" y="1844675"/>
          <p14:tracePt t="34733" x="8972550" y="1825625"/>
          <p14:tracePt t="34749" x="8931275" y="1797050"/>
          <p14:tracePt t="34765" x="8867775" y="1765300"/>
          <p14:tracePt t="34782" x="8801100" y="1714500"/>
          <p14:tracePt t="34799" x="8728075" y="1657350"/>
          <p14:tracePt t="34815" x="8616950" y="1577975"/>
          <p14:tracePt t="34832" x="8528050" y="1530350"/>
          <p14:tracePt t="34849" x="8435975" y="1479550"/>
          <p14:tracePt t="34866" x="8321675" y="1435100"/>
          <p14:tracePt t="34882" x="8229600" y="1393825"/>
          <p14:tracePt t="34899" x="8121650" y="1368425"/>
          <p14:tracePt t="34915" x="7953375" y="1327150"/>
          <p14:tracePt t="34932" x="7861300" y="1327150"/>
          <p14:tracePt t="34949" x="7769225" y="1327150"/>
          <p14:tracePt t="34966" x="7635875" y="1346200"/>
          <p14:tracePt t="34982" x="7559675" y="1362075"/>
          <p14:tracePt t="34999" x="7515225" y="1374775"/>
          <p14:tracePt t="35016" x="7448550" y="1416050"/>
          <p14:tracePt t="35032" x="7416800" y="1441450"/>
          <p14:tracePt t="35050" x="7343775" y="1520825"/>
          <p14:tracePt t="35066" x="7270750" y="1593850"/>
          <p14:tracePt t="35082" x="7216775" y="1663700"/>
          <p14:tracePt t="35098" x="7159625" y="1746250"/>
          <p14:tracePt t="35116" x="7089775" y="1857375"/>
          <p14:tracePt t="35132" x="7051675" y="1924050"/>
          <p14:tracePt t="35149" x="7010400" y="2000250"/>
          <p14:tracePt t="35165" x="6975475" y="2057400"/>
          <p14:tracePt t="35182" x="6946900" y="2114550"/>
          <p14:tracePt t="35199" x="6918325" y="2206625"/>
          <p14:tracePt t="35215" x="6905625" y="2257425"/>
          <p14:tracePt t="35232" x="6899275" y="2311400"/>
          <p14:tracePt t="35250" x="6899275" y="2374900"/>
          <p14:tracePt t="35266" x="6899275" y="2409825"/>
          <p14:tracePt t="35282" x="6902450" y="2454275"/>
          <p14:tracePt t="35299" x="6927850" y="2517775"/>
          <p14:tracePt t="35315" x="6956425" y="2584450"/>
          <p14:tracePt t="35332" x="7000875" y="2641600"/>
          <p14:tracePt t="35349" x="7096125" y="2746375"/>
          <p14:tracePt t="35365" x="7188200" y="2822575"/>
          <p14:tracePt t="35382" x="7273925" y="2895600"/>
          <p14:tracePt t="35399" x="7407275" y="3006725"/>
          <p14:tracePt t="35416" x="7512050" y="3082925"/>
          <p14:tracePt t="35432" x="7604125" y="3152775"/>
          <p14:tracePt t="35449" x="7705725" y="3228975"/>
          <p14:tracePt t="35465" x="7753350" y="3254375"/>
          <p14:tracePt t="35482" x="7791450" y="3289300"/>
          <p14:tracePt t="35499" x="7835900" y="3324225"/>
          <p14:tracePt t="35515" x="7883525" y="3359150"/>
          <p14:tracePt t="35533" x="7915275" y="3384550"/>
          <p14:tracePt t="35549" x="7978775" y="3416300"/>
          <p14:tracePt t="35566" x="8001000" y="3429000"/>
          <p14:tracePt t="35583" x="8023225" y="3435350"/>
          <p14:tracePt t="35599" x="8051800" y="3435350"/>
          <p14:tracePt t="35615" x="8061325" y="3429000"/>
          <p14:tracePt t="35632" x="8070850" y="3413125"/>
          <p14:tracePt t="35649" x="8108950" y="3368675"/>
          <p14:tracePt t="35666" x="8121650" y="3324225"/>
          <p14:tracePt t="35682" x="8134350" y="3276600"/>
          <p14:tracePt t="35699" x="8153400" y="3206750"/>
          <p14:tracePt t="35715" x="8153400" y="3168650"/>
          <p14:tracePt t="35732" x="8159750" y="3124200"/>
          <p14:tracePt t="35749" x="8159750" y="3086100"/>
          <p14:tracePt t="35765" x="8159750" y="3076575"/>
          <p14:tracePt t="35782" x="8159750" y="3060700"/>
          <p14:tracePt t="35876" x="8159750" y="3063875"/>
          <p14:tracePt t="35883" x="8159750" y="3067050"/>
          <p14:tracePt t="35890" x="8159750" y="3073400"/>
          <p14:tracePt t="35898" x="8159750" y="3076575"/>
          <p14:tracePt t="35915" x="8159750" y="3086100"/>
          <p14:tracePt t="36289" x="8150225" y="3117850"/>
          <p14:tracePt t="36296" x="8134350" y="3146425"/>
          <p14:tracePt t="36303" x="8112125" y="3187700"/>
          <p14:tracePt t="36316" x="8058150" y="3257550"/>
          <p14:tracePt t="36332" x="8001000" y="3340100"/>
          <p14:tracePt t="36349" x="7953375" y="3409950"/>
          <p14:tracePt t="36382" x="7851775" y="3597275"/>
          <p14:tracePt t="36416" x="7804150" y="3870325"/>
          <p14:tracePt t="36433" x="7804150" y="3997325"/>
          <p14:tracePt t="36448" x="7816850" y="4105275"/>
          <p14:tracePt t="36466" x="7842250" y="4305300"/>
          <p14:tracePt t="36482" x="7886700" y="4435475"/>
          <p14:tracePt t="36499" x="7912100" y="4543425"/>
          <p14:tracePt t="36516" x="7972425" y="4727575"/>
          <p14:tracePt t="36532" x="8007350" y="4835525"/>
          <p14:tracePt t="36549" x="8039100" y="4924425"/>
          <p14:tracePt t="36566" x="8061325" y="5035550"/>
          <p14:tracePt t="36582" x="8074025" y="5111750"/>
          <p14:tracePt t="36599" x="8089900" y="5165725"/>
          <p14:tracePt t="36616" x="8108950" y="5222875"/>
          <p14:tracePt t="36632" x="8108950" y="5245100"/>
          <p14:tracePt t="36649" x="8108950" y="5273675"/>
          <p14:tracePt t="36665" x="8108950" y="5289550"/>
          <p14:tracePt t="36682" x="8108950" y="5299075"/>
          <p14:tracePt t="36699" x="8108950" y="5302250"/>
          <p14:tracePt t="36715" x="8099425" y="5302250"/>
          <p14:tracePt t="36732" x="8089900" y="5292725"/>
          <p14:tracePt t="36749" x="8054975" y="5235575"/>
          <p14:tracePt t="36766" x="7978775" y="5133975"/>
          <p14:tracePt t="36782" x="7921625" y="5064125"/>
          <p14:tracePt t="36799" x="7874000" y="4981575"/>
          <p14:tracePt t="36815" x="7797800" y="4883150"/>
          <p14:tracePt t="36832" x="7759700" y="4822825"/>
          <p14:tracePt t="36849" x="7708900" y="4772025"/>
          <p14:tracePt t="36865" x="7658100" y="4733925"/>
          <p14:tracePt t="36882" x="7626350" y="4708525"/>
          <p14:tracePt t="36898" x="7597775" y="4695825"/>
          <p14:tracePt t="36915" x="7581900" y="4683125"/>
          <p14:tracePt t="36932" x="7572375" y="4683125"/>
          <p14:tracePt t="36948" x="7562850" y="4683125"/>
          <p14:tracePt t="36965" x="7559675" y="4683125"/>
          <p14:tracePt t="37000" x="7566025" y="4683125"/>
          <p14:tracePt t="37007" x="7575550" y="4683125"/>
          <p14:tracePt t="37015" x="7594600" y="4676775"/>
          <p14:tracePt t="37032" x="7639050" y="4670425"/>
          <p14:tracePt t="37049" x="7689850" y="4670425"/>
          <p14:tracePt t="37065" x="7788275" y="4654550"/>
          <p14:tracePt t="37082" x="7874000" y="4638675"/>
          <p14:tracePt t="37099" x="8016875" y="4629150"/>
          <p14:tracePt t="37115" x="8089900" y="4622800"/>
          <p14:tracePt t="37132" x="8159750" y="4622800"/>
          <p14:tracePt t="37149" x="8264525" y="4622800"/>
          <p14:tracePt t="37165" x="8324850" y="4622800"/>
          <p14:tracePt t="37182" x="8362950" y="4622800"/>
          <p14:tracePt t="37199" x="8404225" y="4625975"/>
          <p14:tracePt t="37215" x="8420100" y="4635500"/>
          <p14:tracePt t="37231" x="8435975" y="4651375"/>
          <p14:tracePt t="37249" x="8448675" y="4667250"/>
          <p14:tracePt t="37265" x="8458200" y="4676775"/>
          <p14:tracePt t="37282" x="8474075" y="4686300"/>
          <p14:tracePt t="37299" x="8499475" y="4724400"/>
          <p14:tracePt t="37315" x="8512175" y="4746625"/>
          <p14:tracePt t="37332" x="8531225" y="4784725"/>
          <p14:tracePt t="37349" x="8562975" y="4845050"/>
          <p14:tracePt t="37365" x="8575675" y="4879975"/>
          <p14:tracePt t="37382" x="8597900" y="4937125"/>
          <p14:tracePt t="37399" x="8648700" y="5041900"/>
          <p14:tracePt t="37415" x="8680450" y="5121275"/>
          <p14:tracePt t="37432" x="8718550" y="5178425"/>
          <p14:tracePt t="37449" x="8737600" y="5241925"/>
          <p14:tracePt t="37465" x="8750300" y="5289550"/>
          <p14:tracePt t="37481" x="8769350" y="5327650"/>
          <p14:tracePt t="37498" x="8788400" y="5375275"/>
          <p14:tracePt t="37515" x="8801100" y="5422900"/>
          <p14:tracePt t="37532" x="8813800" y="5467350"/>
          <p14:tracePt t="37548" x="8836025" y="5508625"/>
          <p14:tracePt t="37565" x="8842375" y="5540375"/>
          <p14:tracePt t="37582" x="8842375" y="5562600"/>
          <p14:tracePt t="37599" x="8848725" y="5600700"/>
          <p14:tracePt t="37615" x="8848725" y="5622925"/>
          <p14:tracePt t="37632" x="8848725" y="5654675"/>
          <p14:tracePt t="37648" x="8848725" y="5692775"/>
          <p14:tracePt t="37665" x="8848725" y="5715000"/>
          <p14:tracePt t="37682" x="8848725" y="5753100"/>
          <p14:tracePt t="37698" x="8848725" y="5800725"/>
          <p14:tracePt t="37715" x="8845550" y="5829300"/>
          <p14:tracePt t="37732" x="8823325" y="5880100"/>
          <p14:tracePt t="37748" x="8810625" y="5908675"/>
          <p14:tracePt t="37765" x="8797925" y="5946775"/>
          <p14:tracePt t="37782" x="8772525" y="5997575"/>
          <p14:tracePt t="37799" x="8740775" y="6022975"/>
          <p14:tracePt t="37815" x="8715375" y="6048375"/>
          <p14:tracePt t="37832" x="8674100" y="6089650"/>
          <p14:tracePt t="37848" x="8648700" y="6121400"/>
          <p14:tracePt t="37865" x="8616950" y="6146800"/>
          <p14:tracePt t="37882" x="8550275" y="6194425"/>
          <p14:tracePt t="37898" x="8518525" y="6219825"/>
          <p14:tracePt t="37915" x="8480425" y="6238875"/>
          <p14:tracePt t="37932" x="8435975" y="6264275"/>
          <p14:tracePt t="37949" x="8420100" y="6264275"/>
          <p14:tracePt t="38238" x="8375650" y="6257925"/>
          <p14:tracePt t="38246" x="8293100" y="6257925"/>
          <p14:tracePt t="38253" x="8226425" y="6257925"/>
          <p14:tracePt t="38265" x="8156575" y="6264275"/>
          <p14:tracePt t="38282" x="7966075" y="6289675"/>
          <p14:tracePt t="38298" x="7826375" y="6308725"/>
          <p14:tracePt t="38316" x="7708900" y="6324600"/>
          <p14:tracePt t="38332" x="7581900" y="6324600"/>
          <p14:tracePt t="38348" x="7499350" y="6324600"/>
          <p14:tracePt t="38366" x="7397750" y="6305550"/>
          <p14:tracePt t="38382" x="7334250" y="6299200"/>
          <p14:tracePt t="38398" x="7289800" y="6299200"/>
          <p14:tracePt t="38416" x="7235825" y="6286500"/>
          <p14:tracePt t="38432" x="7204075" y="6273800"/>
          <p14:tracePt t="38449" x="7175500" y="6267450"/>
          <p14:tracePt t="38465" x="7134225" y="6251575"/>
          <p14:tracePt t="38482" x="7096125" y="6238875"/>
          <p14:tracePt t="38498" x="7045325" y="6203950"/>
          <p14:tracePt t="38516" x="6985000" y="6134100"/>
          <p14:tracePt t="38531" x="6934200" y="6092825"/>
          <p14:tracePt t="38548" x="6902450" y="6051550"/>
          <p14:tracePt t="38565" x="6864350" y="6000750"/>
          <p14:tracePt t="38581" x="6832600" y="5975350"/>
          <p14:tracePt t="38599" x="6807200" y="5943600"/>
          <p14:tracePt t="38616" x="6762750" y="5899150"/>
          <p14:tracePt t="38632" x="6737350" y="5854700"/>
          <p14:tracePt t="38649" x="6724650" y="5807075"/>
          <p14:tracePt t="38665" x="6699250" y="5734050"/>
          <p14:tracePt t="38681" x="6686550" y="5695950"/>
          <p14:tracePt t="38698" x="6670675" y="5645150"/>
          <p14:tracePt t="38715" x="6664325" y="5575300"/>
          <p14:tracePt t="38732" x="6664325" y="5530850"/>
          <p14:tracePt t="38748" x="6664325" y="5486400"/>
          <p14:tracePt t="38765" x="6664325" y="5422900"/>
          <p14:tracePt t="38782" x="6664325" y="5400675"/>
          <p14:tracePt t="38798" x="6673850" y="5365750"/>
          <p14:tracePt t="38800" x="6680200" y="5346700"/>
          <p14:tracePt t="38815" x="6686550" y="5314950"/>
          <p14:tracePt t="38833" x="6699250" y="5270500"/>
          <p14:tracePt t="38849" x="6705600" y="5210175"/>
          <p14:tracePt t="38865" x="6721475" y="5121275"/>
          <p14:tracePt t="38882" x="6721475" y="5070475"/>
          <p14:tracePt t="38899" x="6727825" y="5026025"/>
          <p14:tracePt t="38915" x="6740525" y="4975225"/>
          <p14:tracePt t="38932" x="6753225" y="4953000"/>
          <p14:tracePt t="38948" x="6762750" y="4937125"/>
          <p14:tracePt t="38965" x="6784975" y="4902200"/>
          <p14:tracePt t="38982" x="6807200" y="4883150"/>
          <p14:tracePt t="38998" x="6838950" y="4873625"/>
          <p14:tracePt t="39015" x="6902450" y="4838700"/>
          <p14:tracePt t="39032" x="6940550" y="4826000"/>
          <p14:tracePt t="39049" x="6997700" y="4819650"/>
          <p14:tracePt t="39065" x="7042150" y="4819650"/>
          <p14:tracePt t="39082" x="7070725" y="4819650"/>
          <p14:tracePt t="39099" x="7172325" y="4819650"/>
          <p14:tracePt t="39115" x="7267575" y="4819650"/>
          <p14:tracePt t="39131" x="7346950" y="4819650"/>
          <p14:tracePt t="39149" x="7464425" y="4819650"/>
          <p14:tracePt t="39165" x="7546975" y="4819650"/>
          <p14:tracePt t="39182" x="7616825" y="4813300"/>
          <p14:tracePt t="39199" x="7705725" y="4806950"/>
          <p14:tracePt t="39215" x="7750175" y="4787900"/>
          <p14:tracePt t="39231" x="7788275" y="4781550"/>
          <p14:tracePt t="39249" x="7851775" y="4762500"/>
          <p14:tracePt t="39265" x="7896225" y="4749800"/>
          <p14:tracePt t="39282" x="7940675" y="4749800"/>
          <p14:tracePt t="39298" x="8010525" y="4749800"/>
          <p14:tracePt t="39315" x="8048625" y="4749800"/>
          <p14:tracePt t="39332" x="8089900" y="4749800"/>
          <p14:tracePt t="39348" x="8153400" y="4752975"/>
          <p14:tracePt t="39365" x="8197850" y="4765675"/>
          <p14:tracePt t="39382" x="8235950" y="4778375"/>
          <p14:tracePt t="39398" x="8280400" y="4800600"/>
          <p14:tracePt t="39415" x="8308975" y="4813300"/>
          <p14:tracePt t="39431" x="8334375" y="4826000"/>
          <p14:tracePt t="39448" x="8359775" y="4841875"/>
          <p14:tracePt t="39465" x="8372475" y="4857750"/>
          <p14:tracePt t="39482" x="8382000" y="4867275"/>
          <p14:tracePt t="39498" x="8391525" y="4883150"/>
          <p14:tracePt t="39515" x="8391525" y="4892675"/>
          <p14:tracePt t="39532" x="8391525" y="4918075"/>
          <p14:tracePt t="39548" x="8391525" y="4953000"/>
          <p14:tracePt t="39565" x="8404225" y="4981575"/>
          <p14:tracePt t="39581" x="8420100" y="5006975"/>
          <p14:tracePt t="39598" x="8439150" y="5048250"/>
          <p14:tracePt t="39615" x="8451850" y="5070475"/>
          <p14:tracePt t="39631" x="8461375" y="5102225"/>
          <p14:tracePt t="39648" x="8474075" y="5130800"/>
          <p14:tracePt t="39665" x="8474075" y="5153025"/>
          <p14:tracePt t="39682" x="8474075" y="5172075"/>
          <p14:tracePt t="39699" x="8474075" y="5213350"/>
          <p14:tracePt t="39715" x="8474075" y="5267325"/>
          <p14:tracePt t="39731" x="8474075" y="5324475"/>
          <p14:tracePt t="39748" x="8474075" y="5394325"/>
          <p14:tracePt t="39765" x="8474075" y="5432425"/>
          <p14:tracePt t="39782" x="8451850" y="5524500"/>
          <p14:tracePt t="39798" x="8435975" y="5597525"/>
          <p14:tracePt t="39815" x="8413750" y="5683250"/>
          <p14:tracePt t="39832" x="8356600" y="5800725"/>
          <p14:tracePt t="39848" x="8328025" y="5870575"/>
          <p14:tracePt t="39865" x="8305800" y="5946775"/>
          <p14:tracePt t="39882" x="8286750" y="6035675"/>
          <p14:tracePt t="39898" x="8270875" y="6099175"/>
          <p14:tracePt t="39915" x="8258175" y="6143625"/>
          <p14:tracePt t="39932" x="8232775" y="6181725"/>
          <p14:tracePt t="39948" x="8223250" y="6210300"/>
          <p14:tracePt t="39965" x="8210550" y="6226175"/>
          <p14:tracePt t="39981" x="8194675" y="6267450"/>
          <p14:tracePt t="39998" x="8175625" y="6292850"/>
          <p14:tracePt t="40015" x="8150225" y="6318250"/>
          <p14:tracePt t="40031" x="8105775" y="6362700"/>
          <p14:tracePt t="40048" x="8077200" y="6384925"/>
          <p14:tracePt t="40065" x="8051800" y="6410325"/>
          <p14:tracePt t="40082" x="7997825" y="6454775"/>
          <p14:tracePt t="40098" x="7959725" y="6489700"/>
          <p14:tracePt t="40115" x="7912100" y="6508750"/>
          <p14:tracePt t="40131" x="7854950" y="6527800"/>
          <p14:tracePt t="40148" x="7810500" y="6540500"/>
          <p14:tracePt t="40165" x="7766050" y="6559550"/>
          <p14:tracePt t="40182" x="7670800" y="6559550"/>
          <p14:tracePt t="40198" x="7620000" y="6556375"/>
          <p14:tracePt t="40215" x="7562850" y="6534150"/>
          <p14:tracePt t="40231" x="7458075" y="6489700"/>
          <p14:tracePt t="40248" x="7388225" y="6435725"/>
          <p14:tracePt t="40265" x="7327900" y="6381750"/>
          <p14:tracePt t="40282" x="7216775" y="6311900"/>
          <p14:tracePt t="40298" x="7178675" y="6286500"/>
          <p14:tracePt t="40316" x="7112000" y="6245225"/>
          <p14:tracePt t="40332" x="7067550" y="6226175"/>
          <p14:tracePt t="40348" x="7023100" y="6213475"/>
          <p14:tracePt t="40366" x="6965950" y="6188075"/>
          <p14:tracePt t="40381" x="6940550" y="6178550"/>
          <p14:tracePt t="40398" x="6918325" y="6165850"/>
          <p14:tracePt t="40415" x="6883400" y="6149975"/>
          <p14:tracePt t="40432" x="6870700" y="6127750"/>
          <p14:tracePt t="40448" x="6861175" y="6111875"/>
          <p14:tracePt t="40465" x="6838950" y="6083300"/>
          <p14:tracePt t="40481" x="6829425" y="6073775"/>
          <p14:tracePt t="40498" x="6816725" y="6057900"/>
          <p14:tracePt t="40515" x="6813550" y="6022975"/>
          <p14:tracePt t="40531" x="6813550" y="6000750"/>
          <p14:tracePt t="40548" x="6816725" y="5962650"/>
          <p14:tracePt t="40565" x="6867525" y="5826125"/>
          <p14:tracePt t="40581" x="6946900" y="5692775"/>
          <p14:tracePt t="40598" x="7048500" y="5565775"/>
          <p14:tracePt t="40615" x="7207250" y="5308600"/>
          <p14:tracePt t="40631" x="7308850" y="5162550"/>
          <p14:tracePt t="40650" x="7429500" y="4930775"/>
          <p14:tracePt t="40665" x="7483475" y="4765675"/>
          <p14:tracePt t="40682" x="7508875" y="4657725"/>
          <p14:tracePt t="40698" x="7534275" y="4559300"/>
          <p14:tracePt t="40715" x="7540625" y="4419600"/>
          <p14:tracePt t="40732" x="7540625" y="4359275"/>
          <p14:tracePt t="40748" x="7540625" y="4330700"/>
          <p14:tracePt t="40765" x="7540625" y="4302125"/>
          <p14:tracePt t="40781" x="7540625" y="4295775"/>
          <p14:tracePt t="40993" x="7546975" y="4305300"/>
          <p14:tracePt t="41000" x="7553325" y="4324350"/>
          <p14:tracePt t="41007" x="7566025" y="4349750"/>
          <p14:tracePt t="41014" x="7578725" y="4368800"/>
          <p14:tracePt t="41031" x="7613650" y="4425950"/>
          <p14:tracePt t="41049" x="7673975" y="4524375"/>
          <p14:tracePt t="41064" x="7731125" y="4594225"/>
          <p14:tracePt t="41082" x="7781925" y="4645025"/>
          <p14:tracePt t="41099" x="7832725" y="4699000"/>
          <p14:tracePt t="41115" x="7858125" y="4714875"/>
          <p14:tracePt t="41131" x="7874000" y="4727575"/>
          <p14:tracePt t="41149" x="7912100" y="4743450"/>
          <p14:tracePt t="41165" x="7950200" y="4743450"/>
          <p14:tracePt t="41182" x="7988300" y="4743450"/>
          <p14:tracePt t="41199" x="8080375" y="4743450"/>
          <p14:tracePt t="41215" x="8118475" y="4756150"/>
          <p14:tracePt t="41231" x="8153400" y="4756150"/>
          <p14:tracePt t="41249" x="8181975" y="4756150"/>
          <p14:tracePt t="41265" x="8197850" y="4756150"/>
          <p14:tracePt t="41282" x="8207375" y="4756150"/>
          <p14:tracePt t="41484" x="8210550" y="4768850"/>
          <p14:tracePt t="41491" x="8223250" y="4778375"/>
          <p14:tracePt t="41498" x="8235950" y="4791075"/>
          <p14:tracePt t="41515" x="8264525" y="4838700"/>
          <p14:tracePt t="41531" x="8289925" y="4886325"/>
          <p14:tracePt t="41548" x="8334375" y="4930775"/>
          <p14:tracePt t="41565" x="8359775" y="4968875"/>
          <p14:tracePt t="41581" x="8378825" y="4991100"/>
          <p14:tracePt t="41598" x="8407400" y="5041900"/>
          <p14:tracePt t="41615" x="8435975" y="5080000"/>
          <p14:tracePt t="41632" x="8461375" y="5118100"/>
          <p14:tracePt t="41648" x="8505825" y="5178425"/>
          <p14:tracePt t="41665" x="8531225" y="5210175"/>
          <p14:tracePt t="41681" x="8562975" y="5235575"/>
          <p14:tracePt t="41698" x="8578850" y="5270500"/>
          <p14:tracePt t="41715" x="8588375" y="5280025"/>
          <p14:tracePt t="41731" x="8597900" y="5289550"/>
          <p14:tracePt t="41748" x="8620125" y="5305425"/>
          <p14:tracePt t="41764" x="8623300" y="5318125"/>
          <p14:tracePt t="41782" x="8623300" y="5334000"/>
          <p14:tracePt t="41798" x="8623300" y="5343525"/>
          <p14:tracePt t="41815" x="8623300" y="5349875"/>
          <p14:tracePt t="41831" x="8623300" y="5368925"/>
          <p14:tracePt t="41848" x="8623300" y="5378450"/>
          <p14:tracePt t="41865" x="8623300" y="5387975"/>
          <p14:tracePt t="41881" x="8623300" y="5422900"/>
          <p14:tracePt t="41898" x="8623300" y="5445125"/>
          <p14:tracePt t="41915" x="8623300" y="5467350"/>
          <p14:tracePt t="41931" x="8623300" y="5514975"/>
          <p14:tracePt t="41948" x="8623300" y="5543550"/>
          <p14:tracePt t="41965" x="8623300" y="5565775"/>
          <p14:tracePt t="41981" x="8623300" y="5578475"/>
          <p14:tracePt t="41998" x="8607425" y="5594350"/>
          <p14:tracePt t="42015" x="8601075" y="5603875"/>
          <p14:tracePt t="42031" x="8597900" y="5619750"/>
          <p14:tracePt t="42048" x="8591550" y="5629275"/>
          <p14:tracePt t="42065" x="8588375" y="5638800"/>
          <p14:tracePt t="42081" x="8582025" y="5654675"/>
          <p14:tracePt t="42098" x="8578850" y="5664200"/>
          <p14:tracePt t="42115" x="8578850" y="5673725"/>
          <p14:tracePt t="42131" x="8572500" y="5692775"/>
          <p14:tracePt t="42148" x="8566150" y="5708650"/>
          <p14:tracePt t="42165" x="8566150" y="5724525"/>
          <p14:tracePt t="42181" x="8547100" y="5765800"/>
          <p14:tracePt t="42198" x="8543925" y="5781675"/>
          <p14:tracePt t="42215" x="8537575" y="5797550"/>
          <p14:tracePt t="42231" x="8528050" y="5813425"/>
          <p14:tracePt t="42248" x="8518525" y="5822950"/>
          <p14:tracePt t="42265" x="8502650" y="5832475"/>
          <p14:tracePt t="42282" x="8486775" y="5854700"/>
          <p14:tracePt t="42298" x="8477250" y="5870575"/>
          <p14:tracePt t="42316" x="8461375" y="5902325"/>
          <p14:tracePt t="42332" x="8442325" y="5927725"/>
          <p14:tracePt t="42348" x="8429625" y="5959475"/>
          <p14:tracePt t="42365" x="8413750" y="5994400"/>
          <p14:tracePt t="42381" x="8401050" y="6016625"/>
          <p14:tracePt t="42398" x="8385175" y="6026150"/>
          <p14:tracePt t="42415" x="8362950" y="6054725"/>
          <p14:tracePt t="42431" x="8347075" y="6070600"/>
          <p14:tracePt t="42448" x="8331200" y="6083300"/>
          <p14:tracePt t="42465" x="8315325" y="6096000"/>
          <p14:tracePt t="42481" x="8293100" y="6108700"/>
          <p14:tracePt t="42498" x="8270875" y="6108700"/>
          <p14:tracePt t="42515" x="8223250" y="6108700"/>
          <p14:tracePt t="42531" x="8185150" y="6108700"/>
          <p14:tracePt t="42548" x="8140700" y="6105525"/>
          <p14:tracePt t="42565" x="8086725" y="6099175"/>
          <p14:tracePt t="42581" x="8064500" y="6099175"/>
          <p14:tracePt t="42598" x="8035925" y="6099175"/>
          <p14:tracePt t="42615" x="7994650" y="6099175"/>
          <p14:tracePt t="42631" x="7972425" y="6092825"/>
          <p14:tracePt t="42648" x="7956550" y="6083300"/>
          <p14:tracePt t="42665" x="7937500" y="60769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https://upload.wikimedia.org/wikipedia/commons/a/a4/DattesKhal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357554" y="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Exemples de baies</a:t>
            </a:r>
            <a:endParaRPr lang="fr-FR" dirty="0"/>
          </a:p>
        </p:txBody>
      </p:sp>
      <p:pic>
        <p:nvPicPr>
          <p:cNvPr id="56324" name="Picture 4" descr="Image associÃ©e"/>
          <p:cNvPicPr>
            <a:picLocks noChangeAspect="1" noChangeArrowheads="1"/>
          </p:cNvPicPr>
          <p:nvPr/>
        </p:nvPicPr>
        <p:blipFill>
          <a:blip r:embed="rId3"/>
          <a:srcRect l="13328" t="4286" r="12762" b="3571"/>
          <a:stretch>
            <a:fillRect/>
          </a:stretch>
        </p:blipFill>
        <p:spPr bwMode="auto">
          <a:xfrm>
            <a:off x="285720" y="500042"/>
            <a:ext cx="2837584" cy="2000264"/>
          </a:xfrm>
          <a:prstGeom prst="rect">
            <a:avLst/>
          </a:prstGeom>
          <a:noFill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071810"/>
            <a:ext cx="309817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/>
          <a:srcRect l="6985" t="22513" r="2573"/>
          <a:stretch>
            <a:fillRect/>
          </a:stretch>
        </p:blipFill>
        <p:spPr bwMode="auto">
          <a:xfrm>
            <a:off x="4245888" y="357167"/>
            <a:ext cx="489811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9" name="Picture 9" descr="coupe de la grenade, les graines sont bien visibles"/>
          <p:cNvPicPr>
            <a:picLocks noChangeAspect="1" noChangeArrowheads="1"/>
          </p:cNvPicPr>
          <p:nvPr/>
        </p:nvPicPr>
        <p:blipFill>
          <a:blip r:embed="rId6"/>
          <a:srcRect t="10638" b="8511"/>
          <a:stretch>
            <a:fillRect/>
          </a:stretch>
        </p:blipFill>
        <p:spPr bwMode="auto">
          <a:xfrm>
            <a:off x="3857620" y="3357562"/>
            <a:ext cx="4869186" cy="321471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97198"/>
    </mc:Choice>
    <mc:Fallback>
      <p:transition spd="slow" advTm="19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978" x="7931150" y="6022975"/>
          <p14:tracePt t="2986" x="7912100" y="5940425"/>
          <p14:tracePt t="3002" x="7867650" y="5788025"/>
          <p14:tracePt t="3018" x="7794625" y="5651500"/>
          <p14:tracePt t="3035" x="7632700" y="5308600"/>
          <p14:tracePt t="3051" x="7499350" y="5124450"/>
          <p14:tracePt t="3086" x="7118350" y="4670425"/>
          <p14:tracePt t="3118" x="6784975" y="4394200"/>
          <p14:tracePt t="3137" x="6530975" y="4235450"/>
          <p14:tracePt t="3153" x="6429375" y="4184650"/>
          <p14:tracePt t="3168" x="6362700" y="4146550"/>
          <p14:tracePt t="3185" x="6264275" y="4092575"/>
          <p14:tracePt t="3201" x="6194425" y="4048125"/>
          <p14:tracePt t="3218" x="6146800" y="4019550"/>
          <p14:tracePt t="3234" x="6080125" y="3975100"/>
          <p14:tracePt t="3252" x="6032500" y="3940175"/>
          <p14:tracePt t="3268" x="5988050" y="3914775"/>
          <p14:tracePt t="3285" x="5848350" y="3857625"/>
          <p14:tracePt t="3301" x="5737225" y="3822700"/>
          <p14:tracePt t="3318" x="5568950" y="3771900"/>
          <p14:tracePt t="3335" x="5426075" y="3736975"/>
          <p14:tracePt t="3352" x="5283200" y="3689350"/>
          <p14:tracePt t="3369" x="5054600" y="3581400"/>
          <p14:tracePt t="3385" x="4829175" y="3448050"/>
          <p14:tracePt t="3402" x="4629150" y="3349625"/>
          <p14:tracePt t="3419" x="4435475" y="3263900"/>
          <p14:tracePt t="3754" x="4362450" y="3228975"/>
          <p14:tracePt t="3761" x="4264025" y="3168650"/>
          <p14:tracePt t="3768" x="4143375" y="3117850"/>
          <p14:tracePt t="3785" x="3952875" y="3013075"/>
          <p14:tracePt t="3802" x="3794125" y="2911475"/>
          <p14:tracePt t="3818" x="3562350" y="2771775"/>
          <p14:tracePt t="3835" x="3460750" y="2720975"/>
          <p14:tracePt t="3868" x="3190875" y="2520950"/>
          <p14:tracePt t="3902" x="2952750" y="2352675"/>
          <p14:tracePt t="3918" x="2882900" y="2305050"/>
          <p14:tracePt t="3935" x="2800350" y="2241550"/>
          <p14:tracePt t="3951" x="2736850" y="2168525"/>
          <p14:tracePt t="3968" x="2641600" y="2082800"/>
          <p14:tracePt t="3985" x="2613025" y="2057400"/>
          <p14:tracePt t="4002" x="2568575" y="2019300"/>
          <p14:tracePt t="4017" x="2543175" y="2009775"/>
          <p14:tracePt t="4035" x="2514600" y="1997075"/>
          <p14:tracePt t="4052" x="2476500" y="1965325"/>
          <p14:tracePt t="4068" x="2447925" y="1955800"/>
          <p14:tracePt t="4085" x="2422525" y="1930400"/>
          <p14:tracePt t="4102" x="2362200" y="1882775"/>
          <p14:tracePt t="4118" x="2314575" y="1841500"/>
          <p14:tracePt t="4135" x="2276475" y="1803400"/>
          <p14:tracePt t="4152" x="2203450" y="1733550"/>
          <p14:tracePt t="4168" x="2152650" y="1679575"/>
          <p14:tracePt t="4185" x="2111375" y="1641475"/>
          <p14:tracePt t="4201" x="2076450" y="1603375"/>
          <p14:tracePt t="4218" x="2044700" y="1571625"/>
          <p14:tracePt t="4235" x="2019300" y="1558925"/>
          <p14:tracePt t="4251" x="1993900" y="1543050"/>
          <p14:tracePt t="4268" x="1981200" y="1533525"/>
          <p14:tracePt t="4285" x="1971675" y="1524000"/>
          <p14:tracePt t="4301" x="1958975" y="1524000"/>
          <p14:tracePt t="4318" x="1943100" y="1517650"/>
          <p14:tracePt t="4335" x="1933575" y="1511300"/>
          <p14:tracePt t="4351" x="1917700" y="1498600"/>
          <p14:tracePt t="4368" x="1908175" y="1489075"/>
          <p14:tracePt t="4384" x="1892300" y="1470025"/>
          <p14:tracePt t="4401" x="1876425" y="1457325"/>
          <p14:tracePt t="4418" x="1866900" y="1441450"/>
          <p14:tracePt t="4434" x="1844675" y="1419225"/>
          <p14:tracePt t="4451" x="1809750" y="1381125"/>
          <p14:tracePt t="4468" x="1784350" y="1371600"/>
          <p14:tracePt t="4485" x="1774825" y="1352550"/>
          <p14:tracePt t="4501" x="1758950" y="1339850"/>
          <p14:tracePt t="4518" x="1749425" y="1330325"/>
          <p14:tracePt t="4535" x="1733550" y="1323975"/>
          <p14:tracePt t="4551" x="1730375" y="1320800"/>
          <p14:tracePt t="4568" x="1724025" y="1320800"/>
          <p14:tracePt t="4585" x="1720850" y="1320800"/>
          <p14:tracePt t="4678" x="1714500" y="1320800"/>
          <p14:tracePt t="4700" x="1708150" y="1308100"/>
          <p14:tracePt t="4707" x="1708150" y="1304925"/>
          <p14:tracePt t="4821" x="1708150" y="1298575"/>
          <p14:tracePt t="4828" x="1704975" y="1298575"/>
          <p14:tracePt t="4836" x="1698625" y="1298575"/>
          <p14:tracePt t="4851" x="1685925" y="1298575"/>
          <p14:tracePt t="4868" x="1679575" y="1298575"/>
          <p14:tracePt t="4957" x="1673225" y="1298575"/>
          <p14:tracePt t="4964" x="1670050" y="1295400"/>
          <p14:tracePt t="4971" x="1663700" y="1295400"/>
          <p14:tracePt t="4985" x="1660525" y="1285875"/>
          <p14:tracePt t="5017" x="1654175" y="1285875"/>
          <p14:tracePt t="5099" x="1654175" y="1279525"/>
          <p14:tracePt t="5113" x="1651000" y="1276350"/>
          <p14:tracePt t="5170" x="1644650" y="1276350"/>
          <p14:tracePt t="5248" x="1635125" y="1276350"/>
          <p14:tracePt t="6032" x="1619250" y="1238250"/>
          <p14:tracePt t="6039" x="1603375" y="1177925"/>
          <p14:tracePt t="6052" x="1577975" y="1047750"/>
          <p14:tracePt t="6068" x="1552575" y="939800"/>
          <p14:tracePt t="6085" x="1552575" y="889000"/>
          <p14:tracePt t="6102" x="1546225" y="825500"/>
          <p14:tracePt t="6134" x="1539875" y="768350"/>
          <p14:tracePt t="6168" x="1517650" y="695325"/>
          <p14:tracePt t="6185" x="1511300" y="673100"/>
          <p14:tracePt t="6201" x="1504950" y="622300"/>
          <p14:tracePt t="6217" x="1504950" y="612775"/>
          <p14:tracePt t="6235" x="1504950" y="603250"/>
          <p14:tracePt t="6251" x="1504950" y="584200"/>
          <p14:tracePt t="6358" x="1504950" y="590550"/>
          <p14:tracePt t="6366" x="1504950" y="596900"/>
          <p14:tracePt t="6373" x="1504950" y="600075"/>
          <p14:tracePt t="6385" x="1504950" y="606425"/>
          <p14:tracePt t="6401" x="1504950" y="625475"/>
          <p14:tracePt t="6417" x="1504950" y="657225"/>
          <p14:tracePt t="6434" x="1504950" y="679450"/>
          <p14:tracePt t="6451" x="1504950" y="717550"/>
          <p14:tracePt t="6467" x="1504950" y="746125"/>
          <p14:tracePt t="6484" x="1504950" y="800100"/>
          <p14:tracePt t="6501" x="1508125" y="895350"/>
          <p14:tracePt t="6518" x="1508125" y="946150"/>
          <p14:tracePt t="6535" x="1508125" y="990600"/>
          <p14:tracePt t="6551" x="1508125" y="1044575"/>
          <p14:tracePt t="6568" x="1508125" y="1066800"/>
          <p14:tracePt t="6585" x="1508125" y="1108075"/>
          <p14:tracePt t="6601" x="1508125" y="1143000"/>
          <p14:tracePt t="6618" x="1508125" y="1181100"/>
          <p14:tracePt t="6635" x="1508125" y="1235075"/>
          <p14:tracePt t="6651" x="1504950" y="1279525"/>
          <p14:tracePt t="6667" x="1504950" y="1301750"/>
          <p14:tracePt t="6685" x="1485900" y="1349375"/>
          <p14:tracePt t="6702" x="1485900" y="1387475"/>
          <p14:tracePt t="6718" x="1485900" y="1409700"/>
          <p14:tracePt t="6735" x="1485900" y="1450975"/>
          <p14:tracePt t="6751" x="1485900" y="1473200"/>
          <p14:tracePt t="6768" x="1485900" y="1508125"/>
          <p14:tracePt t="6784" x="1485900" y="1562100"/>
          <p14:tracePt t="6800" x="1485900" y="1600200"/>
          <p14:tracePt t="6817" x="1485900" y="1635125"/>
          <p14:tracePt t="6834" x="1485900" y="1676400"/>
          <p14:tracePt t="6851" x="1485900" y="1704975"/>
          <p14:tracePt t="6868" x="1485900" y="1736725"/>
          <p14:tracePt t="6885" x="1485900" y="1755775"/>
          <p14:tracePt t="6901" x="1485900" y="1765300"/>
          <p14:tracePt t="6917" x="1485900" y="1774825"/>
          <p14:tracePt t="6935" x="1485900" y="1797050"/>
          <p14:tracePt t="6992" x="1485900" y="1793875"/>
          <p14:tracePt t="6999" x="1485900" y="1787525"/>
          <p14:tracePt t="7006" x="1485900" y="1778000"/>
          <p14:tracePt t="7018" x="1485900" y="1774825"/>
          <p14:tracePt t="7034" x="1485900" y="1720850"/>
          <p14:tracePt t="7051" x="1485900" y="1676400"/>
          <p14:tracePt t="7067" x="1485900" y="1606550"/>
          <p14:tracePt t="7084" x="1485900" y="1511300"/>
          <p14:tracePt t="7101" x="1485900" y="1473200"/>
          <p14:tracePt t="7117" x="1485900" y="1422400"/>
          <p14:tracePt t="7134" x="1485900" y="1343025"/>
          <p14:tracePt t="7151" x="1485900" y="1292225"/>
          <p14:tracePt t="7168" x="1485900" y="1247775"/>
          <p14:tracePt t="7184" x="1485900" y="1200150"/>
          <p14:tracePt t="7201" x="1485900" y="1171575"/>
          <p14:tracePt t="7217" x="1485900" y="1149350"/>
          <p14:tracePt t="7234" x="1485900" y="1123950"/>
          <p14:tracePt t="7251" x="1485900" y="1108075"/>
          <p14:tracePt t="7267" x="1485900" y="1085850"/>
          <p14:tracePt t="7284" x="1485900" y="1060450"/>
          <p14:tracePt t="7300" x="1485900" y="1038225"/>
          <p14:tracePt t="7317" x="1485900" y="1022350"/>
          <p14:tracePt t="7334" x="1485900" y="996950"/>
          <p14:tracePt t="7351" x="1485900" y="968375"/>
          <p14:tracePt t="7369" x="1485900" y="946150"/>
          <p14:tracePt t="7384" x="1485900" y="927100"/>
          <p14:tracePt t="7401" x="1485900" y="917575"/>
          <p14:tracePt t="7418" x="1485900" y="901700"/>
          <p14:tracePt t="7540" x="1485900" y="904875"/>
          <p14:tracePt t="7546" x="1485900" y="908050"/>
          <p14:tracePt t="7554" x="1485900" y="914400"/>
          <p14:tracePt t="7567" x="1485900" y="923925"/>
          <p14:tracePt t="7584" x="1485900" y="939800"/>
          <p14:tracePt t="7601" x="1485900" y="958850"/>
          <p14:tracePt t="7617" x="1485900" y="1016000"/>
          <p14:tracePt t="7634" x="1485900" y="1044575"/>
          <p14:tracePt t="7651" x="1485900" y="1089025"/>
          <p14:tracePt t="7667" x="1485900" y="1174750"/>
          <p14:tracePt t="7684" x="1485900" y="1219200"/>
          <p14:tracePt t="7701" x="1485900" y="1260475"/>
          <p14:tracePt t="7705" x="1485900" y="1279525"/>
          <p14:tracePt t="7717" x="1485900" y="1308100"/>
          <p14:tracePt t="7734" x="1485900" y="1330325"/>
          <p14:tracePt t="7751" x="1485900" y="1362075"/>
          <p14:tracePt t="7767" x="1485900" y="1393825"/>
          <p14:tracePt t="7784" x="1485900" y="1438275"/>
          <p14:tracePt t="7801" x="1485900" y="1466850"/>
          <p14:tracePt t="7818" x="1479550" y="1514475"/>
          <p14:tracePt t="7834" x="1479550" y="1543050"/>
          <p14:tracePt t="7851" x="1479550" y="1565275"/>
          <p14:tracePt t="7868" x="1473200" y="1606550"/>
          <p14:tracePt t="7884" x="1473200" y="1628775"/>
          <p14:tracePt t="7901" x="1466850" y="1644650"/>
          <p14:tracePt t="7917" x="1463675" y="1670050"/>
          <p14:tracePt t="7934" x="1457325" y="1679575"/>
          <p14:tracePt t="7951" x="1457325" y="1692275"/>
          <p14:tracePt t="7968" x="1457325" y="1711325"/>
          <p14:tracePt t="7984" x="1457325" y="1720850"/>
          <p14:tracePt t="8001" x="1457325" y="1736725"/>
          <p14:tracePt t="8017" x="1457325" y="1739900"/>
          <p14:tracePt t="8060" x="1457325" y="1746250"/>
          <p14:tracePt t="8095" x="1454150" y="1746250"/>
          <p14:tracePt t="8101" x="1447800" y="1746250"/>
          <p14:tracePt t="8402" x="1463675" y="1784350"/>
          <p14:tracePt t="8409" x="1492250" y="1844675"/>
          <p14:tracePt t="8417" x="1504950" y="1885950"/>
          <p14:tracePt t="8434" x="1546225" y="1962150"/>
          <p14:tracePt t="8451" x="1600200" y="2082800"/>
          <p14:tracePt t="8467" x="1622425" y="2155825"/>
          <p14:tracePt t="8484" x="1647825" y="2232025"/>
          <p14:tracePt t="8501" x="1676400" y="2324100"/>
          <p14:tracePt t="8517" x="1689100" y="2371725"/>
          <p14:tracePt t="8534" x="1701800" y="2406650"/>
          <p14:tracePt t="8551" x="1714500" y="2470150"/>
          <p14:tracePt t="8567" x="1714500" y="2514600"/>
          <p14:tracePt t="8584" x="1714500" y="2552700"/>
          <p14:tracePt t="8601" x="1714500" y="2584450"/>
          <p14:tracePt t="8617" x="1714500" y="2613025"/>
          <p14:tracePt t="8634" x="1714500" y="2635250"/>
          <p14:tracePt t="8651" x="1714500" y="2676525"/>
          <p14:tracePt t="8667" x="1717675" y="2698750"/>
          <p14:tracePt t="8685" x="1724025" y="2762250"/>
          <p14:tracePt t="8701" x="1739900" y="2806700"/>
          <p14:tracePt t="8717" x="1752600" y="2851150"/>
          <p14:tracePt t="8735" x="1771650" y="2901950"/>
          <p14:tracePt t="8751" x="1778000" y="2930525"/>
          <p14:tracePt t="8767" x="1781175" y="2955925"/>
          <p14:tracePt t="8785" x="1800225" y="2997200"/>
          <p14:tracePt t="8801" x="1812925" y="3019425"/>
          <p14:tracePt t="8817" x="1825625" y="3051175"/>
          <p14:tracePt t="8835" x="1841500" y="3092450"/>
          <p14:tracePt t="8850" x="1860550" y="3117850"/>
          <p14:tracePt t="8867" x="1873250" y="3140075"/>
          <p14:tracePt t="8885" x="1889125" y="3168650"/>
          <p14:tracePt t="8900" x="1892300" y="3184525"/>
          <p14:tracePt t="8917" x="1898650" y="3194050"/>
          <p14:tracePt t="8934" x="1905000" y="3213100"/>
          <p14:tracePt t="8951" x="1905000" y="3222625"/>
          <p14:tracePt t="8968" x="1905000" y="3238500"/>
          <p14:tracePt t="8984" x="1905000" y="3263900"/>
          <p14:tracePt t="9001" x="1914525" y="3279775"/>
          <p14:tracePt t="9017" x="1914525" y="3292475"/>
          <p14:tracePt t="9034" x="1914525" y="3311525"/>
          <p14:tracePt t="9051" x="1914525" y="3321050"/>
          <p14:tracePt t="9067" x="1920875" y="3330575"/>
          <p14:tracePt t="9084" x="1920875" y="3346450"/>
          <p14:tracePt t="9101" x="1920875" y="3359150"/>
          <p14:tracePt t="9117" x="1920875" y="3371850"/>
          <p14:tracePt t="9134" x="1920875" y="3384550"/>
          <p14:tracePt t="9151" x="1920875" y="3394075"/>
          <p14:tracePt t="9168" x="1920875" y="3409950"/>
          <p14:tracePt t="9184" x="1920875" y="3425825"/>
          <p14:tracePt t="9201" x="1920875" y="3435350"/>
          <p14:tracePt t="9217" x="1920875" y="3438525"/>
          <p14:tracePt t="9255" x="1917700" y="3438525"/>
          <p14:tracePt t="9267" x="1908175" y="3438525"/>
          <p14:tracePt t="9285" x="1892300" y="3438525"/>
          <p14:tracePt t="9300" x="1882775" y="3438525"/>
          <p14:tracePt t="9317" x="1879600" y="3438525"/>
          <p14:tracePt t="9334" x="1873250" y="3438525"/>
          <p14:tracePt t="9377" x="1870075" y="3438525"/>
          <p14:tracePt t="9384" x="1857375" y="3438525"/>
          <p14:tracePt t="9405" x="1854200" y="3438525"/>
          <p14:tracePt t="9419" x="1847850" y="3438525"/>
          <p14:tracePt t="9434" x="1838325" y="3438525"/>
          <p14:tracePt t="9451" x="1835150" y="3438525"/>
          <p14:tracePt t="9467" x="1819275" y="3438525"/>
          <p14:tracePt t="9484" x="1809750" y="3438525"/>
          <p14:tracePt t="9501" x="1803400" y="3438525"/>
          <p14:tracePt t="10800" x="1797050" y="3419475"/>
          <p14:tracePt t="10806" x="1790700" y="3400425"/>
          <p14:tracePt t="10817" x="1784350" y="3375025"/>
          <p14:tracePt t="10835" x="1784350" y="3346450"/>
          <p14:tracePt t="10851" x="1784350" y="3336925"/>
          <p14:tracePt t="10901" x="1920875" y="3365500"/>
          <p14:tracePt t="10934" x="2251075" y="3508375"/>
          <p14:tracePt t="10951" x="2393950" y="3581400"/>
          <p14:tracePt t="10968" x="2517775" y="3632200"/>
          <p14:tracePt t="10985" x="2638425" y="3714750"/>
          <p14:tracePt t="11001" x="2708275" y="3752850"/>
          <p14:tracePt t="11017" x="2774950" y="3781425"/>
          <p14:tracePt t="11034" x="2841625" y="3829050"/>
          <p14:tracePt t="11051" x="2879725" y="3854450"/>
          <p14:tracePt t="11067" x="2911475" y="3867150"/>
          <p14:tracePt t="11085" x="2952750" y="3895725"/>
          <p14:tracePt t="11101" x="2965450" y="3905250"/>
          <p14:tracePt t="11118" x="2974975" y="3917950"/>
          <p14:tracePt t="11135" x="2984500" y="3937000"/>
          <p14:tracePt t="11151" x="2984500" y="3946525"/>
          <p14:tracePt t="11167" x="2984500" y="3952875"/>
          <p14:tracePt t="11219" x="2984500" y="3949700"/>
          <p14:tracePt t="11226" x="2984500" y="3946525"/>
          <p14:tracePt t="11234" x="2984500" y="3940175"/>
          <p14:tracePt t="11250" x="2984500" y="3917950"/>
          <p14:tracePt t="11267" x="2974975" y="3895725"/>
          <p14:tracePt t="11284" x="2959100" y="3860800"/>
          <p14:tracePt t="11300" x="2927350" y="3844925"/>
          <p14:tracePt t="11317" x="2905125" y="3832225"/>
          <p14:tracePt t="11334" x="2860675" y="3806825"/>
          <p14:tracePt t="11351" x="2838450" y="3794125"/>
          <p14:tracePt t="11368" x="2797175" y="3784600"/>
          <p14:tracePt t="11385" x="2774950" y="3784600"/>
          <p14:tracePt t="11401" x="2746375" y="3784600"/>
          <p14:tracePt t="11418" x="2711450" y="3778250"/>
          <p14:tracePt t="11434" x="2682875" y="3771900"/>
          <p14:tracePt t="11451" x="2667000" y="3771900"/>
          <p14:tracePt t="11467" x="2657475" y="3765550"/>
          <p14:tracePt t="11483" x="2635250" y="3765550"/>
          <p14:tracePt t="11501" x="2625725" y="3765550"/>
          <p14:tracePt t="11517" x="2613025" y="3765550"/>
          <p14:tracePt t="11534" x="2603500" y="3765550"/>
          <p14:tracePt t="11551" x="2587625" y="3765550"/>
          <p14:tracePt t="11568" x="2571750" y="3765550"/>
          <p14:tracePt t="11584" x="2562225" y="3765550"/>
          <p14:tracePt t="11601" x="2552700" y="3749675"/>
          <p14:tracePt t="11617" x="2533650" y="3740150"/>
          <p14:tracePt t="11634" x="2524125" y="3736975"/>
          <p14:tracePt t="11651" x="2511425" y="3730625"/>
          <p14:tracePt t="11668" x="2498725" y="3727450"/>
          <p14:tracePt t="11684" x="2482850" y="3721100"/>
          <p14:tracePt t="11700" x="2473325" y="3721100"/>
          <p14:tracePt t="11717" x="2457450" y="3721100"/>
          <p14:tracePt t="11734" x="2447925" y="3717925"/>
          <p14:tracePt t="11750" x="2432050" y="3717925"/>
          <p14:tracePt t="11767" x="2419350" y="3717925"/>
          <p14:tracePt t="11784" x="2403475" y="3717925"/>
          <p14:tracePt t="11801" x="2387600" y="3711575"/>
          <p14:tracePt t="11802" x="2384425" y="3711575"/>
          <p14:tracePt t="11817" x="2374900" y="3711575"/>
          <p14:tracePt t="11834" x="2365375" y="3711575"/>
          <p14:tracePt t="11851" x="2355850" y="3711575"/>
          <p14:tracePt t="11867" x="2333625" y="3711575"/>
          <p14:tracePt t="11884" x="2324100" y="3711575"/>
          <p14:tracePt t="11901" x="2314575" y="3711575"/>
          <p14:tracePt t="11918" x="2298700" y="3711575"/>
          <p14:tracePt t="11934" x="2286000" y="3711575"/>
          <p14:tracePt t="11951" x="2276475" y="3711575"/>
          <p14:tracePt t="11967" x="2260600" y="3711575"/>
          <p14:tracePt t="11984" x="2251075" y="3711575"/>
          <p14:tracePt t="12001" x="2228850" y="3695700"/>
          <p14:tracePt t="12017" x="2193925" y="3679825"/>
          <p14:tracePt t="12035" x="2171700" y="3667125"/>
          <p14:tracePt t="12050" x="2149475" y="3660775"/>
          <p14:tracePt t="12067" x="2108200" y="3654425"/>
          <p14:tracePt t="12084" x="2092325" y="3654425"/>
          <p14:tracePt t="12101" x="2070100" y="3644900"/>
          <p14:tracePt t="12117" x="2060575" y="3635375"/>
          <p14:tracePt t="12134" x="2051050" y="3635375"/>
          <p14:tracePt t="12151" x="2025650" y="3622675"/>
          <p14:tracePt t="12167" x="2009775" y="3613150"/>
          <p14:tracePt t="12184" x="1987550" y="3606800"/>
          <p14:tracePt t="12201" x="1958975" y="3606800"/>
          <p14:tracePt t="12217" x="1943100" y="3606800"/>
          <p14:tracePt t="12234" x="1933575" y="3606800"/>
          <p14:tracePt t="12251" x="1914525" y="3606800"/>
          <p14:tracePt t="12267" x="1905000" y="3606800"/>
          <p14:tracePt t="12284" x="1895475" y="3606800"/>
          <p14:tracePt t="12301" x="1879600" y="3606800"/>
          <p14:tracePt t="12317" x="1870075" y="3606800"/>
          <p14:tracePt t="12336" x="1863725" y="3606800"/>
          <p14:tracePt t="12357" x="1860550" y="3606800"/>
          <p14:tracePt t="12394" x="1854200" y="3606800"/>
          <p14:tracePt t="12400" x="1851025" y="3606800"/>
          <p14:tracePt t="12415" x="1844675" y="3606800"/>
          <p14:tracePt t="12422" x="1841500" y="3609975"/>
          <p14:tracePt t="12434" x="1841500" y="3613150"/>
          <p14:tracePt t="12450" x="1841500" y="3619500"/>
          <p14:tracePt t="12467" x="1841500" y="3622675"/>
          <p14:tracePt t="12484" x="1841500" y="3629025"/>
          <p14:tracePt t="12836" x="1847850" y="3629025"/>
          <p14:tracePt t="12842" x="1851025" y="3629025"/>
          <p14:tracePt t="12850" x="1857375" y="3629025"/>
          <p14:tracePt t="12867" x="1866900" y="3629025"/>
          <p14:tracePt t="12884" x="1908175" y="3629025"/>
          <p14:tracePt t="12900" x="1936750" y="3629025"/>
          <p14:tracePt t="12934" x="2051050" y="3629025"/>
          <p14:tracePt t="12967" x="2146300" y="3629025"/>
          <p14:tracePt t="12984" x="2209800" y="3629025"/>
          <p14:tracePt t="13000" x="2238375" y="3629025"/>
          <p14:tracePt t="13017" x="2270125" y="3619500"/>
          <p14:tracePt t="13035" x="2311400" y="3606800"/>
          <p14:tracePt t="13051" x="2333625" y="3606800"/>
          <p14:tracePt t="13067" x="2349500" y="3606800"/>
          <p14:tracePt t="13084" x="2368550" y="3606800"/>
          <p14:tracePt t="13100" x="2378075" y="3606800"/>
          <p14:tracePt t="13117" x="2387600" y="3606800"/>
          <p14:tracePt t="13134" x="2403475" y="3603625"/>
          <p14:tracePt t="13150" x="2419350" y="3590925"/>
          <p14:tracePt t="13167" x="2428875" y="3587750"/>
          <p14:tracePt t="13184" x="2454275" y="3581400"/>
          <p14:tracePt t="13200" x="2482850" y="3575050"/>
          <p14:tracePt t="13217" x="2498725" y="3575050"/>
          <p14:tracePt t="13234" x="2524125" y="3575050"/>
          <p14:tracePt t="13250" x="2540000" y="3575050"/>
          <p14:tracePt t="13267" x="2549525" y="3575050"/>
          <p14:tracePt t="13284" x="2562225" y="3575050"/>
          <p14:tracePt t="13300" x="2578100" y="3575050"/>
          <p14:tracePt t="13317" x="2593975" y="3575050"/>
          <p14:tracePt t="13334" x="2609850" y="3578225"/>
          <p14:tracePt t="13350" x="2622550" y="3578225"/>
          <p14:tracePt t="13367" x="2632075" y="3578225"/>
          <p14:tracePt t="13384" x="2644775" y="3581400"/>
          <p14:tracePt t="13426" x="2644775" y="3587750"/>
          <p14:tracePt t="13434" x="2647950" y="3587750"/>
          <p14:tracePt t="13450" x="2647950" y="3590925"/>
          <p14:tracePt t="13467" x="2654300" y="3600450"/>
          <p14:tracePt t="13484" x="2654300" y="3609975"/>
          <p14:tracePt t="13517" x="2654300" y="3622675"/>
          <p14:tracePt t="13554" x="2654300" y="3625850"/>
          <p14:tracePt t="13568" x="2654300" y="3632200"/>
          <p14:tracePt t="13575" x="2654300" y="3635375"/>
          <p14:tracePt t="13583" x="2654300" y="3641725"/>
          <p14:tracePt t="13600" x="2654300" y="3651250"/>
          <p14:tracePt t="13617" x="2654300" y="3660775"/>
          <p14:tracePt t="13633" x="2651125" y="3660775"/>
          <p14:tracePt t="13650" x="2641600" y="3670300"/>
          <p14:tracePt t="13667" x="2625725" y="3670300"/>
          <p14:tracePt t="13683" x="2609850" y="3670300"/>
          <p14:tracePt t="13700" x="2600325" y="3670300"/>
          <p14:tracePt t="13717" x="2587625" y="3670300"/>
          <p14:tracePt t="13734" x="2578100" y="3670300"/>
          <p14:tracePt t="13750" x="2562225" y="3670300"/>
          <p14:tracePt t="13767" x="2536825" y="3670300"/>
          <p14:tracePt t="13783" x="2511425" y="3657600"/>
          <p14:tracePt t="13800" x="2501900" y="3651250"/>
          <p14:tracePt t="13817" x="2482850" y="3648075"/>
          <p14:tracePt t="13834" x="2473325" y="3641725"/>
          <p14:tracePt t="13850" x="2457450" y="3641725"/>
          <p14:tracePt t="13852" x="2451100" y="3641725"/>
          <p14:tracePt t="13868" x="2441575" y="3641725"/>
          <p14:tracePt t="13884" x="2432050" y="3641725"/>
          <p14:tracePt t="13900" x="2422525" y="3641725"/>
          <p14:tracePt t="13917" x="2403475" y="3641725"/>
          <p14:tracePt t="13934" x="2393950" y="3638550"/>
          <p14:tracePt t="13973" x="2387600" y="3638550"/>
          <p14:tracePt t="13984" x="2384425" y="3638550"/>
          <p14:tracePt t="14000" x="2371725" y="3638550"/>
          <p14:tracePt t="14017" x="2352675" y="3638550"/>
          <p14:tracePt t="14033" x="2343150" y="3638550"/>
          <p14:tracePt t="14050" x="2333625" y="3638550"/>
          <p14:tracePt t="14066" x="2317750" y="3638550"/>
          <p14:tracePt t="14100" x="2308225" y="3638550"/>
          <p14:tracePt t="14117" x="2305050" y="3638550"/>
          <p14:tracePt t="14134" x="2298700" y="3638550"/>
          <p14:tracePt t="14151" x="2295525" y="3638550"/>
          <p14:tracePt t="14173" x="2289175" y="3638550"/>
          <p14:tracePt t="15902" x="2276475" y="3673475"/>
          <p14:tracePt t="15909" x="2260600" y="3724275"/>
          <p14:tracePt t="15918" x="2244725" y="3762375"/>
          <p14:tracePt t="15934" x="2203450" y="3851275"/>
          <p14:tracePt t="15950" x="2171700" y="3927475"/>
          <p14:tracePt t="15967" x="2117725" y="4035425"/>
          <p14:tracePt t="15983" x="2105025" y="4089400"/>
          <p14:tracePt t="16016" x="2070100" y="4162425"/>
          <p14:tracePt t="16050" x="2044700" y="4216400"/>
          <p14:tracePt t="16067" x="2028825" y="4244975"/>
          <p14:tracePt t="16083" x="2019300" y="4267200"/>
          <p14:tracePt t="16100" x="2000250" y="4283075"/>
          <p14:tracePt t="16117" x="1984375" y="4308475"/>
          <p14:tracePt t="16133" x="1974850" y="4340225"/>
          <p14:tracePt t="16150" x="1962150" y="4356100"/>
          <p14:tracePt t="16166" x="1939925" y="4384675"/>
          <p14:tracePt t="16184" x="1930400" y="4400550"/>
          <p14:tracePt t="16201" x="1885950" y="4432300"/>
          <p14:tracePt t="16217" x="1863725" y="4448175"/>
          <p14:tracePt t="16233" x="1831975" y="4460875"/>
          <p14:tracePt t="16251" x="1797050" y="4479925"/>
          <p14:tracePt t="16267" x="1768475" y="4479925"/>
          <p14:tracePt t="16284" x="1758950" y="4479925"/>
          <p14:tracePt t="16300" x="1743075" y="4479925"/>
          <p14:tracePt t="16316" x="1733550" y="4479925"/>
          <p14:tracePt t="16334" x="1717675" y="4479925"/>
          <p14:tracePt t="16350" x="1708150" y="4479925"/>
          <p14:tracePt t="16401" x="1711325" y="4479925"/>
          <p14:tracePt t="16407" x="1714500" y="4479925"/>
          <p14:tracePt t="16416" x="1733550" y="4476750"/>
          <p14:tracePt t="16433" x="1771650" y="4464050"/>
          <p14:tracePt t="16450" x="1841500" y="4445000"/>
          <p14:tracePt t="16466" x="1895475" y="4429125"/>
          <p14:tracePt t="16483" x="1933575" y="4422775"/>
          <p14:tracePt t="16500" x="1968500" y="4419600"/>
          <p14:tracePt t="16517" x="1990725" y="4419600"/>
          <p14:tracePt t="16534" x="2000250" y="4419600"/>
          <p14:tracePt t="16550" x="2009775" y="4419600"/>
          <p14:tracePt t="16586" x="2009775" y="4413250"/>
          <p14:tracePt t="16601" x="2006600" y="4413250"/>
          <p14:tracePt t="16617" x="1997075" y="4403725"/>
          <p14:tracePt t="16634" x="1987550" y="4394200"/>
          <p14:tracePt t="16650" x="1952625" y="4371975"/>
          <p14:tracePt t="16666" x="1914525" y="4359275"/>
          <p14:tracePt t="16683" x="1879600" y="4346575"/>
          <p14:tracePt t="16700" x="1822450" y="4327525"/>
          <p14:tracePt t="16716" x="1790700" y="4308475"/>
          <p14:tracePt t="16733" x="1774825" y="4302125"/>
          <p14:tracePt t="16750" x="1758950" y="4302125"/>
          <p14:tracePt t="16766" x="1749425" y="4302125"/>
          <p14:tracePt t="16783" x="1733550" y="4302125"/>
          <p14:tracePt t="16800" x="1724025" y="4292600"/>
          <p14:tracePt t="16816" x="1720850" y="4286250"/>
          <p14:tracePt t="16834" x="1720850" y="4276725"/>
          <p14:tracePt t="16850" x="1720850" y="4273550"/>
          <p14:tracePt t="16884" x="1720850" y="4267200"/>
          <p14:tracePt t="16900" x="1714500" y="4257675"/>
          <p14:tracePt t="16917" x="1708150" y="4251325"/>
          <p14:tracePt t="16934" x="1698625" y="4241800"/>
          <p14:tracePt t="16950" x="1689100" y="4232275"/>
          <p14:tracePt t="16967" x="1689100" y="4222750"/>
          <p14:tracePt t="16984" x="1689100" y="4216400"/>
          <p14:tracePt t="17042" x="1682750" y="4216400"/>
          <p14:tracePt t="17056" x="1679575" y="4216400"/>
          <p14:tracePt t="17113" x="1679575" y="4206875"/>
          <p14:tracePt t="17126" x="1679575" y="4203700"/>
          <p14:tracePt t="17142" x="1679575" y="4197350"/>
          <p14:tracePt t="17150" x="1679575" y="4194175"/>
          <p14:tracePt t="17167" x="1679575" y="4187825"/>
          <p14:tracePt t="17183" x="1679575" y="4178300"/>
          <p14:tracePt t="17200" x="1679575" y="4168775"/>
          <p14:tracePt t="17233" x="1679575" y="4159250"/>
          <p14:tracePt t="17255" x="1679575" y="4152900"/>
          <p14:tracePt t="18892" x="1746250" y="4171950"/>
          <p14:tracePt t="18899" x="1851025" y="4200525"/>
          <p14:tracePt t="18906" x="1946275" y="4238625"/>
          <p14:tracePt t="18916" x="2028825" y="4264025"/>
          <p14:tracePt t="18934" x="2235200" y="4356100"/>
          <p14:tracePt t="18950" x="2346325" y="4387850"/>
          <p14:tracePt t="18984" x="2527300" y="4457700"/>
          <p14:tracePt t="19017" x="2616200" y="4489450"/>
          <p14:tracePt t="19034" x="2698750" y="4505325"/>
          <p14:tracePt t="19050" x="2743200" y="4505325"/>
          <p14:tracePt t="19067" x="2781300" y="4505325"/>
          <p14:tracePt t="19084" x="2819400" y="4505325"/>
          <p14:tracePt t="19099" x="2828925" y="4505325"/>
          <p14:tracePt t="19116" x="2844800" y="4505325"/>
          <p14:tracePt t="19134" x="2867025" y="4502150"/>
          <p14:tracePt t="19149" x="2882900" y="4502150"/>
          <p14:tracePt t="19167" x="2901950" y="4502150"/>
          <p14:tracePt t="19184" x="2924175" y="4502150"/>
          <p14:tracePt t="19200" x="2933700" y="4502150"/>
          <p14:tracePt t="19216" x="2949575" y="4502150"/>
          <p14:tracePt t="19298" x="2940050" y="4502150"/>
          <p14:tracePt t="19305" x="2936875" y="4502150"/>
          <p14:tracePt t="19316" x="2930525" y="4502150"/>
          <p14:tracePt t="19333" x="2914650" y="4502150"/>
          <p14:tracePt t="19350" x="2905125" y="4502150"/>
          <p14:tracePt t="19367" x="2886075" y="4502150"/>
          <p14:tracePt t="19383" x="2857500" y="4495800"/>
          <p14:tracePt t="19400" x="2835275" y="4479925"/>
          <p14:tracePt t="19417" x="2825750" y="4473575"/>
          <p14:tracePt t="19433" x="2800350" y="4464050"/>
          <p14:tracePt t="19450" x="2784475" y="4457700"/>
          <p14:tracePt t="19467" x="2774950" y="4457700"/>
          <p14:tracePt t="19469" x="2768600" y="4457700"/>
          <p14:tracePt t="19484" x="2759075" y="4454525"/>
          <p14:tracePt t="19500" x="2749550" y="4454525"/>
          <p14:tracePt t="19516" x="2733675" y="4454525"/>
          <p14:tracePt t="19533" x="2717800" y="4448175"/>
          <p14:tracePt t="19550" x="2708275" y="4445000"/>
          <p14:tracePt t="19567" x="2698750" y="4429125"/>
          <p14:tracePt t="19583" x="2679700" y="4429125"/>
          <p14:tracePt t="19600" x="2670175" y="4422775"/>
          <p14:tracePt t="19616" x="2660650" y="4422775"/>
          <p14:tracePt t="19633" x="2651125" y="4419600"/>
          <p14:tracePt t="19853" x="2657475" y="4419600"/>
          <p14:tracePt t="19860" x="2660650" y="4419600"/>
          <p14:tracePt t="19867" x="2667000" y="4425950"/>
          <p14:tracePt t="19883" x="2676525" y="4425950"/>
          <p14:tracePt t="19900" x="2692400" y="4425950"/>
          <p14:tracePt t="19916" x="2701925" y="4429125"/>
          <p14:tracePt t="20116" x="2692400" y="4425950"/>
          <p14:tracePt t="20123" x="2689225" y="4425950"/>
          <p14:tracePt t="20133" x="2682875" y="4425950"/>
          <p14:tracePt t="20150" x="2673350" y="4425950"/>
          <p14:tracePt t="20166" x="2660650" y="4425950"/>
          <p14:tracePt t="20183" x="2644775" y="4425950"/>
          <p14:tracePt t="20200" x="2635250" y="4425950"/>
          <p14:tracePt t="20216" x="2625725" y="4425950"/>
          <p14:tracePt t="20273" x="2625725" y="4429125"/>
          <p14:tracePt t="20279" x="2625725" y="4435475"/>
          <p14:tracePt t="20295" x="2625725" y="4438650"/>
          <p14:tracePt t="20308" x="2625725" y="4445000"/>
          <p14:tracePt t="20316" x="2625725" y="4448175"/>
          <p14:tracePt t="20344" x="2625725" y="4454525"/>
          <p14:tracePt t="20351" x="2632075" y="4457700"/>
          <p14:tracePt t="20366" x="2641600" y="4457700"/>
          <p14:tracePt t="20382" x="2657475" y="4457700"/>
          <p14:tracePt t="20400" x="2682875" y="4457700"/>
          <p14:tracePt t="20417" x="2705100" y="4457700"/>
          <p14:tracePt t="20433" x="2714625" y="4457700"/>
          <p14:tracePt t="20450" x="2724150" y="4457700"/>
          <p14:tracePt t="20493" x="2720975" y="4457700"/>
          <p14:tracePt t="20502" x="2717800" y="4457700"/>
          <p14:tracePt t="20517" x="2708275" y="4448175"/>
          <p14:tracePt t="20534" x="2692400" y="4435475"/>
          <p14:tracePt t="20551" x="2676525" y="4425950"/>
          <p14:tracePt t="20566" x="2667000" y="4425950"/>
          <p14:tracePt t="20583" x="2657475" y="4422775"/>
          <p14:tracePt t="20600" x="2638425" y="4422775"/>
          <p14:tracePt t="20616" x="2625725" y="4422775"/>
          <p14:tracePt t="20633" x="2616200" y="4422775"/>
          <p14:tracePt t="20649" x="2603500" y="4422775"/>
          <p14:tracePt t="20666" x="2587625" y="4422775"/>
          <p14:tracePt t="20683" x="2578100" y="4422775"/>
          <p14:tracePt t="20700" x="2571750" y="4422775"/>
          <p14:tracePt t="20716" x="2562225" y="4422775"/>
          <p14:tracePt t="20733" x="2559050" y="4422775"/>
          <p14:tracePt t="20750" x="2543175" y="4422775"/>
          <p14:tracePt t="20792" x="2543175" y="4429125"/>
          <p14:tracePt t="20815" x="2549525" y="4435475"/>
          <p14:tracePt t="20822" x="2555875" y="4438650"/>
          <p14:tracePt t="20834" x="2559050" y="4445000"/>
          <p14:tracePt t="20850" x="2593975" y="4454525"/>
          <p14:tracePt t="20866" x="2616200" y="4460875"/>
          <p14:tracePt t="20883" x="2632075" y="4473575"/>
          <p14:tracePt t="20900" x="2654300" y="4473575"/>
          <p14:tracePt t="20916" x="2670175" y="4473575"/>
          <p14:tracePt t="20933" x="2679700" y="4473575"/>
          <p14:tracePt t="20950" x="2698750" y="4473575"/>
          <p14:tracePt t="20966" x="2714625" y="4473575"/>
          <p14:tracePt t="20984" x="2727325" y="4473575"/>
          <p14:tracePt t="21000" x="2733675" y="4473575"/>
          <p14:tracePt t="21113" x="2730500" y="4473575"/>
          <p14:tracePt t="21120" x="2727325" y="4473575"/>
          <p14:tracePt t="21133" x="2717800" y="4473575"/>
          <p14:tracePt t="21149" x="2708275" y="4473575"/>
          <p14:tracePt t="21166" x="2695575" y="4473575"/>
          <p14:tracePt t="21183" x="2682875" y="4473575"/>
          <p14:tracePt t="21199" x="2673350" y="4473575"/>
          <p14:tracePt t="21216" x="2657475" y="4473575"/>
          <p14:tracePt t="21233" x="2641600" y="4473575"/>
          <p14:tracePt t="21249" x="2638425" y="4473575"/>
          <p14:tracePt t="21305" x="2632075" y="4473575"/>
          <p14:tracePt t="21405" x="2635250" y="4473575"/>
          <p14:tracePt t="21412" x="2638425" y="4473575"/>
          <p14:tracePt t="21418" x="2644775" y="4473575"/>
          <p14:tracePt t="21433" x="2654300" y="4473575"/>
          <p14:tracePt t="21450" x="2670175" y="4473575"/>
          <p14:tracePt t="21467" x="2686050" y="4473575"/>
          <p14:tracePt t="21483" x="2724150" y="4473575"/>
          <p14:tracePt t="21500" x="2740025" y="4473575"/>
          <p14:tracePt t="21516" x="2749550" y="4473575"/>
          <p14:tracePt t="21518" x="2752725" y="4473575"/>
          <p14:tracePt t="21533" x="2768600" y="4473575"/>
          <p14:tracePt t="21617" x="2774950" y="4473575"/>
          <p14:tracePt t="21833" x="2762250" y="4473575"/>
          <p14:tracePt t="21840" x="2749550" y="4473575"/>
          <p14:tracePt t="21850" x="2740025" y="4473575"/>
          <p14:tracePt t="21867" x="2698750" y="4473575"/>
          <p14:tracePt t="21883" x="2676525" y="4473575"/>
          <p14:tracePt t="21916" x="2641600" y="4473575"/>
          <p14:tracePt t="21949" x="2622550" y="4473575"/>
          <p14:tracePt t="21966" x="2616200" y="4473575"/>
          <p14:tracePt t="22159" x="2619375" y="4473575"/>
          <p14:tracePt t="22167" x="2622550" y="4464050"/>
          <p14:tracePt t="22174" x="2635250" y="4457700"/>
          <p14:tracePt t="22183" x="2644775" y="4457700"/>
          <p14:tracePt t="22201" x="2686050" y="4457700"/>
          <p14:tracePt t="22217" x="2708275" y="4457700"/>
          <p14:tracePt t="22233" x="2736850" y="4457700"/>
          <p14:tracePt t="22250" x="2746375" y="4457700"/>
          <p14:tracePt t="22267" x="2774950" y="4457700"/>
          <p14:tracePt t="22283" x="2787650" y="4457700"/>
          <p14:tracePt t="22300" x="2797175" y="4457700"/>
          <p14:tracePt t="22317" x="2809875" y="4457700"/>
          <p14:tracePt t="22400" x="2806700" y="4457700"/>
          <p14:tracePt t="22416" x="2800350" y="4457700"/>
          <p14:tracePt t="22436" x="2797175" y="4457700"/>
          <p14:tracePt t="22451" x="2790825" y="4457700"/>
          <p14:tracePt t="22458" x="2787650" y="4457700"/>
          <p14:tracePt t="22466" x="2778125" y="4457700"/>
          <p14:tracePt t="22484" x="2768600" y="4457700"/>
          <p14:tracePt t="22501" x="2755900" y="4457700"/>
          <p14:tracePt t="22516" x="2752725" y="4457700"/>
          <p14:tracePt t="22608" x="2746375" y="4457700"/>
          <p14:tracePt t="24259" x="2746375" y="4448175"/>
          <p14:tracePt t="24266" x="2746375" y="4445000"/>
          <p14:tracePt t="24273" x="2746375" y="4432300"/>
          <p14:tracePt t="24286" x="2746375" y="4403725"/>
          <p14:tracePt t="24300" x="2746375" y="4394200"/>
          <p14:tracePt t="24316" x="2746375" y="4359275"/>
          <p14:tracePt t="24349" x="2746375" y="4308475"/>
          <p14:tracePt t="24382" x="2759075" y="4270375"/>
          <p14:tracePt t="24399" x="2768600" y="4260850"/>
          <p14:tracePt t="24416" x="2778125" y="4241800"/>
          <p14:tracePt t="24433" x="2778125" y="4232275"/>
          <p14:tracePt t="24449" x="2784475" y="4225925"/>
          <p14:tracePt t="24466" x="2800350" y="4219575"/>
          <p14:tracePt t="24483" x="2803525" y="4210050"/>
          <p14:tracePt t="24500" x="2809875" y="4200525"/>
          <p14:tracePt t="24516" x="2813050" y="4191000"/>
          <p14:tracePt t="24533" x="2819400" y="4184650"/>
          <p14:tracePt t="24550" x="2828925" y="4181475"/>
          <p14:tracePt t="24582" x="2828925" y="4175125"/>
          <p14:tracePt t="24607" x="2828925" y="4171950"/>
          <p14:tracePt t="24657" x="2832100" y="4171950"/>
          <p14:tracePt t="24671" x="2832100" y="4165600"/>
          <p14:tracePt t="24715" x="2832100" y="4162425"/>
          <p14:tracePt t="24806" x="2832100" y="4156075"/>
          <p14:tracePt t="24813" x="2832100" y="4152900"/>
          <p14:tracePt t="24821" x="2844800" y="4140200"/>
          <p14:tracePt t="24833" x="2844800" y="4137025"/>
          <p14:tracePt t="24850" x="2851150" y="4079875"/>
          <p14:tracePt t="24866" x="2851150" y="4000500"/>
          <p14:tracePt t="24883" x="2851150" y="3917950"/>
          <p14:tracePt t="24899" x="2847975" y="3822700"/>
          <p14:tracePt t="24916" x="2825750" y="3756025"/>
          <p14:tracePt t="24933" x="2809875" y="3670300"/>
          <p14:tracePt t="24949" x="2768600" y="3524250"/>
          <p14:tracePt t="24966" x="2730500" y="3444875"/>
          <p14:tracePt t="24983" x="2708275" y="3390900"/>
          <p14:tracePt t="24999" x="2689225" y="3327400"/>
          <p14:tracePt t="25017" x="2676525" y="3295650"/>
          <p14:tracePt t="25034" x="2660650" y="3260725"/>
          <p14:tracePt t="25049" x="2651125" y="3251200"/>
          <p14:tracePt t="25066" x="2651125" y="3241675"/>
          <p14:tracePt t="25083" x="2651125" y="3232150"/>
          <p14:tracePt t="25127" x="2641600" y="3232150"/>
          <p14:tracePt t="25134" x="2635250" y="3232150"/>
          <p14:tracePt t="25149" x="2625725" y="3232150"/>
          <p14:tracePt t="25166" x="2619375" y="3232150"/>
          <p14:tracePt t="25183" x="2609850" y="3232150"/>
          <p14:tracePt t="25199" x="2606675" y="3232150"/>
          <p14:tracePt t="25247" x="2600325" y="3232150"/>
          <p14:tracePt t="25254" x="2590800" y="3232150"/>
          <p14:tracePt t="25266" x="2584450" y="3232150"/>
          <p14:tracePt t="25283" x="2571750" y="3248025"/>
          <p14:tracePt t="25299" x="2562225" y="3257550"/>
          <p14:tracePt t="25316" x="2552700" y="3273425"/>
          <p14:tracePt t="25334" x="2530475" y="3289300"/>
          <p14:tracePt t="25350" x="2520950" y="3298825"/>
          <p14:tracePt t="25366" x="2511425" y="3308350"/>
          <p14:tracePt t="25383" x="2482850" y="3330575"/>
          <p14:tracePt t="25399" x="2460625" y="3330575"/>
          <p14:tracePt t="25416" x="2416175" y="3330575"/>
          <p14:tracePt t="25433" x="2368550" y="3330575"/>
          <p14:tracePt t="25449" x="2339975" y="3330575"/>
          <p14:tracePt t="25466" x="2308225" y="3330575"/>
          <p14:tracePt t="25482" x="2295525" y="3330575"/>
          <p14:tracePt t="25499" x="2286000" y="3330575"/>
          <p14:tracePt t="25516" x="2276475" y="3330575"/>
          <p14:tracePt t="25532" x="2260600" y="3330575"/>
          <p14:tracePt t="25568" x="2254250" y="3330575"/>
          <p14:tracePt t="25582" x="2244725" y="3330575"/>
          <p14:tracePt t="25599" x="2235200" y="3330575"/>
          <p14:tracePt t="25615" x="2225675" y="3330575"/>
          <p14:tracePt t="25633" x="2187575" y="3330575"/>
          <p14:tracePt t="25649" x="2149475" y="3330575"/>
          <p14:tracePt t="25666" x="2114550" y="3327400"/>
          <p14:tracePt t="25682" x="2051050" y="3314700"/>
          <p14:tracePt t="25699" x="2012950" y="3308350"/>
          <p14:tracePt t="25717" x="1974850" y="3302000"/>
          <p14:tracePt t="25732" x="1933575" y="3289300"/>
          <p14:tracePt t="25749" x="1911350" y="3289300"/>
          <p14:tracePt t="25766" x="1885950" y="3289300"/>
          <p14:tracePt t="25783" x="1873250" y="3289300"/>
          <p14:tracePt t="25799" x="1863725" y="3289300"/>
          <p14:tracePt t="25816" x="1844675" y="3289300"/>
          <p14:tracePt t="25832" x="1835150" y="3289300"/>
          <p14:tracePt t="25849" x="1825625" y="3289300"/>
          <p14:tracePt t="25867" x="1809750" y="3282950"/>
          <p14:tracePt t="25882" x="1797050" y="3282950"/>
          <p14:tracePt t="25899" x="1790700" y="3282950"/>
          <p14:tracePt t="25967" x="1784350" y="3282950"/>
          <p14:tracePt t="25974" x="1781175" y="3282950"/>
          <p14:tracePt t="25982" x="1774825" y="3282950"/>
          <p14:tracePt t="25999" x="1771650" y="3282950"/>
          <p14:tracePt t="28757" x="1838325" y="3289300"/>
          <p14:tracePt t="28765" x="1943100" y="3298825"/>
          <p14:tracePt t="28771" x="2032000" y="3308350"/>
          <p14:tracePt t="28782" x="2124075" y="3314700"/>
          <p14:tracePt t="28799" x="2416175" y="3381375"/>
          <p14:tracePt t="28815" x="2590800" y="3419475"/>
          <p14:tracePt t="28833" x="2724150" y="3463925"/>
          <p14:tracePt t="28865" x="2994025" y="3562350"/>
          <p14:tracePt t="28899" x="3130550" y="3648075"/>
          <p14:tracePt t="28916" x="3162300" y="3673475"/>
          <p14:tracePt t="28932" x="3181350" y="3689350"/>
          <p14:tracePt t="28948" x="3194050" y="3705225"/>
          <p14:tracePt t="28965" x="3200400" y="3714750"/>
          <p14:tracePt t="28982" x="3200400" y="3724275"/>
          <p14:tracePt t="28999" x="3200400" y="3733800"/>
          <p14:tracePt t="29015" x="3200400" y="3746500"/>
          <p14:tracePt t="29032" x="3200400" y="3756025"/>
          <p14:tracePt t="29049" x="3200400" y="3768725"/>
          <p14:tracePt t="29065" x="3200400" y="3784600"/>
          <p14:tracePt t="29082" x="3200400" y="3794125"/>
          <p14:tracePt t="29099" x="3200400" y="3810000"/>
          <p14:tracePt t="29115" x="3200400" y="3819525"/>
          <p14:tracePt t="29132" x="3200400" y="3835400"/>
          <p14:tracePt t="29149" x="3200400" y="3848100"/>
          <p14:tracePt t="29165" x="3200400" y="3863975"/>
          <p14:tracePt t="29183" x="3200400" y="3905250"/>
          <p14:tracePt t="29199" x="3200400" y="3917950"/>
          <p14:tracePt t="29215" x="3200400" y="3927475"/>
          <p14:tracePt t="29233" x="3200400" y="3956050"/>
          <p14:tracePt t="29249" x="3209925" y="3965575"/>
          <p14:tracePt t="29265" x="3216275" y="3975100"/>
          <p14:tracePt t="29282" x="3216275" y="3990975"/>
          <p14:tracePt t="29299" x="3216275" y="4003675"/>
          <p14:tracePt t="29315" x="3216275" y="4019550"/>
          <p14:tracePt t="29333" x="3216275" y="4048125"/>
          <p14:tracePt t="29349" x="3216275" y="4057650"/>
          <p14:tracePt t="29365" x="3216275" y="4067175"/>
          <p14:tracePt t="29382" x="3216275" y="4079875"/>
          <p14:tracePt t="29399" x="3216275" y="4095750"/>
          <p14:tracePt t="29416" x="3213100" y="4095750"/>
          <p14:tracePt t="29432" x="3194050" y="4095750"/>
          <p14:tracePt t="29449" x="3190875" y="4095750"/>
          <p14:tracePt t="29465" x="3190875" y="4079875"/>
          <p14:tracePt t="29482" x="3184525" y="4025900"/>
          <p14:tracePt t="29499" x="3178175" y="3971925"/>
          <p14:tracePt t="29515" x="3171825" y="3917950"/>
          <p14:tracePt t="29532" x="3171825" y="3857625"/>
          <p14:tracePt t="29548" x="3165475" y="3819525"/>
          <p14:tracePt t="29566" x="3159125" y="3797300"/>
          <p14:tracePt t="29582" x="3159125" y="3756025"/>
          <p14:tracePt t="29599" x="3152775" y="3733800"/>
          <p14:tracePt t="29615" x="3140075" y="3711575"/>
          <p14:tracePt t="29632" x="3140075" y="3689350"/>
          <p14:tracePt t="29649" x="3140075" y="3679825"/>
          <p14:tracePt t="29666" x="3140075" y="3663950"/>
          <p14:tracePt t="29682" x="3140075" y="3660775"/>
          <p14:tracePt t="29989" x="3140075" y="3667125"/>
          <p14:tracePt t="29996" x="3140075" y="3670300"/>
          <p14:tracePt t="30002" x="3136900" y="3683000"/>
          <p14:tracePt t="30016" x="3130550" y="3692525"/>
          <p14:tracePt t="30032" x="3130550" y="3711575"/>
          <p14:tracePt t="30049" x="3124200" y="3743325"/>
          <p14:tracePt t="30066" x="3124200" y="3797300"/>
          <p14:tracePt t="30082" x="3124200" y="3835400"/>
          <p14:tracePt t="30099" x="3124200" y="3879850"/>
          <p14:tracePt t="30115" x="3124200" y="3927475"/>
          <p14:tracePt t="30132" x="3124200" y="3946525"/>
          <p14:tracePt t="30148" x="3124200" y="3978275"/>
          <p14:tracePt t="30166" x="3124200" y="4003675"/>
          <p14:tracePt t="30182" x="3124200" y="4013200"/>
          <p14:tracePt t="30199" x="3124200" y="4029075"/>
          <p14:tracePt t="30215" x="3124200" y="4044950"/>
          <p14:tracePt t="30232" x="3124200" y="4048125"/>
          <p14:tracePt t="30265" x="3124200" y="4054475"/>
          <p14:tracePt t="30301" x="3124200" y="4057650"/>
          <p14:tracePt t="30316" x="3124200" y="4064000"/>
          <p14:tracePt t="30337" x="3124200" y="4067175"/>
          <p14:tracePt t="30394" x="3124200" y="4079875"/>
          <p14:tracePt t="30408" x="3124200" y="4083050"/>
          <p14:tracePt t="30423" x="3124200" y="4089400"/>
          <p14:tracePt t="30432" x="3121025" y="4089400"/>
          <p14:tracePt t="30449" x="3121025" y="4092575"/>
          <p14:tracePt t="30465" x="3111500" y="4098925"/>
          <p14:tracePt t="30523" x="3111500" y="4102100"/>
          <p14:tracePt t="31049" x="3111500" y="4095750"/>
          <p14:tracePt t="31056" x="3111500" y="4070350"/>
          <p14:tracePt t="31065" x="3111500" y="4051300"/>
          <p14:tracePt t="31082" x="3111500" y="3981450"/>
          <p14:tracePt t="31098" x="3111500" y="3895725"/>
          <p14:tracePt t="31115" x="3111500" y="3854450"/>
          <p14:tracePt t="31132" x="3111500" y="3822700"/>
          <p14:tracePt t="31165" x="3111500" y="3775075"/>
          <p14:tracePt t="31199" x="3111500" y="3743325"/>
          <p14:tracePt t="31215" x="3111500" y="3733800"/>
          <p14:tracePt t="31232" x="3111500" y="3730625"/>
          <p14:tracePt t="31249" x="3111500" y="3721100"/>
          <p14:tracePt t="31265" x="3111500" y="3708400"/>
          <p14:tracePt t="31283" x="3111500" y="3695700"/>
          <p14:tracePt t="31299" x="3111500" y="3686175"/>
          <p14:tracePt t="31315" x="3111500" y="3676650"/>
          <p14:tracePt t="31332" x="3111500" y="3648075"/>
          <p14:tracePt t="31349" x="3111500" y="3632200"/>
          <p14:tracePt t="31365" x="3111500" y="3619500"/>
          <p14:tracePt t="31382" x="3111500" y="3597275"/>
          <p14:tracePt t="31399" x="3111500" y="3587750"/>
          <p14:tracePt t="31415" x="3111500" y="3578225"/>
          <p14:tracePt t="31454" x="3111500" y="3575050"/>
          <p14:tracePt t="31576" x="3111500" y="3581400"/>
          <p14:tracePt t="31583" x="3111500" y="3584575"/>
          <p14:tracePt t="31590" x="3111500" y="3590925"/>
          <p14:tracePt t="31598" x="3111500" y="3594100"/>
          <p14:tracePt t="31616" x="3111500" y="3616325"/>
          <p14:tracePt t="31632" x="3124200" y="3657600"/>
          <p14:tracePt t="31648" x="3130550" y="3702050"/>
          <p14:tracePt t="31665" x="3130550" y="3724275"/>
          <p14:tracePt t="31682" x="3143250" y="3765550"/>
          <p14:tracePt t="31699" x="3162300" y="3797300"/>
          <p14:tracePt t="31715" x="3168650" y="3819525"/>
          <p14:tracePt t="31731" x="3175000" y="3860800"/>
          <p14:tracePt t="31748" x="3175000" y="3883025"/>
          <p14:tracePt t="31765" x="3175000" y="3911600"/>
          <p14:tracePt t="31782" x="3175000" y="3940175"/>
          <p14:tracePt t="31798" x="3175000" y="3952875"/>
          <p14:tracePt t="31815" x="3175000" y="3968750"/>
          <p14:tracePt t="31831" x="3175000" y="3984625"/>
          <p14:tracePt t="31849" x="3175000" y="3994150"/>
          <p14:tracePt t="31865" x="3175000" y="4003675"/>
          <p14:tracePt t="31882" x="3175000" y="4022725"/>
          <p14:tracePt t="31898" x="3175000" y="4035425"/>
          <p14:tracePt t="31916" x="3175000" y="4048125"/>
          <p14:tracePt t="31932" x="3175000" y="4076700"/>
          <p14:tracePt t="31949" x="3175000" y="4086225"/>
          <p14:tracePt t="31966" x="3175000" y="4098925"/>
          <p14:tracePt t="31983" x="3175000" y="4114800"/>
          <p14:tracePt t="31999" x="3175000" y="4124325"/>
          <p14:tracePt t="32017" x="3175000" y="4140200"/>
          <p14:tracePt t="32033" x="3175000" y="4149725"/>
          <p14:tracePt t="32049" x="3175000" y="4165600"/>
          <p14:tracePt t="32065" x="3175000" y="4178300"/>
          <p14:tracePt t="32082" x="3175000" y="4187825"/>
          <p14:tracePt t="32099" x="3175000" y="4194175"/>
          <p14:tracePt t="32287" x="3178175" y="4181475"/>
          <p14:tracePt t="32294" x="3190875" y="4162425"/>
          <p14:tracePt t="32301" x="3190875" y="4143375"/>
          <p14:tracePt t="32315" x="3190875" y="4114800"/>
          <p14:tracePt t="32332" x="3190875" y="4092575"/>
          <p14:tracePt t="32348" x="3190875" y="4070350"/>
          <p14:tracePt t="32365" x="3197225" y="4041775"/>
          <p14:tracePt t="32382" x="3203575" y="4032250"/>
          <p14:tracePt t="32398" x="3203575" y="4006850"/>
          <p14:tracePt t="32415" x="3213100" y="3990975"/>
          <p14:tracePt t="32432" x="3216275" y="3981450"/>
          <p14:tracePt t="32448" x="3222625" y="3965575"/>
          <p14:tracePt t="32465" x="3222625" y="3952875"/>
          <p14:tracePt t="32481" x="3222625" y="3943350"/>
          <p14:tracePt t="32500" x="3232150" y="3927475"/>
          <p14:tracePt t="32516" x="3232150" y="3911600"/>
          <p14:tracePt t="32532" x="3232150" y="3902075"/>
          <p14:tracePt t="32549" x="3248025" y="3892550"/>
          <p14:tracePt t="32565" x="3251200" y="3867150"/>
          <p14:tracePt t="32582" x="3257550" y="3851275"/>
          <p14:tracePt t="32599" x="3260725" y="3835400"/>
          <p14:tracePt t="32615" x="3267075" y="3825875"/>
          <p14:tracePt t="32632" x="3267075" y="3810000"/>
          <p14:tracePt t="32649" x="3267075" y="3784600"/>
          <p14:tracePt t="32665" x="3273425" y="3756025"/>
          <p14:tracePt t="32682" x="3273425" y="3740150"/>
          <p14:tracePt t="32699" x="3273425" y="3724275"/>
          <p14:tracePt t="32715" x="3273425" y="3721100"/>
          <p14:tracePt t="32777" x="3273425" y="3708400"/>
          <p14:tracePt t="32792" x="3273425" y="3705225"/>
          <p14:tracePt t="33689" x="3257550" y="3698875"/>
          <p14:tracePt t="33698" x="3241675" y="3692525"/>
          <p14:tracePt t="33715" x="3194050" y="3679825"/>
          <p14:tracePt t="33732" x="3127375" y="3622675"/>
          <p14:tracePt t="33748" x="3076575" y="3581400"/>
          <p14:tracePt t="33782" x="2997200" y="3495675"/>
          <p14:tracePt t="33815" x="2971800" y="3470275"/>
          <p14:tracePt t="33832" x="2949575" y="3448050"/>
          <p14:tracePt t="33848" x="2943225" y="3441700"/>
          <p14:tracePt t="33866" x="2943225" y="3432175"/>
          <p14:tracePt t="33881" x="2940050" y="3422650"/>
          <p14:tracePt t="33898" x="2930525" y="3413125"/>
          <p14:tracePt t="33915" x="2921000" y="3397250"/>
          <p14:tracePt t="33932" x="2898775" y="3381375"/>
          <p14:tracePt t="33948" x="2889250" y="3371850"/>
          <p14:tracePt t="33966" x="2860675" y="3355975"/>
          <p14:tracePt t="33981" x="2832100" y="3336925"/>
          <p14:tracePt t="33999" x="2806700" y="3324225"/>
          <p14:tracePt t="34016" x="2759075" y="3302000"/>
          <p14:tracePt t="34032" x="2727325" y="3282950"/>
          <p14:tracePt t="34048" x="2705100" y="3270250"/>
          <p14:tracePt t="34066" x="2670175" y="3257550"/>
          <p14:tracePt t="34081" x="2654300" y="3251200"/>
          <p14:tracePt t="34098" x="2641600" y="3251200"/>
          <p14:tracePt t="34115" x="2628900" y="3251200"/>
          <p14:tracePt t="34132" x="2613025" y="3251200"/>
          <p14:tracePt t="34148" x="2603500" y="3251200"/>
          <p14:tracePt t="34165" x="2587625" y="3251200"/>
          <p14:tracePt t="34181" x="2578100" y="3251200"/>
          <p14:tracePt t="34199" x="2562225" y="3251200"/>
          <p14:tracePt t="34215" x="2552700" y="3251200"/>
          <p14:tracePt t="34478" x="2574925" y="3251200"/>
          <p14:tracePt t="34485" x="2600325" y="3251200"/>
          <p14:tracePt t="34499" x="2651125" y="3251200"/>
          <p14:tracePt t="34515" x="2695575" y="3251200"/>
          <p14:tracePt t="34531" x="2733675" y="3251200"/>
          <p14:tracePt t="34548" x="2762250" y="3251200"/>
          <p14:tracePt t="34565" x="2822575" y="3251200"/>
          <p14:tracePt t="34598" x="2895600" y="3251200"/>
          <p14:tracePt t="34632" x="2952750" y="3251200"/>
          <p14:tracePt t="34649" x="2968625" y="3251200"/>
          <p14:tracePt t="34666" x="2981325" y="3251200"/>
          <p14:tracePt t="34682" x="2994025" y="3251200"/>
          <p14:tracePt t="34879" x="2978150" y="3251200"/>
          <p14:tracePt t="34885" x="2959100" y="3254375"/>
          <p14:tracePt t="34899" x="2908300" y="3260725"/>
          <p14:tracePt t="34915" x="2838450" y="3260725"/>
          <p14:tracePt t="34932" x="2778125" y="3260725"/>
          <p14:tracePt t="34948" x="2705100" y="3260725"/>
          <p14:tracePt t="34965" x="2660650" y="3260725"/>
          <p14:tracePt t="34982" x="2632075" y="3260725"/>
          <p14:tracePt t="34998" x="2593975" y="3260725"/>
          <p14:tracePt t="35015" x="2555875" y="3260725"/>
          <p14:tracePt t="35031" x="2533650" y="3260725"/>
          <p14:tracePt t="35048" x="2492375" y="3260725"/>
          <p14:tracePt t="35065" x="2473325" y="3260725"/>
          <p14:tracePt t="35082" x="2451100" y="3260725"/>
          <p14:tracePt t="35098" x="2435225" y="3260725"/>
          <p14:tracePt t="35115" x="2425700" y="3260725"/>
          <p14:tracePt t="35131" x="2419350" y="3260725"/>
          <p14:tracePt t="35148" x="2416175" y="3260725"/>
          <p14:tracePt t="35232" x="2422525" y="3260725"/>
          <p14:tracePt t="35241" x="2425700" y="3260725"/>
          <p14:tracePt t="35248" x="2432050" y="3260725"/>
          <p14:tracePt t="35265" x="2447925" y="3260725"/>
          <p14:tracePt t="35282" x="2479675" y="3260725"/>
          <p14:tracePt t="35298" x="2501900" y="3260725"/>
          <p14:tracePt t="35315" x="2524125" y="3260725"/>
          <p14:tracePt t="35331" x="2546350" y="3260725"/>
          <p14:tracePt t="35349" x="2593975" y="3260725"/>
          <p14:tracePt t="35365" x="2638425" y="3260725"/>
          <p14:tracePt t="35382" x="2714625" y="3260725"/>
          <p14:tracePt t="35399" x="2743200" y="3260725"/>
          <p14:tracePt t="35415" x="2774950" y="3260725"/>
          <p14:tracePt t="35432" x="2794000" y="3260725"/>
          <p14:tracePt t="35448" x="2809875" y="3260725"/>
          <p14:tracePt t="35465" x="2819400" y="3260725"/>
          <p14:tracePt t="35482" x="2835275" y="3260725"/>
          <p14:tracePt t="35498" x="2844800" y="3260725"/>
          <p14:tracePt t="35515" x="2847975" y="3267075"/>
          <p14:tracePt t="36550" x="2822575" y="3267075"/>
          <p14:tracePt t="36557" x="2774950" y="3276600"/>
          <p14:tracePt t="36565" x="2736850" y="3282950"/>
          <p14:tracePt t="36581" x="2651125" y="3298825"/>
          <p14:tracePt t="36598" x="2565400" y="3314700"/>
          <p14:tracePt t="36615" x="2441575" y="3343275"/>
          <p14:tracePt t="36648" x="2314575" y="3371850"/>
          <p14:tracePt t="36682" x="2193925" y="3371850"/>
          <p14:tracePt t="36699" x="2130425" y="3378200"/>
          <p14:tracePt t="36715" x="2092325" y="3384550"/>
          <p14:tracePt t="36732" x="2063750" y="3390900"/>
          <p14:tracePt t="36748" x="2028825" y="3397250"/>
          <p14:tracePt t="36765" x="2000250" y="3397250"/>
          <p14:tracePt t="36781" x="1978025" y="3397250"/>
          <p14:tracePt t="36798" x="1943100" y="3397250"/>
          <p14:tracePt t="36814" x="1933575" y="3397250"/>
          <p14:tracePt t="36831" x="1924050" y="3397250"/>
          <p14:tracePt t="36848" x="1905000" y="3397250"/>
          <p14:tracePt t="36864" x="1895475" y="3397250"/>
          <p14:tracePt t="36882" x="1885950" y="3397250"/>
          <p14:tracePt t="36898" x="1870075" y="3397250"/>
          <p14:tracePt t="36915" x="1854200" y="3397250"/>
          <p14:tracePt t="36931" x="1844675" y="3397250"/>
          <p14:tracePt t="36947" x="1831975" y="3387725"/>
          <p14:tracePt t="36965" x="1819275" y="3375025"/>
          <p14:tracePt t="36981" x="1806575" y="3365500"/>
          <p14:tracePt t="36998" x="1790700" y="3346450"/>
          <p14:tracePt t="37015" x="1781175" y="3336925"/>
          <p14:tracePt t="37031" x="1771650" y="3327400"/>
          <p14:tracePt t="37048" x="1749425" y="3311525"/>
          <p14:tracePt t="37065" x="1739900" y="3311525"/>
          <p14:tracePt t="37142" x="1743075" y="3311525"/>
          <p14:tracePt t="37148" x="1746250" y="3311525"/>
          <p14:tracePt t="37165" x="1755775" y="3311525"/>
          <p14:tracePt t="37181" x="1771650" y="3311525"/>
          <p14:tracePt t="37198" x="1803400" y="3311525"/>
          <p14:tracePt t="37215" x="1831975" y="3311525"/>
          <p14:tracePt t="37231" x="1854200" y="3311525"/>
          <p14:tracePt t="37248" x="1901825" y="3311525"/>
          <p14:tracePt t="37265" x="1917700" y="3311525"/>
          <p14:tracePt t="37282" x="1939925" y="3311525"/>
          <p14:tracePt t="37298" x="1949450" y="3311525"/>
          <p14:tracePt t="37315" x="1958975" y="3305175"/>
          <p14:tracePt t="37332" x="1962150" y="3302000"/>
          <p14:tracePt t="37349" x="1962150" y="3295650"/>
          <p14:tracePt t="37396" x="1962150" y="3292475"/>
          <p14:tracePt t="37418" x="1962150" y="3286125"/>
          <p14:tracePt t="37432" x="1955800" y="3286125"/>
          <p14:tracePt t="37439" x="1952625" y="3282950"/>
          <p14:tracePt t="37447" x="1946275" y="3282950"/>
          <p14:tracePt t="37464" x="1936750" y="3282950"/>
          <p14:tracePt t="37481" x="1917700" y="3282950"/>
          <p14:tracePt t="37498" x="1908175" y="3282950"/>
          <p14:tracePt t="37515" x="1898650" y="3282950"/>
          <p14:tracePt t="37532" x="1876425" y="3282950"/>
          <p14:tracePt t="37548" x="1866900" y="3282950"/>
          <p14:tracePt t="37565" x="1857375" y="3282950"/>
          <p14:tracePt t="37581" x="1844675" y="3282950"/>
          <p14:tracePt t="37599" x="1828800" y="3282950"/>
          <p14:tracePt t="37615" x="1819275" y="3282950"/>
          <p14:tracePt t="37631" x="1803400" y="3282950"/>
          <p14:tracePt t="37648" x="1793875" y="3282950"/>
          <p14:tracePt t="42316" x="1822450" y="3286125"/>
          <p14:tracePt t="42323" x="1870075" y="3302000"/>
          <p14:tracePt t="42331" x="1920875" y="3317875"/>
          <p14:tracePt t="42348" x="2073275" y="3362325"/>
          <p14:tracePt t="42365" x="2305050" y="3390900"/>
          <p14:tracePt t="42381" x="2435225" y="3397250"/>
          <p14:tracePt t="42414" x="2720975" y="3397250"/>
          <p14:tracePt t="42447" x="2816225" y="3397250"/>
          <p14:tracePt t="42464" x="2879725" y="3397250"/>
          <p14:tracePt t="42482" x="2917825" y="3397250"/>
          <p14:tracePt t="42497" x="2936875" y="3397250"/>
          <p14:tracePt t="42514" x="2978150" y="3394075"/>
          <p14:tracePt t="42530" x="2987675" y="3390900"/>
          <p14:tracePt t="42547" x="3000375" y="3384550"/>
          <p14:tracePt t="42564" x="3003550" y="3371850"/>
          <p14:tracePt t="42580" x="3003550" y="3362325"/>
          <p14:tracePt t="42597" x="2990850" y="3349625"/>
          <p14:tracePt t="42614" x="2943225" y="3327400"/>
          <p14:tracePt t="42631" x="2867025" y="3295650"/>
          <p14:tracePt t="42647" x="2724150" y="3260725"/>
          <p14:tracePt t="42664" x="2501900" y="3206750"/>
          <p14:tracePt t="42681" x="2371725" y="3190875"/>
          <p14:tracePt t="42698" x="2219325" y="3171825"/>
          <p14:tracePt t="42714" x="2066925" y="3146425"/>
          <p14:tracePt t="42731" x="1984375" y="3146425"/>
          <p14:tracePt t="42747" x="1911350" y="3146425"/>
          <p14:tracePt t="42764" x="1825625" y="3146425"/>
          <p14:tracePt t="42781" x="1781175" y="3146425"/>
          <p14:tracePt t="42798" x="1762125" y="3146425"/>
          <p14:tracePt t="42800" x="1749425" y="3146425"/>
          <p14:tracePt t="42814" x="1727200" y="3146425"/>
          <p14:tracePt t="42831" x="1711325" y="3146425"/>
          <p14:tracePt t="42847" x="1701800" y="3146425"/>
          <p14:tracePt t="42864" x="1689100" y="3146425"/>
          <p14:tracePt t="42881" x="1679575" y="3146425"/>
          <p14:tracePt t="42898" x="1657350" y="3146425"/>
          <p14:tracePt t="42914" x="1654175" y="3146425"/>
          <p14:tracePt t="42963" x="1647825" y="3146425"/>
          <p14:tracePt t="42992" x="1644650" y="3146425"/>
          <p14:tracePt t="43076" x="1651000" y="3149600"/>
          <p14:tracePt t="43084" x="1654175" y="3159125"/>
          <p14:tracePt t="43097" x="1685925" y="3171825"/>
          <p14:tracePt t="43114" x="1717675" y="3184525"/>
          <p14:tracePt t="43131" x="1746250" y="3194050"/>
          <p14:tracePt t="43147" x="1784350" y="3219450"/>
          <p14:tracePt t="43164" x="1793875" y="3225800"/>
          <p14:tracePt t="43181" x="1803400" y="3225800"/>
          <p14:tracePt t="43261" x="1800225" y="3225800"/>
          <p14:tracePt t="43268" x="1797050" y="3225800"/>
          <p14:tracePt t="43281" x="1790700" y="3225800"/>
          <p14:tracePt t="43297" x="1774825" y="3225800"/>
          <p14:tracePt t="43314" x="1765300" y="3225800"/>
          <p14:tracePt t="43331" x="1755775" y="3225800"/>
          <p14:tracePt t="43347" x="1736725" y="3222625"/>
          <p14:tracePt t="43364" x="1724025" y="3206750"/>
          <p14:tracePt t="43381" x="1714500" y="3197225"/>
          <p14:tracePt t="43397" x="1701800" y="3184525"/>
          <p14:tracePt t="43414" x="1685925" y="3184525"/>
          <p14:tracePt t="43431" x="1679575" y="3181350"/>
          <p14:tracePt t="43475" x="1682750" y="3181350"/>
          <p14:tracePt t="43482" x="1692275" y="3175000"/>
          <p14:tracePt t="43497" x="1724025" y="3155950"/>
          <p14:tracePt t="43514" x="1784350" y="3155950"/>
          <p14:tracePt t="43531" x="1844675" y="3155950"/>
          <p14:tracePt t="43547" x="2009775" y="3178175"/>
          <p14:tracePt t="43563" x="2162175" y="3197225"/>
          <p14:tracePt t="43581" x="2349500" y="3222625"/>
          <p14:tracePt t="43597" x="2457450" y="3238500"/>
          <p14:tracePt t="43614" x="2574925" y="3263900"/>
          <p14:tracePt t="43631" x="2711450" y="3295650"/>
          <p14:tracePt t="43647" x="2778125" y="3324225"/>
          <p14:tracePt t="43664" x="2854325" y="3355975"/>
          <p14:tracePt t="43681" x="2971800" y="3409950"/>
          <p14:tracePt t="43697" x="3038475" y="3441700"/>
          <p14:tracePt t="43714" x="3079750" y="3473450"/>
          <p14:tracePt t="43731" x="3130550" y="3505200"/>
          <p14:tracePt t="43747" x="3140075" y="3514725"/>
          <p14:tracePt t="43764" x="3162300" y="3530600"/>
          <p14:tracePt t="43781" x="3178175" y="3546475"/>
          <p14:tracePt t="43797" x="3187700" y="3556000"/>
          <p14:tracePt t="43814" x="3197225" y="3565525"/>
          <p14:tracePt t="43831" x="3232150" y="3587750"/>
          <p14:tracePt t="43847" x="3241675" y="3597275"/>
          <p14:tracePt t="43864" x="3273425" y="3609975"/>
          <p14:tracePt t="43881" x="3289300" y="3632200"/>
          <p14:tracePt t="43897" x="3305175" y="3641725"/>
          <p14:tracePt t="43914" x="3314700" y="3651250"/>
          <p14:tracePt t="43931" x="3336925" y="3673475"/>
          <p14:tracePt t="43947" x="3336925" y="3702050"/>
          <p14:tracePt t="43964" x="3346450" y="3724275"/>
          <p14:tracePt t="43981" x="3346450" y="3765550"/>
          <p14:tracePt t="43997" x="3346450" y="3781425"/>
          <p14:tracePt t="44016" x="3346450" y="3800475"/>
          <p14:tracePt t="44031" x="3346450" y="3810000"/>
          <p14:tracePt t="44047" x="3346450" y="3819525"/>
          <p14:tracePt t="44065" x="3346450" y="3835400"/>
          <p14:tracePt t="44081" x="3346450" y="3851275"/>
          <p14:tracePt t="44097" x="3346450" y="3854450"/>
          <p14:tracePt t="44152" x="3340100" y="3854450"/>
          <p14:tracePt t="44158" x="3336925" y="3854450"/>
          <p14:tracePt t="44165" x="3330575" y="3854450"/>
          <p14:tracePt t="44181" x="3314700" y="3832225"/>
          <p14:tracePt t="44197" x="3286125" y="3787775"/>
          <p14:tracePt t="44214" x="3241675" y="3679825"/>
          <p14:tracePt t="44231" x="3213100" y="3613150"/>
          <p14:tracePt t="44247" x="3171825" y="3536950"/>
          <p14:tracePt t="44264" x="3124200" y="3397250"/>
          <p14:tracePt t="44281" x="3086100" y="3317875"/>
          <p14:tracePt t="44297" x="3060700" y="3270250"/>
          <p14:tracePt t="44315" x="3013075" y="3219450"/>
          <p14:tracePt t="44330" x="2990850" y="3206750"/>
          <p14:tracePt t="44347" x="2959100" y="3197225"/>
          <p14:tracePt t="44364" x="2924175" y="3178175"/>
          <p14:tracePt t="44380" x="2895600" y="3159125"/>
          <p14:tracePt t="44397" x="2854325" y="3133725"/>
          <p14:tracePt t="44414" x="2740025" y="3063875"/>
          <p14:tracePt t="44431" x="2647950" y="3016250"/>
          <p14:tracePt t="44447" x="2559050" y="2974975"/>
          <p14:tracePt t="44464" x="2406650" y="2889250"/>
          <p14:tracePt t="44480" x="2282825" y="2844800"/>
          <p14:tracePt t="44497" x="2165350" y="2813050"/>
          <p14:tracePt t="44514" x="2019300" y="2778125"/>
          <p14:tracePt t="44531" x="1889125" y="2762250"/>
          <p14:tracePt t="44548" x="1797050" y="2762250"/>
          <p14:tracePt t="44564" x="1711325" y="2762250"/>
          <p14:tracePt t="44580" x="1673225" y="2762250"/>
          <p14:tracePt t="44597" x="1638300" y="2762250"/>
          <p14:tracePt t="44614" x="1603375" y="2762250"/>
          <p14:tracePt t="44631" x="1568450" y="2762250"/>
          <p14:tracePt t="44647" x="1546225" y="2771775"/>
          <p14:tracePt t="44664" x="1501775" y="2794000"/>
          <p14:tracePt t="44680" x="1470025" y="2806700"/>
          <p14:tracePt t="44697" x="1447800" y="2819400"/>
          <p14:tracePt t="44714" x="1431925" y="2832100"/>
          <p14:tracePt t="44731" x="1416050" y="2851150"/>
          <p14:tracePt t="44747" x="1406525" y="2860675"/>
          <p14:tracePt t="44764" x="1397000" y="2886075"/>
          <p14:tracePt t="44781" x="1397000" y="2914650"/>
          <p14:tracePt t="44799" x="1397000" y="2940050"/>
          <p14:tracePt t="44814" x="1397000" y="2962275"/>
          <p14:tracePt t="44831" x="1397000" y="2984500"/>
          <p14:tracePt t="44847" x="1406525" y="3016250"/>
          <p14:tracePt t="44865" x="1441450" y="3051175"/>
          <p14:tracePt t="44881" x="1466850" y="3076575"/>
          <p14:tracePt t="44897" x="1492250" y="3101975"/>
          <p14:tracePt t="44915" x="1520825" y="3143250"/>
          <p14:tracePt t="44930" x="1536700" y="3159125"/>
          <p14:tracePt t="44947" x="1568450" y="3190875"/>
          <p14:tracePt t="44964" x="1590675" y="3206750"/>
          <p14:tracePt t="44980" x="1622425" y="3225800"/>
          <p14:tracePt t="44997" x="1657350" y="3263900"/>
          <p14:tracePt t="45014" x="1689100" y="3276600"/>
          <p14:tracePt t="45030" x="1714500" y="3298825"/>
          <p14:tracePt t="45047" x="1755775" y="3317875"/>
          <p14:tracePt t="45063" x="1778000" y="3330575"/>
          <p14:tracePt t="45081" x="1803400" y="3340100"/>
          <p14:tracePt t="45098" x="1844675" y="3371850"/>
          <p14:tracePt t="45114" x="1876425" y="3390900"/>
          <p14:tracePt t="45131" x="1933575" y="3425825"/>
          <p14:tracePt t="45147" x="2073275" y="3482975"/>
          <p14:tracePt t="45164" x="2162175" y="3524250"/>
          <p14:tracePt t="45180" x="2238375" y="3556000"/>
          <p14:tracePt t="45197" x="2355850" y="3609975"/>
          <p14:tracePt t="45214" x="2489200" y="3644900"/>
          <p14:tracePt t="45231" x="2619375" y="3679825"/>
          <p14:tracePt t="45247" x="2863850" y="3724275"/>
          <p14:tracePt t="45264" x="3060700" y="3743325"/>
          <p14:tracePt t="45281" x="3178175" y="3768725"/>
          <p14:tracePt t="45297" x="3311525" y="3790950"/>
          <p14:tracePt t="45314" x="3375025" y="3806825"/>
          <p14:tracePt t="45330" x="3429000" y="3819525"/>
          <p14:tracePt t="45332" x="3448050" y="3825875"/>
          <p14:tracePt t="45347" x="3486150" y="3844925"/>
          <p14:tracePt t="45363" x="3508375" y="3851275"/>
          <p14:tracePt t="45381" x="3549650" y="3851275"/>
          <p14:tracePt t="45397" x="3571875" y="3851275"/>
          <p14:tracePt t="45414" x="3600450" y="3851275"/>
          <p14:tracePt t="45430" x="3622675" y="3851275"/>
          <p14:tracePt t="45447" x="3641725" y="3851275"/>
          <p14:tracePt t="45463" x="3657600" y="3851275"/>
          <p14:tracePt t="45481" x="3663950" y="3851275"/>
          <p14:tracePt t="45497" x="3667125" y="3848100"/>
          <p14:tracePt t="45514" x="3667125" y="3832225"/>
          <p14:tracePt t="45531" x="3673475" y="3813175"/>
          <p14:tracePt t="45548" x="3673475" y="3790950"/>
          <p14:tracePt t="45564" x="3673475" y="3768725"/>
          <p14:tracePt t="45580" x="3673475" y="3746500"/>
          <p14:tracePt t="45597" x="3663950" y="3711575"/>
          <p14:tracePt t="45614" x="3654425" y="3689350"/>
          <p14:tracePt t="45631" x="3629025" y="3648075"/>
          <p14:tracePt t="45647" x="3619500" y="3632200"/>
          <p14:tracePt t="45664" x="3600450" y="3600450"/>
          <p14:tracePt t="45681" x="3556000" y="3571875"/>
          <p14:tracePt t="45697" x="3517900" y="3549650"/>
          <p14:tracePt t="45714" x="3460750" y="3514725"/>
          <p14:tracePt t="45731" x="3352800" y="3460750"/>
          <p14:tracePt t="45747" x="3286125" y="3432175"/>
          <p14:tracePt t="45764" x="3206750" y="3400425"/>
          <p14:tracePt t="45781" x="3076575" y="3327400"/>
          <p14:tracePt t="45797" x="2987675" y="3286125"/>
          <p14:tracePt t="45814" x="2898775" y="3244850"/>
          <p14:tracePt t="45830" x="2746375" y="3168650"/>
          <p14:tracePt t="45847" x="2657475" y="3130550"/>
          <p14:tracePt t="45864" x="2568575" y="3098800"/>
          <p14:tracePt t="45880" x="2466975" y="3076575"/>
          <p14:tracePt t="45897" x="2403475" y="3060700"/>
          <p14:tracePt t="45914" x="2317750" y="3038475"/>
          <p14:tracePt t="45931" x="2206625" y="3016250"/>
          <p14:tracePt t="45947" x="2139950" y="2994025"/>
          <p14:tracePt t="45964" x="2076450" y="2981325"/>
          <p14:tracePt t="45981" x="1987550" y="2959100"/>
          <p14:tracePt t="45997" x="1924050" y="2946400"/>
          <p14:tracePt t="46014" x="1857375" y="2930525"/>
          <p14:tracePt t="46030" x="1803400" y="2930525"/>
          <p14:tracePt t="46047" x="1758950" y="2930525"/>
          <p14:tracePt t="46064" x="1714500" y="2930525"/>
          <p14:tracePt t="46080" x="1628775" y="2930525"/>
          <p14:tracePt t="46097" x="1574800" y="2940050"/>
          <p14:tracePt t="46114" x="1539875" y="2946400"/>
          <p14:tracePt t="46131" x="1489075" y="2965450"/>
          <p14:tracePt t="46147" x="1460500" y="2971800"/>
          <p14:tracePt t="46163" x="1435100" y="2978150"/>
          <p14:tracePt t="46181" x="1422400" y="2987675"/>
          <p14:tracePt t="46197" x="1406525" y="2997200"/>
          <p14:tracePt t="46214" x="1390650" y="3009900"/>
          <p14:tracePt t="46231" x="1384300" y="3019425"/>
          <p14:tracePt t="46247" x="1384300" y="3022600"/>
          <p14:tracePt t="46264" x="1384300" y="3032125"/>
          <p14:tracePt t="46297" x="1384300" y="3041650"/>
          <p14:tracePt t="46314" x="1384300" y="3057525"/>
          <p14:tracePt t="46330" x="1387475" y="3067050"/>
          <p14:tracePt t="46347" x="1397000" y="3076575"/>
          <p14:tracePt t="46365" x="1425575" y="3105150"/>
          <p14:tracePt t="46381" x="1450975" y="3130550"/>
          <p14:tracePt t="46397" x="1482725" y="3162300"/>
          <p14:tracePt t="46414" x="1520825" y="3197225"/>
          <p14:tracePt t="46431" x="1552575" y="3228975"/>
          <p14:tracePt t="46447" x="1574800" y="3248025"/>
          <p14:tracePt t="46464" x="1619250" y="3279775"/>
          <p14:tracePt t="46480" x="1635125" y="3289300"/>
          <p14:tracePt t="46497" x="1657350" y="3305175"/>
          <p14:tracePt t="46513" x="1670050" y="3327400"/>
          <p14:tracePt t="46530" x="1679575" y="3336925"/>
          <p14:tracePt t="46547" x="1692275" y="3346450"/>
          <p14:tracePt t="46564" x="1695450" y="3362325"/>
          <p14:tracePt t="46597" x="1711325" y="3362325"/>
          <p14:tracePt t="46615" x="1727200" y="3381375"/>
          <p14:tracePt t="46631" x="1736725" y="3390900"/>
          <p14:tracePt t="46647" x="1746250" y="3400425"/>
          <p14:tracePt t="46664" x="1765300" y="3416300"/>
          <p14:tracePt t="46680" x="1774825" y="3432175"/>
          <p14:tracePt t="46697" x="1800225" y="3441700"/>
          <p14:tracePt t="46714" x="1835150" y="3460750"/>
          <p14:tracePt t="46730" x="1863725" y="3473450"/>
          <p14:tracePt t="46747" x="1889125" y="3489325"/>
          <p14:tracePt t="46764" x="1952625" y="3508375"/>
          <p14:tracePt t="46780" x="2006600" y="3524250"/>
          <p14:tracePt t="46797" x="2070100" y="3536950"/>
          <p14:tracePt t="46814" x="2133600" y="3562350"/>
          <p14:tracePt t="46830" x="2171700" y="3575050"/>
          <p14:tracePt t="46847" x="2216150" y="3587750"/>
          <p14:tracePt t="46863" x="2279650" y="3600450"/>
          <p14:tracePt t="46880" x="2352675" y="3606800"/>
          <p14:tracePt t="46897" x="2444750" y="3606800"/>
          <p14:tracePt t="46914" x="2543175" y="3622675"/>
          <p14:tracePt t="46930" x="2571750" y="3629025"/>
          <p14:tracePt t="46947" x="2613025" y="3641725"/>
          <p14:tracePt t="46963" x="2635250" y="3648075"/>
          <p14:tracePt t="46981" x="2673350" y="3657600"/>
          <p14:tracePt t="46997" x="2736850" y="3673475"/>
          <p14:tracePt t="47014" x="2790825" y="3692525"/>
          <p14:tracePt t="47031" x="2844800" y="3705225"/>
          <p14:tracePt t="47048" x="2927350" y="3724275"/>
          <p14:tracePt t="47064" x="2965450" y="3736975"/>
          <p14:tracePt t="47081" x="3003550" y="3756025"/>
          <p14:tracePt t="47097" x="3060700" y="3768725"/>
          <p14:tracePt t="47113" x="3098800" y="3781425"/>
          <p14:tracePt t="47131" x="3143250" y="3787775"/>
          <p14:tracePt t="47147" x="3213100" y="3810000"/>
          <p14:tracePt t="47164" x="3267075" y="3829050"/>
          <p14:tracePt t="47180" x="3324225" y="3848100"/>
          <p14:tracePt t="47197" x="3435350" y="3876675"/>
          <p14:tracePt t="47213" x="3492500" y="3892550"/>
          <p14:tracePt t="47230" x="3536950" y="3898900"/>
          <p14:tracePt t="48173" x="3530600" y="3892550"/>
          <p14:tracePt t="48179" x="3521075" y="3886200"/>
          <p14:tracePt t="48186" x="3508375" y="3883025"/>
          <p14:tracePt t="48197" x="3495675" y="3876675"/>
          <p14:tracePt t="48214" x="3409950" y="3825875"/>
          <p14:tracePt t="48230" x="3352800" y="3790950"/>
          <p14:tracePt t="48246" x="3282950" y="3733800"/>
          <p14:tracePt t="48280" x="3025775" y="3590925"/>
          <p14:tracePt t="48315" x="2800350" y="3508375"/>
          <p14:tracePt t="48331" x="2727325" y="3495675"/>
          <p14:tracePt t="48347" x="2667000" y="3495675"/>
          <p14:tracePt t="48364" x="2587625" y="3495675"/>
          <p14:tracePt t="48380" x="2559050" y="3495675"/>
          <p14:tracePt t="48396" x="2536825" y="3498850"/>
          <p14:tracePt t="48415" x="2486025" y="3524250"/>
          <p14:tracePt t="48431" x="2447925" y="3536950"/>
          <p14:tracePt t="48448" x="2397125" y="3549650"/>
          <p14:tracePt t="48465" x="2295525" y="3571875"/>
          <p14:tracePt t="48480" x="2257425" y="3590925"/>
          <p14:tracePt t="48497" x="2219325" y="3603625"/>
          <p14:tracePt t="48514" x="2187575" y="3603625"/>
          <p14:tracePt t="48531" x="2162175" y="3603625"/>
          <p14:tracePt t="48547" x="2152650" y="3603625"/>
          <p14:tracePt t="48563" x="2139950" y="3603625"/>
          <p14:tracePt t="48580" x="2130425" y="3603625"/>
          <p14:tracePt t="48597" x="2114550" y="3603625"/>
          <p14:tracePt t="48613" x="2098675" y="3603625"/>
          <p14:tracePt t="48630" x="2089150" y="3603625"/>
          <p14:tracePt t="48646" x="2079625" y="3603625"/>
          <p14:tracePt t="48663" x="2070100" y="3603625"/>
          <p14:tracePt t="48681" x="2063750" y="3603625"/>
          <p14:tracePt t="48714" x="2051050" y="3603625"/>
          <p14:tracePt t="48730" x="2041525" y="3603625"/>
          <p14:tracePt t="48746" x="2019300" y="3603625"/>
          <p14:tracePt t="48763" x="1984375" y="3603625"/>
          <p14:tracePt t="48780" x="1965325" y="3603625"/>
          <p14:tracePt t="48796" x="1955800" y="3603625"/>
          <p14:tracePt t="48813" x="1933575" y="3603625"/>
          <p14:tracePt t="48830" x="1914525" y="3603625"/>
          <p14:tracePt t="48847" x="1901825" y="3603625"/>
          <p14:tracePt t="49603" x="1895475" y="3587750"/>
          <p14:tracePt t="49609" x="1889125" y="3568700"/>
          <p14:tracePt t="49617" x="1889125" y="3556000"/>
          <p14:tracePt t="49631" x="1889125" y="3527425"/>
          <p14:tracePt t="49647" x="1889125" y="3505200"/>
          <p14:tracePt t="49664" x="1889125" y="3495675"/>
          <p14:tracePt t="49696" x="1885950" y="3470275"/>
          <p14:tracePt t="49731" x="1879600" y="3460750"/>
          <p14:tracePt t="49747" x="1876425" y="3457575"/>
          <p14:tracePt t="49795" x="1870075" y="3451225"/>
          <p14:tracePt t="49802" x="1866900" y="3451225"/>
          <p14:tracePt t="49816" x="1860550" y="3444875"/>
          <p14:tracePt t="49831" x="1844675" y="3435350"/>
          <p14:tracePt t="49847" x="1838325" y="3429000"/>
          <p14:tracePt t="49864" x="1835150" y="3429000"/>
          <p14:tracePt t="49880" x="1835150" y="3425825"/>
          <p14:tracePt t="49952" x="1835150" y="3419475"/>
          <p14:tracePt t="49959" x="1828800" y="3416300"/>
          <p14:tracePt t="49966" x="1828800" y="3409950"/>
          <p14:tracePt t="49980" x="1825625" y="3406775"/>
          <p14:tracePt t="49997" x="1819275" y="3397250"/>
          <p14:tracePt t="50013" x="1819275" y="3381375"/>
          <p14:tracePt t="50046" x="1819275" y="3375025"/>
          <p14:tracePt t="50159" x="1819275" y="3371850"/>
          <p14:tracePt t="50736" x="1822450" y="3371850"/>
          <p14:tracePt t="50743" x="1825625" y="3365500"/>
          <p14:tracePt t="50750" x="1831975" y="3365500"/>
          <p14:tracePt t="50764" x="1841500" y="3362325"/>
          <p14:tracePt t="50780" x="1863725" y="3349625"/>
          <p14:tracePt t="50797" x="1885950" y="3349625"/>
          <p14:tracePt t="50813" x="1927225" y="3333750"/>
          <p14:tracePt t="50847" x="2000250" y="3314700"/>
          <p14:tracePt t="50880" x="2108200" y="3308350"/>
          <p14:tracePt t="50897" x="2162175" y="3308350"/>
          <p14:tracePt t="50913" x="2200275" y="3308350"/>
          <p14:tracePt t="50930" x="2244725" y="3308350"/>
          <p14:tracePt t="50947" x="2305050" y="3308350"/>
          <p14:tracePt t="50963" x="2349500" y="3308350"/>
          <p14:tracePt t="50980" x="2387600" y="3308350"/>
          <p14:tracePt t="50997" x="2451100" y="3314700"/>
          <p14:tracePt t="51013" x="2486025" y="3321050"/>
          <p14:tracePt t="51029" x="2517775" y="3321050"/>
          <p14:tracePt t="51047" x="2565400" y="3327400"/>
          <p14:tracePt t="51063" x="2574925" y="3327400"/>
          <p14:tracePt t="51080" x="2590800" y="3327400"/>
          <p14:tracePt t="51097" x="2600325" y="3327400"/>
          <p14:tracePt t="51766" x="2600325" y="3333750"/>
          <p14:tracePt t="51780" x="2600325" y="3327400"/>
          <p14:tracePt t="52188" x="2622550" y="3340100"/>
          <p14:tracePt t="52194" x="2654300" y="3362325"/>
          <p14:tracePt t="52202" x="2692400" y="3375025"/>
          <p14:tracePt t="52214" x="2749550" y="3413125"/>
          <p14:tracePt t="52230" x="2787650" y="3438525"/>
          <p14:tracePt t="52247" x="2854325" y="3476625"/>
          <p14:tracePt t="52279" x="2984500" y="3524250"/>
          <p14:tracePt t="52314" x="3057525" y="3562350"/>
          <p14:tracePt t="52330" x="3073400" y="3571875"/>
          <p14:tracePt t="52346" x="3082925" y="3581400"/>
          <p14:tracePt t="52363" x="3098800" y="3600450"/>
          <p14:tracePt t="52379" x="3108325" y="3609975"/>
          <p14:tracePt t="52396" x="3124200" y="3622675"/>
          <p14:tracePt t="52414" x="3133725" y="3641725"/>
          <p14:tracePt t="52430" x="3133725" y="3651250"/>
          <p14:tracePt t="52447" x="3140075" y="3660775"/>
          <p14:tracePt t="52449" x="3140075" y="3667125"/>
          <p14:tracePt t="52463" x="3143250" y="3676650"/>
          <p14:tracePt t="52479" x="3155950" y="3686175"/>
          <p14:tracePt t="52497" x="3165475" y="3702050"/>
          <p14:tracePt t="52513" x="3184525" y="3717925"/>
          <p14:tracePt t="52530" x="3190875" y="3727450"/>
          <p14:tracePt t="52547" x="3190875" y="3730625"/>
          <p14:tracePt t="52563" x="3194050" y="3730625"/>
          <p14:tracePt t="52656" x="3194050" y="3736975"/>
          <p14:tracePt t="54451" x="3251200" y="3711575"/>
          <p14:tracePt t="54458" x="3343275" y="3683000"/>
          <p14:tracePt t="54465" x="3463925" y="3644900"/>
          <p14:tracePt t="54479" x="3660775" y="3587750"/>
          <p14:tracePt t="54497" x="3883025" y="3521075"/>
          <p14:tracePt t="54516" x="4327525" y="3422650"/>
          <p14:tracePt t="54537" x="5026025" y="3232150"/>
          <p14:tracePt t="54564" x="6273800" y="2895600"/>
          <p14:tracePt t="54599" x="7791450" y="2441575"/>
          <p14:tracePt t="54615" x="8296275" y="2238375"/>
          <p14:tracePt t="54631" x="8772525" y="2073275"/>
          <p14:tracePt t="55012" x="9070975" y="0"/>
          <p14:tracePt t="55018" x="8975725" y="0"/>
          <p14:tracePt t="55030" x="8874125" y="0"/>
          <p14:tracePt t="55046" x="8613775" y="0"/>
          <p14:tracePt t="55063" x="8451850" y="0"/>
          <p14:tracePt t="55080" x="8305800" y="0"/>
          <p14:tracePt t="55112" x="8004175" y="0"/>
          <p14:tracePt t="55146" x="7683500" y="0"/>
          <p14:tracePt t="55163" x="7518400" y="0"/>
          <p14:tracePt t="55179" x="7362825" y="0"/>
          <p14:tracePt t="55196" x="7165975" y="0"/>
          <p14:tracePt t="55212" x="7032625" y="0"/>
          <p14:tracePt t="55229" x="6924675" y="0"/>
          <p14:tracePt t="55246" x="6819900" y="0"/>
          <p14:tracePt t="55262" x="6756400" y="0"/>
          <p14:tracePt t="55280" x="6702425" y="0"/>
          <p14:tracePt t="55296" x="6610350" y="0"/>
          <p14:tracePt t="55313" x="6569075" y="0"/>
          <p14:tracePt t="55329" x="6530975" y="0"/>
          <p14:tracePt t="55346" x="6477000" y="0"/>
          <p14:tracePt t="55363" x="6448425" y="0"/>
          <p14:tracePt t="55379" x="6416675" y="9525"/>
          <p14:tracePt t="55397" x="6353175" y="28575"/>
          <p14:tracePt t="55413" x="6286500" y="60325"/>
          <p14:tracePt t="55429" x="6197600" y="107950"/>
          <p14:tracePt t="55447" x="6051550" y="219075"/>
          <p14:tracePt t="55463" x="5927725" y="288925"/>
          <p14:tracePt t="55480" x="5768975" y="384175"/>
          <p14:tracePt t="55497" x="5568950" y="520700"/>
          <p14:tracePt t="55513" x="5422900" y="612775"/>
          <p14:tracePt t="55529" x="5286375" y="692150"/>
          <p14:tracePt t="55547" x="5121275" y="787400"/>
          <p14:tracePt t="55564" x="4978400" y="841375"/>
          <p14:tracePt t="55581" x="4794250" y="911225"/>
          <p14:tracePt t="55596" x="4683125" y="955675"/>
          <p14:tracePt t="55614" x="4575175" y="987425"/>
          <p14:tracePt t="55630" x="4457700" y="1044575"/>
          <p14:tracePt t="55646" x="4400550" y="1057275"/>
          <p14:tracePt t="55663" x="4378325" y="1069975"/>
          <p14:tracePt t="55680" x="4340225" y="1098550"/>
          <p14:tracePt t="55696" x="4318000" y="1123950"/>
          <p14:tracePt t="55713" x="4298950" y="1149350"/>
          <p14:tracePt t="55730" x="4260850" y="1190625"/>
          <p14:tracePt t="55746" x="4229100" y="1222375"/>
          <p14:tracePt t="55763" x="4203700" y="1247775"/>
          <p14:tracePt t="55780" x="4133850" y="1317625"/>
          <p14:tracePt t="55796" x="4083050" y="1377950"/>
          <p14:tracePt t="55813" x="4035425" y="1460500"/>
          <p14:tracePt t="55829" x="3971925" y="1568450"/>
          <p14:tracePt t="55846" x="3949700" y="1644650"/>
          <p14:tracePt t="55862" x="3924300" y="1720850"/>
          <p14:tracePt t="55879" x="3924300" y="1847850"/>
          <p14:tracePt t="55896" x="3952875" y="1924050"/>
          <p14:tracePt t="55913" x="3994150" y="2016125"/>
          <p14:tracePt t="55929" x="4133850" y="2162175"/>
          <p14:tracePt t="55946" x="4283075" y="2282825"/>
          <p14:tracePt t="55963" x="4451350" y="2387600"/>
          <p14:tracePt t="55979" x="4651375" y="2505075"/>
          <p14:tracePt t="55997" x="4794250" y="2568575"/>
          <p14:tracePt t="56013" x="4930775" y="2628900"/>
          <p14:tracePt t="56029" x="5114925" y="2708275"/>
          <p14:tracePt t="56047" x="5235575" y="2762250"/>
          <p14:tracePt t="56063" x="5337175" y="2822575"/>
          <p14:tracePt t="56079" x="5470525" y="2901950"/>
          <p14:tracePt t="56096" x="5537200" y="2940050"/>
          <p14:tracePt t="56113" x="5588000" y="2974975"/>
          <p14:tracePt t="56130" x="5654675" y="3022600"/>
          <p14:tracePt t="56147" x="5699125" y="3035300"/>
          <p14:tracePt t="56164" x="5749925" y="3054350"/>
          <p14:tracePt t="56179" x="5772150" y="3060700"/>
          <p14:tracePt t="56196" x="5807075" y="3060700"/>
          <p14:tracePt t="56213" x="5838825" y="3060700"/>
          <p14:tracePt t="56230" x="5892800" y="3060700"/>
          <p14:tracePt t="56246" x="5937250" y="3060700"/>
          <p14:tracePt t="56263" x="5997575" y="3060700"/>
          <p14:tracePt t="56280" x="6051550" y="3054350"/>
          <p14:tracePt t="56297" x="6115050" y="3041650"/>
          <p14:tracePt t="56314" x="6207125" y="3019425"/>
          <p14:tracePt t="56330" x="6286500" y="2981325"/>
          <p14:tracePt t="56347" x="6397625" y="2921000"/>
          <p14:tracePt t="56363" x="6562725" y="2835275"/>
          <p14:tracePt t="56379" x="6632575" y="2790825"/>
          <p14:tracePt t="56396" x="6702425" y="2733675"/>
          <p14:tracePt t="56413" x="6778625" y="2692400"/>
          <p14:tracePt t="56429" x="6826250" y="2660650"/>
          <p14:tracePt t="56446" x="6864350" y="2641600"/>
          <p14:tracePt t="56463" x="6927850" y="2616200"/>
          <p14:tracePt t="56479" x="6972300" y="2603500"/>
          <p14:tracePt t="56496" x="7035800" y="2587625"/>
          <p14:tracePt t="56513" x="7137400" y="2565400"/>
          <p14:tracePt t="56529" x="7210425" y="2559050"/>
          <p14:tracePt t="56820" x="7248525" y="2552700"/>
          <p14:tracePt t="56826" x="7305675" y="2543175"/>
          <p14:tracePt t="56834" x="7356475" y="2527300"/>
          <p14:tracePt t="56846" x="7407275" y="2501900"/>
          <p14:tracePt t="56863" x="7585075" y="2378075"/>
          <p14:tracePt t="56880" x="7693025" y="2238375"/>
          <p14:tracePt t="56897" x="7854950" y="1974850"/>
          <p14:tracePt t="56913" x="7927975" y="1828800"/>
          <p14:tracePt t="56931" x="7956550" y="1644650"/>
          <p14:tracePt t="56947" x="7966075" y="1425575"/>
          <p14:tracePt t="56963" x="7950200" y="1295400"/>
          <p14:tracePt t="56982" x="7889875" y="1123950"/>
          <p14:tracePt t="56996" x="7861300" y="1057275"/>
          <p14:tracePt t="57012" x="7807325" y="987425"/>
          <p14:tracePt t="57029" x="7775575" y="920750"/>
          <p14:tracePt t="57047" x="7693025" y="787400"/>
          <p14:tracePt t="57063" x="7635875" y="708025"/>
          <p14:tracePt t="57080" x="7581900" y="635000"/>
          <p14:tracePt t="57097" x="7499350" y="561975"/>
          <p14:tracePt t="57113" x="7429500" y="517525"/>
          <p14:tracePt t="57129" x="7362825" y="479425"/>
          <p14:tracePt t="57146" x="7213600" y="428625"/>
          <p14:tracePt t="57162" x="7083425" y="403225"/>
          <p14:tracePt t="57180" x="6978650" y="396875"/>
          <p14:tracePt t="57196" x="6781800" y="396875"/>
          <p14:tracePt t="57213" x="6664325" y="419100"/>
          <p14:tracePt t="57229" x="6569075" y="434975"/>
          <p14:tracePt t="57246" x="6486525" y="454025"/>
          <p14:tracePt t="57263" x="6438900" y="466725"/>
          <p14:tracePt t="57279" x="6410325" y="485775"/>
          <p14:tracePt t="57296" x="6372225" y="517525"/>
          <p14:tracePt t="57313" x="6340475" y="561975"/>
          <p14:tracePt t="57330" x="6308725" y="631825"/>
          <p14:tracePt t="57346" x="6286500" y="730250"/>
          <p14:tracePt t="57363" x="6286500" y="803275"/>
          <p14:tracePt t="57379" x="6286500" y="873125"/>
          <p14:tracePt t="57396" x="6286500" y="974725"/>
          <p14:tracePt t="57413" x="6286500" y="1028700"/>
          <p14:tracePt t="57429" x="6286500" y="1069975"/>
          <p14:tracePt t="57446" x="6286500" y="1155700"/>
          <p14:tracePt t="57462" x="6267450" y="1219200"/>
          <p14:tracePt t="57480" x="6245225" y="1320800"/>
          <p14:tracePt t="57496" x="6232525" y="1384300"/>
          <p14:tracePt t="57513" x="6232525" y="1435100"/>
          <p14:tracePt t="57530" x="6232525" y="1530350"/>
          <p14:tracePt t="57546" x="6242050" y="1593850"/>
          <p14:tracePt t="57563" x="6257925" y="1666875"/>
          <p14:tracePt t="57579" x="6270625" y="1730375"/>
          <p14:tracePt t="57596" x="6315075" y="1835150"/>
          <p14:tracePt t="57613" x="6330950" y="1901825"/>
          <p14:tracePt t="57630" x="6356350" y="1971675"/>
          <p14:tracePt t="57646" x="6369050" y="1997075"/>
          <p14:tracePt t="57663" x="6369050" y="2019300"/>
          <p14:tracePt t="57680" x="6378575" y="2035175"/>
          <p14:tracePt t="57696" x="6388100" y="2044700"/>
          <p14:tracePt t="57714" x="6397625" y="2047875"/>
          <p14:tracePt t="57730" x="6416675" y="2047875"/>
          <p14:tracePt t="57746" x="6426200" y="2047875"/>
          <p14:tracePt t="57763" x="6442075" y="2054225"/>
          <p14:tracePt t="57780" x="6486525" y="2076450"/>
          <p14:tracePt t="57796" x="6508750" y="2089150"/>
          <p14:tracePt t="57812" x="6556375" y="2114550"/>
          <p14:tracePt t="57829" x="6619875" y="2155825"/>
          <p14:tracePt t="57846" x="6677025" y="2197100"/>
          <p14:tracePt t="57863" x="6769100" y="2247900"/>
          <p14:tracePt t="61247" x="6800850" y="2219325"/>
          <p14:tracePt t="61254" x="6829425" y="2187575"/>
          <p14:tracePt t="61262" x="6873875" y="2136775"/>
          <p14:tracePt t="61279" x="6953250" y="2019300"/>
          <p14:tracePt t="61296" x="7032625" y="1847850"/>
          <p14:tracePt t="61312" x="7038975" y="1752600"/>
          <p14:tracePt t="61346" x="6969125" y="1485900"/>
          <p14:tracePt t="61382" x="6826250" y="1374775"/>
          <p14:tracePt t="61397" x="6772275" y="1346200"/>
          <p14:tracePt t="61412" x="6705600" y="1323975"/>
          <p14:tracePt t="61429" x="6654800" y="1323975"/>
          <p14:tracePt t="61445" x="6610350" y="1352550"/>
          <p14:tracePt t="61462" x="6584950" y="1384300"/>
          <p14:tracePt t="61479" x="6578600" y="1463675"/>
          <p14:tracePt t="61495" x="6597650" y="1597025"/>
          <p14:tracePt t="61512" x="6648450" y="1685925"/>
          <p14:tracePt t="61529" x="6705600" y="1778000"/>
          <p14:tracePt t="61545" x="6784975" y="1879600"/>
          <p14:tracePt t="61562" x="6819900" y="1927225"/>
          <p14:tracePt t="61579" x="6829425" y="1958975"/>
          <p14:tracePt t="61596" x="6842125" y="1981200"/>
          <p14:tracePt t="61612" x="6842125" y="1990725"/>
          <p14:tracePt t="61628" x="6842125" y="2000250"/>
          <p14:tracePt t="61645" x="6835775" y="2016125"/>
          <p14:tracePt t="61662" x="6826250" y="2016125"/>
          <p14:tracePt t="61679" x="6810375" y="2016125"/>
          <p14:tracePt t="61696" x="6769100" y="2016125"/>
          <p14:tracePt t="61712" x="6746875" y="2016125"/>
          <p14:tracePt t="61730" x="6708775" y="2016125"/>
          <p14:tracePt t="61745" x="6686550" y="2016125"/>
          <p14:tracePt t="61762" x="6654800" y="2016125"/>
          <p14:tracePt t="61780" x="6607175" y="2012950"/>
          <p14:tracePt t="61797" x="6578600" y="1993900"/>
          <p14:tracePt t="61813" x="6546850" y="1981200"/>
          <p14:tracePt t="61829" x="6505575" y="1962150"/>
          <p14:tracePt t="61846" x="6467475" y="1955800"/>
          <p14:tracePt t="61863" x="6438900" y="1955800"/>
          <p14:tracePt t="61879" x="6375400" y="1955800"/>
          <p14:tracePt t="61895" x="6346825" y="1955800"/>
          <p14:tracePt t="61912" x="6324600" y="1955800"/>
          <p14:tracePt t="61929" x="6305550" y="1955800"/>
          <p14:tracePt t="61945" x="6292850" y="1955800"/>
          <p14:tracePt t="61962" x="6283325" y="1955800"/>
          <p14:tracePt t="62272" x="6273800" y="1955800"/>
          <p14:tracePt t="62278" x="6264275" y="1955800"/>
          <p14:tracePt t="62286" x="6238875" y="1955800"/>
          <p14:tracePt t="62295" x="6219825" y="1955800"/>
          <p14:tracePt t="62312" x="6175375" y="1955800"/>
          <p14:tracePt t="62329" x="6111875" y="1955800"/>
          <p14:tracePt t="62345" x="6070600" y="1955800"/>
          <p14:tracePt t="62362" x="6007100" y="1949450"/>
          <p14:tracePt t="62379" x="5927725" y="1949450"/>
          <p14:tracePt t="62396" x="5886450" y="1949450"/>
          <p14:tracePt t="62412" x="5864225" y="1949450"/>
          <p14:tracePt t="62429" x="5822950" y="1949450"/>
          <p14:tracePt t="62445" x="5807075" y="1949450"/>
          <p14:tracePt t="62463" x="5788025" y="1949450"/>
          <p14:tracePt t="62479" x="5778500" y="1949450"/>
          <p14:tracePt t="62495" x="5768975" y="1949450"/>
          <p14:tracePt t="62513" x="5746750" y="1949450"/>
          <p14:tracePt t="62529" x="5737225" y="1949450"/>
          <p14:tracePt t="62545" x="5721350" y="1952625"/>
          <p14:tracePt t="62562" x="5695950" y="1955800"/>
          <p14:tracePt t="62578" x="5680075" y="1955800"/>
          <p14:tracePt t="62595" x="5664200" y="1955800"/>
          <p14:tracePt t="62612" x="5645150" y="1955800"/>
          <p14:tracePt t="62628" x="5629275" y="1955800"/>
          <p14:tracePt t="62645" x="5619750" y="1955800"/>
          <p14:tracePt t="62662" x="5603875" y="1955800"/>
          <p14:tracePt t="62679" x="5591175" y="1955800"/>
          <p14:tracePt t="62696" x="5581650" y="1955800"/>
          <p14:tracePt t="62712" x="5575300" y="1955800"/>
          <p14:tracePt t="62912" x="5635625" y="1984375"/>
          <p14:tracePt t="62919" x="5721350" y="2032000"/>
          <p14:tracePt t="62928" x="5816600" y="2089150"/>
          <p14:tracePt t="62946" x="5984875" y="2184400"/>
          <p14:tracePt t="62962" x="6257925" y="2305050"/>
          <p14:tracePt t="62980" x="6403975" y="2368550"/>
          <p14:tracePt t="62996" x="6572250" y="2428875"/>
          <p14:tracePt t="63012" x="6670675" y="2454275"/>
          <p14:tracePt t="63029" x="6740525" y="2454275"/>
          <p14:tracePt t="63046" x="6781800" y="2454275"/>
          <p14:tracePt t="63062" x="6804025" y="2454275"/>
          <p14:tracePt t="63079" x="6816725" y="2454275"/>
          <p14:tracePt t="63096" x="6819900" y="2444750"/>
          <p14:tracePt t="63112" x="6819900" y="2441575"/>
          <p14:tracePt t="63129" x="6819900" y="2435225"/>
          <p14:tracePt t="63205" x="6826250" y="2435225"/>
          <p14:tracePt t="63212" x="6829425" y="2435225"/>
          <p14:tracePt t="63226" x="6835775" y="2435225"/>
          <p14:tracePt t="63424" x="6845300" y="2435225"/>
          <p14:tracePt t="63431" x="6848475" y="2435225"/>
          <p14:tracePt t="63445" x="6861175" y="2435225"/>
          <p14:tracePt t="63462" x="6870700" y="2435225"/>
          <p14:tracePt t="63495" x="6873875" y="2438400"/>
          <p14:tracePt t="63529" x="6870700" y="2454275"/>
          <p14:tracePt t="63545" x="6858000" y="2454275"/>
          <p14:tracePt t="63562" x="6829425" y="2454275"/>
          <p14:tracePt t="63578" x="6784975" y="2454275"/>
          <p14:tracePt t="63595" x="6696075" y="2428875"/>
          <p14:tracePt t="63612" x="6657975" y="2416175"/>
          <p14:tracePt t="63628" x="6626225" y="2397125"/>
          <p14:tracePt t="63645" x="6575425" y="2352675"/>
          <p14:tracePt t="63662" x="6550025" y="2327275"/>
          <p14:tracePt t="63678" x="6508750" y="2295525"/>
          <p14:tracePt t="63695" x="6467475" y="2270125"/>
          <p14:tracePt t="63712" x="6435725" y="2254250"/>
          <p14:tracePt t="63729" x="6400800" y="2235200"/>
          <p14:tracePt t="63745" x="6378575" y="2228850"/>
          <p14:tracePt t="63762" x="6369050" y="2228850"/>
          <p14:tracePt t="63779" x="6353175" y="2225675"/>
          <p14:tracePt t="63795" x="6337300" y="2225675"/>
          <p14:tracePt t="63812" x="6334125" y="2225675"/>
          <p14:tracePt t="64044" x="6308725" y="2212975"/>
          <p14:tracePt t="64051" x="6289675" y="2200275"/>
          <p14:tracePt t="64062" x="6254750" y="2184400"/>
          <p14:tracePt t="64079" x="6156325" y="2133600"/>
          <p14:tracePt t="64095" x="6102350" y="2111375"/>
          <p14:tracePt t="64112" x="6054725" y="2092325"/>
          <p14:tracePt t="64129" x="5991225" y="2066925"/>
          <p14:tracePt t="64145" x="5943600" y="2054225"/>
          <p14:tracePt t="64163" x="5899150" y="2038350"/>
          <p14:tracePt t="64179" x="5867400" y="2035175"/>
          <p14:tracePt t="64195" x="5835650" y="2035175"/>
          <p14:tracePt t="64212" x="5813425" y="2035175"/>
          <p14:tracePt t="64228" x="5775325" y="2035175"/>
          <p14:tracePt t="64246" x="5749925" y="2016125"/>
          <p14:tracePt t="64263" x="5721350" y="2003425"/>
          <p14:tracePt t="64279" x="5686425" y="1987550"/>
          <p14:tracePt t="64295" x="5667375" y="1974850"/>
          <p14:tracePt t="64311" x="5657850" y="1958975"/>
          <p14:tracePt t="64329" x="5645150" y="1946275"/>
          <p14:tracePt t="64345" x="5632450" y="1936750"/>
          <p14:tracePt t="64362" x="5619750" y="1924050"/>
          <p14:tracePt t="64379" x="5603875" y="1905000"/>
          <p14:tracePt t="64395" x="5588000" y="1895475"/>
          <p14:tracePt t="64412" x="5575300" y="1882775"/>
          <p14:tracePt t="64429" x="5556250" y="1879600"/>
          <p14:tracePt t="64445" x="5546725" y="1879600"/>
          <p14:tracePt t="64462" x="5537200" y="1879600"/>
          <p14:tracePt t="64542" x="5543550" y="1879600"/>
          <p14:tracePt t="64548" x="5546725" y="1879600"/>
          <p14:tracePt t="64563" x="5559425" y="1885950"/>
          <p14:tracePt t="64579" x="5578475" y="1895475"/>
          <p14:tracePt t="64595" x="5603875" y="1914525"/>
          <p14:tracePt t="64612" x="5661025" y="1952625"/>
          <p14:tracePt t="64628" x="5708650" y="1987550"/>
          <p14:tracePt t="64645" x="5746750" y="2012950"/>
          <p14:tracePt t="64662" x="5813425" y="2057400"/>
          <p14:tracePt t="64679" x="5845175" y="2076450"/>
          <p14:tracePt t="64695" x="5870575" y="2095500"/>
          <p14:tracePt t="64712" x="5911850" y="2120900"/>
          <p14:tracePt t="64729" x="5921375" y="2130425"/>
          <p14:tracePt t="64745" x="5937250" y="2139950"/>
          <p14:tracePt t="64762" x="5959475" y="2155825"/>
          <p14:tracePt t="64778" x="5969000" y="2171700"/>
          <p14:tracePt t="64795" x="5978525" y="2171700"/>
          <p14:tracePt t="64812" x="5991225" y="2174875"/>
          <p14:tracePt t="64828" x="6007100" y="2181225"/>
          <p14:tracePt t="64845" x="6016625" y="2184400"/>
          <p14:tracePt t="64862" x="6038850" y="2193925"/>
          <p14:tracePt t="64879" x="6054725" y="2203450"/>
          <p14:tracePt t="64895" x="6064250" y="2216150"/>
          <p14:tracePt t="64912" x="6076950" y="2225675"/>
          <p14:tracePt t="64928" x="6086475" y="2225675"/>
          <p14:tracePt t="64945" x="6096000" y="2225675"/>
          <p14:tracePt t="65574" x="6108700" y="2225675"/>
          <p14:tracePt t="65582" x="6118225" y="2225675"/>
          <p14:tracePt t="65595" x="6156325" y="2225675"/>
          <p14:tracePt t="65612" x="6191250" y="2225675"/>
          <p14:tracePt t="65628" x="6219825" y="2225675"/>
          <p14:tracePt t="65645" x="6276975" y="2209800"/>
          <p14:tracePt t="65678" x="6340475" y="2184400"/>
          <p14:tracePt t="65711" x="6391275" y="2155825"/>
          <p14:tracePt t="65729" x="6419850" y="2114550"/>
          <p14:tracePt t="65745" x="6438900" y="2085975"/>
          <p14:tracePt t="65762" x="6457950" y="2054225"/>
          <p14:tracePt t="65779" x="6473825" y="2019300"/>
          <p14:tracePt t="65795" x="6489700" y="2009775"/>
          <p14:tracePt t="65812" x="6499225" y="1997075"/>
          <p14:tracePt t="65828" x="6515100" y="1971675"/>
          <p14:tracePt t="65845" x="6524625" y="1955800"/>
          <p14:tracePt t="65862" x="6543675" y="1936750"/>
          <p14:tracePt t="65879" x="6559550" y="1911350"/>
          <p14:tracePt t="65895" x="6569075" y="1895475"/>
          <p14:tracePt t="65912" x="6581775" y="1879600"/>
          <p14:tracePt t="65928" x="6584950" y="1844675"/>
          <p14:tracePt t="65945" x="6584950" y="1828800"/>
          <p14:tracePt t="65962" x="6584950" y="1800225"/>
          <p14:tracePt t="65978" x="6584950" y="1781175"/>
          <p14:tracePt t="65995" x="6584950" y="1765300"/>
          <p14:tracePt t="66012" x="6584950" y="1749425"/>
          <p14:tracePt t="66029" x="6597650" y="1736725"/>
          <p14:tracePt t="66045" x="6607175" y="1727200"/>
          <p14:tracePt t="66062" x="6607175" y="1717675"/>
          <p14:tracePt t="66079" x="6607175" y="1701800"/>
          <p14:tracePt t="66122" x="6607175" y="1695450"/>
          <p14:tracePt t="66214" x="6607175" y="1698625"/>
          <p14:tracePt t="66221" x="6607175" y="1708150"/>
          <p14:tracePt t="66228" x="6607175" y="1714500"/>
          <p14:tracePt t="66246" x="6607175" y="1724025"/>
          <p14:tracePt t="66262" x="6607175" y="1733550"/>
          <p14:tracePt t="66279" x="6607175" y="1746250"/>
          <p14:tracePt t="66295" x="6607175" y="1768475"/>
          <p14:tracePt t="66312" x="6607175" y="1784350"/>
          <p14:tracePt t="66329" x="6607175" y="1822450"/>
          <p14:tracePt t="66345" x="6597650" y="1847850"/>
          <p14:tracePt t="66362" x="6597650" y="1876425"/>
          <p14:tracePt t="66378" x="6597650" y="1917700"/>
          <p14:tracePt t="66395" x="6597650" y="1946275"/>
          <p14:tracePt t="66411" x="6597650" y="1968500"/>
          <p14:tracePt t="66428" x="6597650" y="2009775"/>
          <p14:tracePt t="66445" x="6597650" y="2028825"/>
          <p14:tracePt t="66462" x="6597650" y="2051050"/>
          <p14:tracePt t="66478" x="6588125" y="2060575"/>
          <p14:tracePt t="66495" x="6581775" y="2070100"/>
          <p14:tracePt t="66512" x="6572250" y="2085975"/>
          <p14:tracePt t="66528" x="6562725" y="2101850"/>
          <p14:tracePt t="66545" x="6556375" y="2111375"/>
          <p14:tracePt t="66562" x="6537325" y="2124075"/>
          <p14:tracePt t="66579" x="6527800" y="2136775"/>
          <p14:tracePt t="66595" x="6518275" y="2149475"/>
          <p14:tracePt t="66612" x="6502400" y="2165350"/>
          <p14:tracePt t="66628" x="6486525" y="2174875"/>
          <p14:tracePt t="66645" x="6477000" y="2184400"/>
          <p14:tracePt t="66662" x="6442075" y="2222500"/>
          <p14:tracePt t="66678" x="6410325" y="2254250"/>
          <p14:tracePt t="66695" x="6362700" y="2279650"/>
          <p14:tracePt t="66711" x="6321425" y="2311400"/>
          <p14:tracePt t="66729" x="6283325" y="2324100"/>
          <p14:tracePt t="66745" x="6257925" y="2333625"/>
          <p14:tracePt t="66761" x="6216650" y="2352675"/>
          <p14:tracePt t="66778" x="6191250" y="2371725"/>
          <p14:tracePt t="66795" x="6169025" y="2381250"/>
          <p14:tracePt t="66811" x="6146800" y="2397125"/>
          <p14:tracePt t="66828" x="6118225" y="2409825"/>
          <p14:tracePt t="66845" x="6096000" y="2425700"/>
          <p14:tracePt t="66862" x="6061075" y="2441575"/>
          <p14:tracePt t="66878" x="6035675" y="2454275"/>
          <p14:tracePt t="66895" x="6007100" y="2466975"/>
          <p14:tracePt t="66912" x="5969000" y="2498725"/>
          <p14:tracePt t="66928" x="5953125" y="2508250"/>
          <p14:tracePt t="66945" x="5937250" y="2517775"/>
          <p14:tracePt t="66962" x="5921375" y="2540000"/>
          <p14:tracePt t="66978" x="5911850" y="2543175"/>
          <p14:tracePt t="66996" x="5892800" y="2543175"/>
          <p14:tracePt t="67012" x="5883275" y="2543175"/>
          <p14:tracePt t="67028" x="5873750" y="2543175"/>
          <p14:tracePt t="67045" x="5864225" y="2543175"/>
          <p14:tracePt t="67062" x="5842000" y="2543175"/>
          <p14:tracePt t="67078" x="5838825" y="2543175"/>
          <p14:tracePt t="67366" x="5845175" y="2536825"/>
          <p14:tracePt t="67373" x="5873750" y="2524125"/>
          <p14:tracePt t="67380" x="5892800" y="2501900"/>
          <p14:tracePt t="67394" x="5918200" y="2479675"/>
          <p14:tracePt t="67411" x="5949950" y="2454275"/>
          <p14:tracePt t="67428" x="5965825" y="2435225"/>
          <p14:tracePt t="67445" x="5988050" y="2422525"/>
          <p14:tracePt t="67461" x="6010275" y="2403475"/>
          <p14:tracePt t="67478" x="6019800" y="2387600"/>
          <p14:tracePt t="67495" x="6042025" y="2371725"/>
          <p14:tracePt t="67511" x="6057900" y="2362200"/>
          <p14:tracePt t="67528" x="6067425" y="2352675"/>
          <p14:tracePt t="67545" x="6083300" y="2330450"/>
          <p14:tracePt t="67561" x="6092825" y="2320925"/>
          <p14:tracePt t="67579" x="6108700" y="2311400"/>
          <p14:tracePt t="67594" x="6121400" y="2298700"/>
          <p14:tracePt t="67611" x="6137275" y="2286000"/>
          <p14:tracePt t="67628" x="6159500" y="2282825"/>
          <p14:tracePt t="67644" x="6194425" y="2270125"/>
          <p14:tracePt t="67661" x="6210300" y="2266950"/>
          <p14:tracePt t="67678" x="6219825" y="2257425"/>
          <p14:tracePt t="67694" x="6235700" y="2235200"/>
          <p14:tracePt t="67711" x="6245225" y="2225675"/>
          <p14:tracePt t="67728" x="6261100" y="2216150"/>
          <p14:tracePt t="67744" x="6286500" y="2193925"/>
          <p14:tracePt t="67761" x="6305550" y="2184400"/>
          <p14:tracePt t="67778" x="6330950" y="2171700"/>
          <p14:tracePt t="67795" x="6359525" y="2149475"/>
          <p14:tracePt t="67811" x="6391275" y="2117725"/>
          <p14:tracePt t="67828" x="6410325" y="2095500"/>
          <p14:tracePt t="67844" x="6448425" y="2051050"/>
          <p14:tracePt t="67862" x="6464300" y="2035175"/>
          <p14:tracePt t="67878" x="6496050" y="2012950"/>
          <p14:tracePt t="67894" x="6505575" y="2003425"/>
          <p14:tracePt t="67911" x="6515100" y="1993900"/>
          <p14:tracePt t="67928" x="6530975" y="1978025"/>
          <p14:tracePt t="67945" x="6546850" y="1955800"/>
          <p14:tracePt t="67961" x="6559550" y="1939925"/>
          <p14:tracePt t="67978" x="6575425" y="1905000"/>
          <p14:tracePt t="67995" x="6584950" y="1895475"/>
          <p14:tracePt t="68011" x="6600825" y="1885950"/>
          <p14:tracePt t="68028" x="6613525" y="1863725"/>
          <p14:tracePt t="68045" x="6626225" y="1851025"/>
          <p14:tracePt t="68062" x="6629400" y="1835150"/>
          <p14:tracePt t="68079" x="6629400" y="1819275"/>
          <p14:tracePt t="68095" x="6629400" y="1803400"/>
          <p14:tracePt t="68112" x="6629400" y="1793875"/>
          <p14:tracePt t="68193" x="6629400" y="1790700"/>
          <p14:tracePt t="68207" x="6629400" y="1784350"/>
          <p14:tracePt t="68406" x="6629400" y="1790700"/>
          <p14:tracePt t="68414" x="6623050" y="1803400"/>
          <p14:tracePt t="68422" x="6616700" y="1822450"/>
          <p14:tracePt t="68428" x="6610350" y="1835150"/>
          <p14:tracePt t="68446" x="6597650" y="1857375"/>
          <p14:tracePt t="68463" x="6575425" y="1901825"/>
          <p14:tracePt t="68495" x="6550025" y="1939925"/>
          <p14:tracePt t="68528" x="6524625" y="1965325"/>
          <p14:tracePt t="68545" x="6521450" y="1974850"/>
          <p14:tracePt t="68562" x="6521450" y="1993900"/>
          <p14:tracePt t="68578" x="6521450" y="2003425"/>
          <p14:tracePt t="68626" x="6521450" y="2009775"/>
          <p14:tracePt t="68655" x="6515100" y="2016125"/>
          <p14:tracePt t="68662" x="6511925" y="2019300"/>
          <p14:tracePt t="68669" x="6505575" y="2025650"/>
          <p14:tracePt t="68678" x="6502400" y="2028825"/>
          <p14:tracePt t="68695" x="6492875" y="2044700"/>
          <p14:tracePt t="68712" x="6470650" y="2060575"/>
          <p14:tracePt t="68728" x="6461125" y="2070100"/>
          <p14:tracePt t="68745" x="6451600" y="2079625"/>
          <p14:tracePt t="68762" x="6429375" y="2101850"/>
          <p14:tracePt t="68778" x="6419850" y="2111375"/>
          <p14:tracePt t="68794" x="6410325" y="2120900"/>
          <p14:tracePt t="68812" x="6394450" y="2139950"/>
          <p14:tracePt t="68828" x="6378575" y="2159000"/>
          <p14:tracePt t="68845" x="6369050" y="2168525"/>
          <p14:tracePt t="68861" x="6353175" y="2181225"/>
          <p14:tracePt t="68878" x="6337300" y="2200275"/>
          <p14:tracePt t="68895" x="6305550" y="2209800"/>
          <p14:tracePt t="68912" x="6286500" y="2225675"/>
          <p14:tracePt t="68928" x="6264275" y="2238375"/>
          <p14:tracePt t="68945" x="6254750" y="2247900"/>
          <p14:tracePt t="68962" x="6238875" y="2260600"/>
          <p14:tracePt t="68978" x="6229350" y="2270125"/>
          <p14:tracePt t="68995" x="6213475" y="2289175"/>
          <p14:tracePt t="69011" x="6197600" y="2301875"/>
          <p14:tracePt t="69028" x="6188075" y="2311400"/>
          <p14:tracePt t="69045" x="6169025" y="2320925"/>
          <p14:tracePt t="69062" x="6159500" y="2320925"/>
          <p14:tracePt t="69078" x="6149975" y="2320925"/>
          <p14:tracePt t="69095" x="6143625" y="2320925"/>
          <p14:tracePt t="69468" x="6089650" y="2343150"/>
          <p14:tracePt t="69474" x="6007100" y="2371725"/>
          <p14:tracePt t="69483" x="5921375" y="2416175"/>
          <p14:tracePt t="69495" x="5762625" y="2530475"/>
          <p14:tracePt t="69511" x="5591175" y="2663825"/>
          <p14:tracePt t="69528" x="5464175" y="2781300"/>
          <p14:tracePt t="69545" x="5302250" y="2933700"/>
          <p14:tracePt t="69578" x="5159375" y="3063875"/>
          <p14:tracePt t="69612" x="4991100" y="3162300"/>
          <p14:tracePt t="69628" x="4927600" y="3175000"/>
          <p14:tracePt t="69645" x="4832350" y="3225800"/>
          <p14:tracePt t="69661" x="4762500" y="3257550"/>
          <p14:tracePt t="69678" x="4695825" y="3295650"/>
          <p14:tracePt t="69694" x="4594225" y="3371850"/>
          <p14:tracePt t="69711" x="4543425" y="3422650"/>
          <p14:tracePt t="69728" x="4492625" y="3467100"/>
          <p14:tracePt t="69745" x="4413250" y="3530600"/>
          <p14:tracePt t="69762" x="4356100" y="3559175"/>
          <p14:tracePt t="69780" x="4248150" y="3613150"/>
          <p14:tracePt t="69794" x="4184650" y="3625850"/>
          <p14:tracePt t="69812" x="4140200" y="3654425"/>
          <p14:tracePt t="69828" x="4035425" y="3689350"/>
          <p14:tracePt t="69845" x="3968750" y="3721100"/>
          <p14:tracePt t="69862" x="3921125" y="3733800"/>
          <p14:tracePt t="69878" x="3848100" y="3752850"/>
          <p14:tracePt t="69894" x="3803650" y="3765550"/>
          <p14:tracePt t="69912" x="3765550" y="3784600"/>
          <p14:tracePt t="69928" x="3702050" y="3803650"/>
          <p14:tracePt t="69944" x="3663950" y="3816350"/>
          <p14:tracePt t="69961" x="3613150" y="3829050"/>
          <p14:tracePt t="69978" x="3546475" y="3857625"/>
          <p14:tracePt t="69994" x="3502025" y="3870325"/>
          <p14:tracePt t="70012" x="3463925" y="3883025"/>
          <p14:tracePt t="70028" x="3422650" y="3898900"/>
          <p14:tracePt t="70044" x="3390900" y="3917950"/>
          <p14:tracePt t="70061" x="3368675" y="3917950"/>
          <p14:tracePt t="70078" x="3321050" y="3924300"/>
          <p14:tracePt t="70095" x="3282950" y="3924300"/>
          <p14:tracePt t="70111" x="3238500" y="3937000"/>
          <p14:tracePt t="70128" x="3190875" y="3956050"/>
          <p14:tracePt t="70145" x="3165475" y="3975100"/>
          <p14:tracePt t="70161" x="3143250" y="3984625"/>
          <p14:tracePt t="70178" x="3127375" y="4000500"/>
          <p14:tracePt t="70194" x="3114675" y="4029075"/>
          <p14:tracePt t="70211" x="3105150" y="4051300"/>
          <p14:tracePt t="70228" x="3086100" y="4114800"/>
          <p14:tracePt t="70244" x="3086100" y="4159250"/>
          <p14:tracePt t="70261" x="3086100" y="4181475"/>
          <p14:tracePt t="70278" x="3086100" y="4222750"/>
          <p14:tracePt t="70295" x="3086100" y="4244975"/>
          <p14:tracePt t="70311" x="3086100" y="4273550"/>
          <p14:tracePt t="70328" x="3086100" y="4305300"/>
          <p14:tracePt t="70345" x="3086100" y="4321175"/>
          <p14:tracePt t="70361" x="3086100" y="4330700"/>
          <p14:tracePt t="70379" x="3086100" y="4346575"/>
          <p14:tracePt t="70395" x="3086100" y="4356100"/>
          <p14:tracePt t="70954" x="3105150" y="4333875"/>
          <p14:tracePt t="70961" x="3149600" y="4279900"/>
          <p14:tracePt t="70968" x="3194050" y="4238625"/>
          <p14:tracePt t="70978" x="3257550" y="4184650"/>
          <p14:tracePt t="70996" x="3438525" y="4060825"/>
          <p14:tracePt t="71012" x="3705225" y="3860800"/>
          <p14:tracePt t="71036" x="4032250" y="3644900"/>
          <p14:tracePt t="71063" x="4349750" y="3419475"/>
          <p14:tracePt t="71098" x="4657725" y="3149600"/>
          <p14:tracePt t="71114" x="4775200" y="3051175"/>
          <p14:tracePt t="71130" x="4883150" y="2943225"/>
          <p14:tracePt t="71145" x="5029200" y="2822575"/>
          <p14:tracePt t="71162" x="5102225" y="2749550"/>
          <p14:tracePt t="71178" x="5175250" y="2695575"/>
          <p14:tracePt t="71195" x="5245100" y="2622550"/>
          <p14:tracePt t="71211" x="5286375" y="2571750"/>
          <p14:tracePt t="71227" x="5337175" y="2530475"/>
          <p14:tracePt t="71245" x="5410200" y="2457450"/>
          <p14:tracePt t="71261" x="5457825" y="2425700"/>
          <p14:tracePt t="71278" x="5502275" y="2397125"/>
          <p14:tracePt t="71295" x="5610225" y="2352675"/>
          <p14:tracePt t="71311" x="5654675" y="2339975"/>
          <p14:tracePt t="71328" x="5699125" y="2327275"/>
          <p14:tracePt t="71345" x="5749925" y="2308225"/>
          <p14:tracePt t="71361" x="5765800" y="2292350"/>
          <p14:tracePt t="71378" x="5794375" y="2292350"/>
          <p14:tracePt t="71395" x="5829300" y="2286000"/>
          <p14:tracePt t="71411" x="5864225" y="2279650"/>
          <p14:tracePt t="71428" x="5911850" y="2266950"/>
          <p14:tracePt t="71444" x="5975350" y="2247900"/>
          <p14:tracePt t="71461" x="6013450" y="2228850"/>
          <p14:tracePt t="71478" x="6057900" y="2216150"/>
          <p14:tracePt t="71495" x="6108700" y="2197100"/>
          <p14:tracePt t="71511" x="6143625" y="2184400"/>
          <p14:tracePt t="71527" x="6197600" y="2178050"/>
          <p14:tracePt t="71545" x="6286500" y="2155825"/>
          <p14:tracePt t="71561" x="6359525" y="2149475"/>
          <p14:tracePt t="71577" x="6403975" y="2136775"/>
          <p14:tracePt t="71595" x="6454775" y="2111375"/>
          <p14:tracePt t="71611" x="6464300" y="2101850"/>
          <p14:tracePt t="71627" x="6473825" y="2092325"/>
          <p14:tracePt t="71629" x="6486525" y="2085975"/>
          <p14:tracePt t="71645" x="6496050" y="2076450"/>
          <p14:tracePt t="71661" x="6499225" y="2063750"/>
          <p14:tracePt t="71677" x="6499225" y="2054225"/>
          <p14:tracePt t="71694" x="6505575" y="2041525"/>
          <p14:tracePt t="71711" x="6508750" y="2032000"/>
          <p14:tracePt t="71728" x="6508750" y="2019300"/>
          <p14:tracePt t="71745" x="6508750" y="1984375"/>
          <p14:tracePt t="71762" x="6508750" y="1955800"/>
          <p14:tracePt t="71778" x="6508750" y="1933575"/>
          <p14:tracePt t="71795" x="6508750" y="1892300"/>
          <p14:tracePt t="71811" x="6508750" y="1882775"/>
          <p14:tracePt t="71828" x="6508750" y="1870075"/>
          <p14:tracePt t="71845" x="6508750" y="1854200"/>
          <p14:tracePt t="71861" x="6508750" y="1844675"/>
          <p14:tracePt t="71878" x="6508750" y="1828800"/>
          <p14:tracePt t="71895" x="6508750" y="1819275"/>
          <p14:tracePt t="71911" x="6508750" y="1809750"/>
          <p14:tracePt t="72008" x="6502400" y="1809750"/>
          <p14:tracePt t="72023" x="6499225" y="1809750"/>
          <p14:tracePt t="72030" x="6492875" y="1809750"/>
          <p14:tracePt t="72057" x="6489700" y="1809750"/>
          <p14:tracePt t="72128" x="6489700" y="1812925"/>
          <p14:tracePt t="72136" x="6489700" y="1816100"/>
          <p14:tracePt t="72144" x="6477000" y="1822450"/>
          <p14:tracePt t="72161" x="6467475" y="1831975"/>
          <p14:tracePt t="72178" x="6454775" y="1847850"/>
          <p14:tracePt t="72195" x="6442075" y="1860550"/>
          <p14:tracePt t="72211" x="6426200" y="1885950"/>
          <p14:tracePt t="72228" x="6407150" y="1927225"/>
          <p14:tracePt t="72244" x="6394450" y="1965325"/>
          <p14:tracePt t="72261" x="6381750" y="2009775"/>
          <p14:tracePt t="72278" x="6356350" y="2060575"/>
          <p14:tracePt t="72295" x="6343650" y="2092325"/>
          <p14:tracePt t="72311" x="6334125" y="2120900"/>
          <p14:tracePt t="72329" x="6308725" y="2171700"/>
          <p14:tracePt t="72346" x="6283325" y="2203450"/>
          <p14:tracePt t="72363" x="6270625" y="2241550"/>
          <p14:tracePt t="72379" x="6251575" y="2305050"/>
          <p14:tracePt t="72396" x="6232525" y="2349500"/>
          <p14:tracePt t="72413" x="6207125" y="2400300"/>
          <p14:tracePt t="72428" x="6194425" y="2432050"/>
          <p14:tracePt t="72444" x="6175375" y="2454275"/>
          <p14:tracePt t="72462" x="6159500" y="2495550"/>
          <p14:tracePt t="72478" x="6146800" y="2514600"/>
          <p14:tracePt t="72494" x="6137275" y="2530475"/>
          <p14:tracePt t="72512" x="6115050" y="2543175"/>
          <p14:tracePt t="72528" x="6105525" y="2555875"/>
          <p14:tracePt t="72544" x="6096000" y="2565400"/>
          <p14:tracePt t="72562" x="6096000" y="2568575"/>
          <p14:tracePt t="72676" x="6089650" y="2568575"/>
          <p14:tracePt t="72726" x="6089650" y="2578100"/>
          <p14:tracePt t="73309" x="6143625" y="2568575"/>
          <p14:tracePt t="73316" x="6213475" y="2540000"/>
          <p14:tracePt t="73328" x="6273800" y="2514600"/>
          <p14:tracePt t="73345" x="6435725" y="2454275"/>
          <p14:tracePt t="73361" x="6534150" y="2413000"/>
          <p14:tracePt t="73378" x="6645275" y="2387600"/>
          <p14:tracePt t="73411" x="6842125" y="2349500"/>
          <p14:tracePt t="73444" x="7000875" y="2286000"/>
          <p14:tracePt t="73461" x="7070725" y="2238375"/>
          <p14:tracePt t="73478" x="7140575" y="2200275"/>
          <p14:tracePt t="73494" x="7197725" y="2155825"/>
          <p14:tracePt t="73511" x="7223125" y="2130425"/>
          <p14:tracePt t="73527" x="7232650" y="2114550"/>
          <p14:tracePt t="73544" x="7242175" y="2098675"/>
          <p14:tracePt t="73561" x="7242175" y="2095500"/>
          <p14:tracePt t="73577" x="7242175" y="2089150"/>
          <p14:tracePt t="73594" x="7242175" y="2079625"/>
          <p14:tracePt t="73611" x="7242175" y="2063750"/>
          <p14:tracePt t="73627" x="7242175" y="2054225"/>
          <p14:tracePt t="73644" x="7235825" y="2041525"/>
          <p14:tracePt t="73661" x="7226300" y="2032000"/>
          <p14:tracePt t="73679" x="7210425" y="2003425"/>
          <p14:tracePt t="73695" x="7181850" y="1987550"/>
          <p14:tracePt t="73711" x="7159625" y="1962150"/>
          <p14:tracePt t="73728" x="7127875" y="1936750"/>
          <p14:tracePt t="73745" x="7099300" y="1914525"/>
          <p14:tracePt t="73761" x="7086600" y="1892300"/>
          <p14:tracePt t="73779" x="7067550" y="1876425"/>
          <p14:tracePt t="73794" x="7058025" y="1866900"/>
          <p14:tracePt t="73811" x="7048500" y="1857375"/>
          <p14:tracePt t="73828" x="7032625" y="1838325"/>
          <p14:tracePt t="73845" x="7023100" y="1828800"/>
          <p14:tracePt t="73862" x="7023100" y="1822450"/>
          <p14:tracePt t="73878" x="7023100" y="1806575"/>
          <p14:tracePt t="73894" x="7023100" y="1793875"/>
          <p14:tracePt t="73911" x="7023100" y="1784350"/>
          <p14:tracePt t="73928" x="7023100" y="1768475"/>
          <p14:tracePt t="73945" x="7023100" y="1762125"/>
          <p14:tracePt t="73986" x="7016750" y="1762125"/>
          <p14:tracePt t="74000" x="7013575" y="1762125"/>
          <p14:tracePt t="74014" x="7007225" y="1762125"/>
          <p14:tracePt t="74036" x="7007225" y="1765300"/>
          <p14:tracePt t="74044" x="7000875" y="1771650"/>
          <p14:tracePt t="74061" x="7000875" y="1781175"/>
          <p14:tracePt t="74078" x="7000875" y="1790700"/>
          <p14:tracePt t="74094" x="7000875" y="1803400"/>
          <p14:tracePt t="74111" x="7000875" y="1816100"/>
          <p14:tracePt t="74127" x="7000875" y="1828800"/>
          <p14:tracePt t="74144" x="7000875" y="1838325"/>
          <p14:tracePt t="74161" x="7000875" y="1854200"/>
          <p14:tracePt t="74178" x="7004050" y="1873250"/>
          <p14:tracePt t="74194" x="7016750" y="1898650"/>
          <p14:tracePt t="74211" x="7035800" y="1930400"/>
          <p14:tracePt t="74227" x="7070725" y="1965325"/>
          <p14:tracePt t="74245" x="7112000" y="2000250"/>
          <p14:tracePt t="74261" x="7143750" y="2022475"/>
          <p14:tracePt t="74277" x="7194550" y="2070100"/>
          <p14:tracePt t="74294" x="7219950" y="2079625"/>
          <p14:tracePt t="74311" x="7242175" y="2092325"/>
          <p14:tracePt t="74327" x="7258050" y="2111375"/>
          <p14:tracePt t="74344" x="7267575" y="2124075"/>
          <p14:tracePt t="74361" x="7283450" y="2133600"/>
          <p14:tracePt t="74378" x="7299325" y="2152650"/>
          <p14:tracePt t="74395" x="7308850" y="2162175"/>
          <p14:tracePt t="74412" x="7318375" y="2178050"/>
          <p14:tracePt t="74428" x="7321550" y="2187575"/>
          <p14:tracePt t="74445" x="7340600" y="2203450"/>
          <p14:tracePt t="74462" x="7353300" y="2219325"/>
          <p14:tracePt t="74477" x="7362825" y="2228850"/>
          <p14:tracePt t="74494" x="7372350" y="2238375"/>
          <p14:tracePt t="74511" x="7400925" y="2260600"/>
          <p14:tracePt t="74527" x="7426325" y="2273300"/>
          <p14:tracePt t="74545" x="7445375" y="2282825"/>
          <p14:tracePt t="74561" x="7467600" y="2298700"/>
          <p14:tracePt t="74577" x="7477125" y="2314575"/>
          <p14:tracePt t="74595" x="7502525" y="2324100"/>
          <p14:tracePt t="74612" x="7515225" y="2339975"/>
          <p14:tracePt t="74627" x="7531100" y="2349500"/>
          <p14:tracePt t="74644" x="7553325" y="2365375"/>
          <p14:tracePt t="74662" x="7578725" y="2371725"/>
          <p14:tracePt t="74677" x="7591425" y="2378075"/>
          <p14:tracePt t="74694" x="7610475" y="2378075"/>
          <p14:tracePt t="74711" x="7632700" y="2387600"/>
          <p14:tracePt t="74727" x="7661275" y="2393950"/>
          <p14:tracePt t="74745" x="7683500" y="2403475"/>
          <p14:tracePt t="74761" x="7750175" y="2428875"/>
          <p14:tracePt t="74777" x="7772400" y="2441575"/>
          <p14:tracePt t="74794" x="7804150" y="2454275"/>
          <p14:tracePt t="74811" x="7832725" y="2470150"/>
          <p14:tracePt t="74827" x="7845425" y="2479675"/>
          <p14:tracePt t="74844" x="7858125" y="2479675"/>
          <p14:tracePt t="74861" x="7870825" y="2486025"/>
          <p14:tracePt t="74878" x="7880350" y="2492375"/>
          <p14:tracePt t="74894" x="7896225" y="2501900"/>
          <p14:tracePt t="74911" x="7931150" y="2524125"/>
          <p14:tracePt t="74927" x="7953375" y="2533650"/>
          <p14:tracePt t="74944" x="7975600" y="2546350"/>
          <p14:tracePt t="74961" x="8020050" y="2565400"/>
          <p14:tracePt t="74978" x="8039100" y="2565400"/>
          <p14:tracePt t="74995" x="8070850" y="2565400"/>
          <p14:tracePt t="75011" x="8105775" y="2587625"/>
          <p14:tracePt t="75027" x="8134350" y="2593975"/>
          <p14:tracePt t="75045" x="8197850" y="2613025"/>
          <p14:tracePt t="75061" x="8255000" y="2625725"/>
          <p14:tracePt t="75077" x="8289925" y="2644775"/>
          <p14:tracePt t="75095" x="8353425" y="2644775"/>
          <p14:tracePt t="75111" x="8397875" y="2651125"/>
          <p14:tracePt t="75127" x="8420100" y="2651125"/>
          <p14:tracePt t="75145" x="8461375" y="2651125"/>
          <p14:tracePt t="75161" x="8505825" y="2651125"/>
          <p14:tracePt t="75177" x="8540750" y="2651125"/>
          <p14:tracePt t="75194" x="8626475" y="2651125"/>
          <p14:tracePt t="75211" x="8670925" y="2651125"/>
          <p14:tracePt t="75228" x="8715375" y="2651125"/>
          <p14:tracePt t="75245" x="8753475" y="2651125"/>
          <p14:tracePt t="75261" x="8778875" y="2651125"/>
          <p14:tracePt t="75277" x="8788400" y="2632075"/>
          <p14:tracePt t="75295" x="8807450" y="2619375"/>
          <p14:tracePt t="75311" x="8816975" y="2613025"/>
          <p14:tracePt t="75328" x="8832850" y="2603500"/>
          <p14:tracePt t="75344" x="8855075" y="2587625"/>
          <p14:tracePt t="75360" x="8864600" y="2578100"/>
          <p14:tracePt t="75377" x="8874125" y="2568575"/>
          <p14:tracePt t="75394" x="8890000" y="2552700"/>
          <p14:tracePt t="75411" x="8905875" y="2536825"/>
          <p14:tracePt t="75428" x="8915400" y="2527300"/>
          <p14:tracePt t="75445" x="8928100" y="2508250"/>
          <p14:tracePt t="75461" x="8940800" y="2492375"/>
          <p14:tracePt t="75477" x="8956675" y="2479675"/>
          <p14:tracePt t="75494" x="8972550" y="2454275"/>
          <p14:tracePt t="75511" x="8985250" y="2422525"/>
          <p14:tracePt t="75527" x="8994775" y="2393950"/>
          <p14:tracePt t="75544" x="9020175" y="2327275"/>
          <p14:tracePt t="75561" x="9032875" y="2289175"/>
          <p14:tracePt t="75577" x="9032875" y="2254250"/>
          <p14:tracePt t="75594" x="9032875" y="2219325"/>
          <p14:tracePt t="75611" x="9032875" y="2206625"/>
          <p14:tracePt t="75627" x="9032875" y="2184400"/>
          <p14:tracePt t="75644" x="9032875" y="2149475"/>
          <p14:tracePt t="75661" x="9032875" y="2120900"/>
          <p14:tracePt t="75677" x="9032875" y="2092325"/>
          <p14:tracePt t="75695" x="9032875" y="2012950"/>
          <p14:tracePt t="75711" x="9032875" y="1971675"/>
          <p14:tracePt t="75728" x="9039225" y="1908175"/>
          <p14:tracePt t="75744" x="9039225" y="1879600"/>
          <p14:tracePt t="75761" x="9051925" y="1854200"/>
          <p14:tracePt t="75778" x="9064625" y="1806575"/>
          <p14:tracePt t="75793" x="9080500" y="1752600"/>
          <p14:tracePt t="75811" x="9086850" y="1689100"/>
          <p14:tracePt t="75827" x="9086850" y="1619250"/>
          <p14:tracePt t="75843" x="9086850" y="1543050"/>
          <p14:tracePt t="75860" x="9086850" y="1504950"/>
          <p14:tracePt t="75877" x="9086850" y="1476375"/>
          <p14:tracePt t="75893" x="9086850" y="1438275"/>
          <p14:tracePt t="75910" x="9086850" y="1406525"/>
          <p14:tracePt t="75927" x="9086850" y="1336675"/>
          <p14:tracePt t="75943" x="9086850" y="1279525"/>
          <p14:tracePt t="75960" x="9086850" y="1225550"/>
          <p14:tracePt t="75977" x="9086850" y="1171575"/>
          <p14:tracePt t="75993" x="9086850" y="1162050"/>
          <p14:tracePt t="76010" x="9086850" y="1152525"/>
          <p14:tracePt t="76027" x="9086850" y="1130300"/>
          <p14:tracePt t="76044" x="9074150" y="1120775"/>
          <p14:tracePt t="76060" x="9058275" y="1111250"/>
          <p14:tracePt t="76077" x="8997950" y="1069975"/>
          <p14:tracePt t="76094" x="8943975" y="1035050"/>
          <p14:tracePt t="76111" x="8902700" y="1003300"/>
          <p14:tracePt t="76128" x="8836025" y="962025"/>
          <p14:tracePt t="76145" x="8797925" y="936625"/>
          <p14:tracePt t="76161" x="8740775" y="908050"/>
          <p14:tracePt t="76178" x="8648700" y="879475"/>
          <p14:tracePt t="76195" x="8572500" y="857250"/>
          <p14:tracePt t="76211" x="8499475" y="844550"/>
          <p14:tracePt t="76228" x="8397875" y="828675"/>
          <p14:tracePt t="76244" x="8347075" y="828675"/>
          <p14:tracePt t="76261" x="8302625" y="828675"/>
          <p14:tracePt t="76277" x="8270875" y="828675"/>
          <p14:tracePt t="76294" x="8239125" y="828675"/>
          <p14:tracePt t="76311" x="8220075" y="828675"/>
          <p14:tracePt t="76328" x="8178800" y="828675"/>
          <p14:tracePt t="76345" x="8156575" y="828675"/>
          <p14:tracePt t="76361" x="8128000" y="828675"/>
          <p14:tracePt t="76377" x="8086725" y="828675"/>
          <p14:tracePt t="76394" x="8070850" y="828675"/>
          <p14:tracePt t="76411" x="8054975" y="828675"/>
          <p14:tracePt t="76427" x="8045450" y="828675"/>
          <p14:tracePt t="76444" x="8032750" y="828675"/>
          <p14:tracePt t="76462" x="8020050" y="828675"/>
          <p14:tracePt t="76494" x="8016875" y="828675"/>
          <p14:tracePt t="76555" x="8010525" y="828675"/>
          <p14:tracePt t="76569" x="8007350" y="828675"/>
          <p14:tracePt t="76576" x="8001000" y="828675"/>
          <p14:tracePt t="76604" x="8001000" y="835025"/>
          <p14:tracePt t="76612" x="8001000" y="838200"/>
          <p14:tracePt t="76619" x="8001000" y="844550"/>
          <p14:tracePt t="76627" x="8001000" y="850900"/>
          <p14:tracePt t="76644" x="8001000" y="863600"/>
          <p14:tracePt t="76661" x="7985125" y="879475"/>
          <p14:tracePt t="76677" x="7975600" y="895350"/>
          <p14:tracePt t="76695" x="7956550" y="927100"/>
          <p14:tracePt t="76699" x="7947025" y="939800"/>
          <p14:tracePt t="76711" x="7915275" y="965200"/>
          <p14:tracePt t="76727" x="7874000" y="1012825"/>
          <p14:tracePt t="76744" x="7816850" y="1082675"/>
          <p14:tracePt t="76761" x="7743825" y="1212850"/>
          <p14:tracePt t="76777" x="7712075" y="1292225"/>
          <p14:tracePt t="76794" x="7683500" y="1346200"/>
          <p14:tracePt t="76812" x="7661275" y="1479550"/>
          <p14:tracePt t="76828" x="7651750" y="1587500"/>
          <p14:tracePt t="76844" x="7645400" y="1701800"/>
          <p14:tracePt t="76860" x="7635875" y="1866900"/>
          <p14:tracePt t="76877" x="7620000" y="1984375"/>
          <p14:tracePt t="76894" x="7620000" y="2098675"/>
          <p14:tracePt t="76911" x="7620000" y="2216150"/>
          <p14:tracePt t="76927" x="7620000" y="2286000"/>
          <p14:tracePt t="76945" x="7635875" y="2378075"/>
          <p14:tracePt t="76961" x="7635875" y="2428875"/>
          <p14:tracePt t="76977" x="7635875" y="2466975"/>
          <p14:tracePt t="76994" x="7635875" y="2486025"/>
          <p14:tracePt t="77011" x="7635875" y="2527300"/>
          <p14:tracePt t="77028" x="7635875" y="2543175"/>
          <p14:tracePt t="77045" x="7635875" y="2559050"/>
          <p14:tracePt t="77061" x="7635875" y="2571750"/>
          <p14:tracePt t="77077" x="7635875" y="2584450"/>
          <p14:tracePt t="77094" x="7635875" y="2597150"/>
          <p14:tracePt t="77111" x="7626350" y="2597150"/>
          <p14:tracePt t="77127" x="7616825" y="2597150"/>
          <p14:tracePt t="77144" x="7600950" y="2597150"/>
          <p14:tracePt t="77161" x="7591425" y="2590800"/>
          <p14:tracePt t="77177" x="7572375" y="2568575"/>
          <p14:tracePt t="77194" x="7553325" y="2511425"/>
          <p14:tracePt t="77210" x="7540625" y="2466975"/>
          <p14:tracePt t="77227" x="7527925" y="2422525"/>
          <p14:tracePt t="77244" x="7505700" y="2378075"/>
          <p14:tracePt t="77260" x="7493000" y="2349500"/>
          <p14:tracePt t="77277" x="7480300" y="2330450"/>
          <p14:tracePt t="77295" x="7470775" y="2317750"/>
          <p14:tracePt t="77311" x="7470775" y="2301875"/>
          <p14:tracePt t="77327" x="7470775" y="2295525"/>
          <p14:tracePt t="77388" x="7470775" y="2292350"/>
          <p14:tracePt t="77403" x="7470775" y="2286000"/>
          <p14:tracePt t="77410" x="7470775" y="2282825"/>
          <p14:tracePt t="77427" x="7470775" y="2273300"/>
          <p14:tracePt t="77444" x="7470775" y="2251075"/>
          <p14:tracePt t="77461" x="7473950" y="2241550"/>
          <p14:tracePt t="77477" x="7473950" y="2222500"/>
          <p14:tracePt t="77494" x="7473950" y="2187575"/>
          <p14:tracePt t="77511" x="7473950" y="2178050"/>
          <p14:tracePt t="77527" x="7473950" y="2168525"/>
          <p14:tracePt t="77623" x="7473950" y="2162175"/>
          <p14:tracePt t="77914" x="7473950" y="2168525"/>
          <p14:tracePt t="77921" x="7473950" y="2187575"/>
          <p14:tracePt t="77928" x="7473950" y="2193925"/>
          <p14:tracePt t="77944" x="7473950" y="2212975"/>
          <p14:tracePt t="77961" x="7473950" y="2225675"/>
          <p14:tracePt t="77977" x="7473950" y="2251075"/>
          <p14:tracePt t="78010" x="7473950" y="2276475"/>
          <p14:tracePt t="78044" x="7477125" y="2311400"/>
          <p14:tracePt t="78061" x="7483475" y="2327275"/>
          <p14:tracePt t="78077" x="7493000" y="2346325"/>
          <p14:tracePt t="78094" x="7502525" y="2355850"/>
          <p14:tracePt t="78110" x="7502525" y="2365375"/>
          <p14:tracePt t="78127" x="7515225" y="2381250"/>
          <p14:tracePt t="78144" x="7515225" y="2403475"/>
          <p14:tracePt t="78161" x="7515225" y="2413000"/>
          <p14:tracePt t="78177" x="7524750" y="2428875"/>
          <p14:tracePt t="78194" x="7531100" y="2444750"/>
          <p14:tracePt t="78211" x="7534275" y="2454275"/>
          <p14:tracePt t="78227" x="7540625" y="2466975"/>
          <p14:tracePt t="78244" x="7540625" y="2476500"/>
          <p14:tracePt t="78261" x="7540625" y="2492375"/>
          <p14:tracePt t="78277" x="7540625" y="2501900"/>
          <p14:tracePt t="78626" x="7531100" y="2495550"/>
          <p14:tracePt t="78632" x="7512050" y="2489200"/>
          <p14:tracePt t="78644" x="7502525" y="2482850"/>
          <p14:tracePt t="78661" x="7464425" y="2463800"/>
          <p14:tracePt t="78677" x="7419975" y="2432050"/>
          <p14:tracePt t="78694" x="7378700" y="2406650"/>
          <p14:tracePt t="78727" x="7312025" y="2349500"/>
          <p14:tracePt t="78760" x="7280275" y="2324100"/>
          <p14:tracePt t="78777" x="7264400" y="2308225"/>
          <p14:tracePt t="78794" x="7254875" y="2298700"/>
          <p14:tracePt t="78811" x="7239000" y="2282825"/>
          <p14:tracePt t="78827" x="7229475" y="2273300"/>
          <p14:tracePt t="78844" x="7213600" y="2257425"/>
          <p14:tracePt t="78860" x="7197725" y="2241550"/>
          <p14:tracePt t="78877" x="7188200" y="2232025"/>
          <p14:tracePt t="78894" x="7178675" y="2222500"/>
          <p14:tracePt t="78910" x="7156450" y="2200275"/>
          <p14:tracePt t="78927" x="7146925" y="2178050"/>
          <p14:tracePt t="78944" x="7127875" y="2146300"/>
          <p14:tracePt t="78960" x="7096125" y="2111375"/>
          <p14:tracePt t="78977" x="7083425" y="2079625"/>
          <p14:tracePt t="78994" x="7070725" y="2066925"/>
          <p14:tracePt t="79010" x="7061200" y="2057400"/>
          <p14:tracePt t="79027" x="7045325" y="2044700"/>
          <p14:tracePt t="79045" x="7029450" y="2025650"/>
          <p14:tracePt t="79061" x="7023100" y="2016125"/>
          <p14:tracePt t="79078" x="7023100" y="2006600"/>
          <p14:tracePt t="79094" x="7019925" y="1997075"/>
          <p14:tracePt t="79111" x="7019925" y="1990725"/>
          <p14:tracePt t="79174" x="7013575" y="1990725"/>
          <p14:tracePt t="79180" x="7010400" y="1990725"/>
          <p14:tracePt t="79195" x="7000875" y="1990725"/>
          <p14:tracePt t="79210" x="6988175" y="1981200"/>
          <p14:tracePt t="79227" x="6985000" y="1981200"/>
          <p14:tracePt t="79458" x="6991350" y="1981200"/>
          <p14:tracePt t="79465" x="7000875" y="1981200"/>
          <p14:tracePt t="79477" x="7007225" y="1987550"/>
          <p14:tracePt t="79494" x="7019925" y="1990725"/>
          <p14:tracePt t="79510" x="7029450" y="1997075"/>
          <p14:tracePt t="79527" x="7038975" y="2000250"/>
          <p14:tracePt t="79544" x="7061200" y="2006600"/>
          <p14:tracePt t="79560" x="7070725" y="2022475"/>
          <p14:tracePt t="79577" x="7080250" y="2032000"/>
          <p14:tracePt t="79594" x="7096125" y="2047875"/>
          <p14:tracePt t="79610" x="7112000" y="2057400"/>
          <p14:tracePt t="79627" x="7121525" y="2073275"/>
          <p14:tracePt t="79644" x="7140575" y="2085975"/>
          <p14:tracePt t="79660" x="7162800" y="2098675"/>
          <p14:tracePt t="79677" x="7178675" y="2108200"/>
          <p14:tracePt t="79694" x="7223125" y="2139950"/>
          <p14:tracePt t="79711" x="7232650" y="2149475"/>
          <p14:tracePt t="79728" x="7251700" y="2165350"/>
          <p14:tracePt t="79744" x="7267575" y="2181225"/>
          <p14:tracePt t="79760" x="7277100" y="2190750"/>
          <p14:tracePt t="79777" x="7283450" y="2193925"/>
          <p14:tracePt t="79794" x="7283450" y="2200275"/>
          <p14:tracePt t="79821" x="7286625" y="2203450"/>
          <p14:tracePt t="79827" x="7292975" y="2209800"/>
          <p14:tracePt t="79843" x="7296150" y="2219325"/>
          <p14:tracePt t="79861" x="7308850" y="2235200"/>
          <p14:tracePt t="79877" x="7324725" y="2251075"/>
          <p14:tracePt t="79893" x="7334250" y="2254250"/>
          <p14:tracePt t="79910" x="7337425" y="2263775"/>
          <p14:tracePt t="79927" x="7346950" y="2279650"/>
          <p14:tracePt t="79944" x="7356475" y="2289175"/>
          <p14:tracePt t="79960" x="7372350" y="2301875"/>
          <p14:tracePt t="79977" x="7381875" y="2314575"/>
          <p14:tracePt t="79994" x="7394575" y="2324100"/>
          <p14:tracePt t="80010" x="7397750" y="2339975"/>
          <p14:tracePt t="80027" x="7419975" y="2355850"/>
          <p14:tracePt t="80043" x="7423150" y="2365375"/>
          <p14:tracePt t="80060" x="7432675" y="2374900"/>
          <p14:tracePt t="80077" x="7442200" y="2393950"/>
          <p14:tracePt t="80094" x="7451725" y="2403475"/>
          <p14:tracePt t="80110" x="7464425" y="2413000"/>
          <p14:tracePt t="80127" x="7483475" y="2435225"/>
          <p14:tracePt t="80144" x="7493000" y="2441575"/>
          <p14:tracePt t="80160" x="7502525" y="2444750"/>
          <p14:tracePt t="80176" x="7524750" y="2444750"/>
          <p14:tracePt t="80194" x="7527925" y="2444750"/>
          <p14:tracePt t="80227" x="7527925" y="2451100"/>
          <p14:tracePt t="80244" x="7534275" y="2451100"/>
          <p14:tracePt t="80260" x="7543800" y="2454275"/>
          <p14:tracePt t="80262" x="7546975" y="2454275"/>
          <p14:tracePt t="80277" x="7553325" y="2454275"/>
          <p14:tracePt t="80294" x="7562850" y="2454275"/>
          <p14:tracePt t="80311" x="7572375" y="2454275"/>
          <p14:tracePt t="80419" x="7578725" y="2454275"/>
          <p14:tracePt t="80426" x="7581900" y="2454275"/>
          <p14:tracePt t="80433" x="7588250" y="2454275"/>
          <p14:tracePt t="80444" x="7591425" y="2454275"/>
          <p14:tracePt t="80490" x="7597775" y="2454275"/>
          <p14:tracePt t="80497" x="7600950" y="2454275"/>
          <p14:tracePt t="80510" x="7610475" y="2463800"/>
          <p14:tracePt t="80527" x="7626350" y="2470150"/>
          <p14:tracePt t="80544" x="7635875" y="2473325"/>
          <p14:tracePt t="80561" x="7651750" y="2473325"/>
          <p14:tracePt t="80577" x="7661275" y="2473325"/>
          <p14:tracePt t="80594" x="7677150" y="2473325"/>
          <p14:tracePt t="80627" x="7686675" y="2473325"/>
          <p14:tracePt t="80644" x="7696200" y="2489200"/>
          <p14:tracePt t="80661" x="7712075" y="2505075"/>
          <p14:tracePt t="80677" x="7740650" y="2517775"/>
          <p14:tracePt t="80695" x="7750175" y="2517775"/>
          <p14:tracePt t="80711" x="7762875" y="2517775"/>
          <p14:tracePt t="80728" x="7775575" y="2517775"/>
          <p14:tracePt t="81096" x="7772400" y="2514600"/>
          <p14:tracePt t="81102" x="7769225" y="2514600"/>
          <p14:tracePt t="81110" x="7762875" y="2508250"/>
          <p14:tracePt t="81127" x="7753350" y="2498725"/>
          <p14:tracePt t="81144" x="7737475" y="2489200"/>
          <p14:tracePt t="81161" x="7721600" y="2473325"/>
          <p14:tracePt t="81177" x="7699375" y="2466975"/>
          <p14:tracePt t="81210" x="7667625" y="2451100"/>
          <p14:tracePt t="81244" x="7645400" y="2447925"/>
          <p14:tracePt t="81260" x="7616825" y="2447925"/>
          <p14:tracePt t="81276" x="7600950" y="2447925"/>
          <p14:tracePt t="81293" x="7559675" y="2428875"/>
          <p14:tracePt t="81311" x="7546975" y="2419350"/>
          <p14:tracePt t="81328" x="7531100" y="2419350"/>
          <p14:tracePt t="81344" x="7512050" y="2413000"/>
          <p14:tracePt t="81360" x="7502525" y="2413000"/>
          <p14:tracePt t="81377" x="7493000" y="2413000"/>
          <p14:tracePt t="81394" x="7477125" y="2403475"/>
          <p14:tracePt t="81410" x="7467600" y="2393950"/>
          <p14:tracePt t="81427" x="7451725" y="2384425"/>
          <p14:tracePt t="81443" x="7439025" y="2365375"/>
          <p14:tracePt t="81460" x="7429500" y="2365375"/>
          <p14:tracePt t="81477" x="7423150" y="2365375"/>
          <p14:tracePt t="81557" x="7423150" y="2359025"/>
          <p14:tracePt t="81757" x="7426325" y="2359025"/>
          <p14:tracePt t="81763" x="7429500" y="2359025"/>
          <p14:tracePt t="81777" x="7439025" y="2365375"/>
          <p14:tracePt t="81793" x="7448550" y="2374900"/>
          <p14:tracePt t="81810" x="7458075" y="2381250"/>
          <p14:tracePt t="81827" x="7480300" y="2387600"/>
          <p14:tracePt t="81843" x="7489825" y="2390775"/>
          <p14:tracePt t="81861" x="7499350" y="2400300"/>
          <p14:tracePt t="81877" x="7518400" y="2416175"/>
          <p14:tracePt t="81893" x="7537450" y="2432050"/>
          <p14:tracePt t="81910" x="7559675" y="2444750"/>
          <p14:tracePt t="81927" x="7594600" y="2460625"/>
          <p14:tracePt t="81943" x="7604125" y="2466975"/>
          <p14:tracePt t="81960" x="7613650" y="2470150"/>
          <p14:tracePt t="81977" x="7632700" y="2470150"/>
          <p14:tracePt t="81993" x="7639050" y="2470150"/>
          <p14:tracePt t="82026" x="7642225" y="2470150"/>
          <p14:tracePt t="82056" x="7642225" y="2479675"/>
          <p14:tracePt t="82077" x="7642225" y="2486025"/>
          <p14:tracePt t="82119" x="7648575" y="2486025"/>
          <p14:tracePt t="82333" x="7645400" y="2482850"/>
          <p14:tracePt t="82340" x="7642225" y="2482850"/>
          <p14:tracePt t="82347" x="7623175" y="2479675"/>
          <p14:tracePt t="82360" x="7600950" y="2466975"/>
          <p14:tracePt t="82376" x="7591425" y="2460625"/>
          <p14:tracePt t="82394" x="7581900" y="2444750"/>
          <p14:tracePt t="82411" x="7559675" y="2444750"/>
          <p14:tracePt t="82427" x="7550150" y="2444750"/>
          <p14:tracePt t="82444" x="7540625" y="2444750"/>
          <p14:tracePt t="82461" x="7537450" y="2444750"/>
          <p14:tracePt t="82881" x="7543800" y="2444750"/>
          <p14:tracePt t="82888" x="7553325" y="2444750"/>
          <p14:tracePt t="82895" x="7572375" y="2444750"/>
          <p14:tracePt t="82910" x="7616825" y="2444750"/>
          <p14:tracePt t="82943" x="7708900" y="2470150"/>
          <p14:tracePt t="82976" x="7816850" y="2501900"/>
          <p14:tracePt t="82994" x="7880350" y="2527300"/>
          <p14:tracePt t="83010" x="7912100" y="2540000"/>
          <p14:tracePt t="83027" x="7927975" y="2540000"/>
          <p14:tracePt t="83044" x="7943850" y="2540000"/>
          <p14:tracePt t="83060" x="7943850" y="2543175"/>
          <p14:tracePt t="83094" x="7943850" y="2549525"/>
          <p14:tracePt t="83110" x="7943850" y="2555875"/>
          <p14:tracePt t="83208" x="7940675" y="2555875"/>
          <p14:tracePt t="83216" x="7937500" y="2555875"/>
          <p14:tracePt t="83227" x="7931150" y="2555875"/>
          <p14:tracePt t="83244" x="7915275" y="2555875"/>
          <p14:tracePt t="83261" x="7902575" y="2555875"/>
          <p14:tracePt t="83277" x="7886700" y="2555875"/>
          <p14:tracePt t="83293" x="7854950" y="2555875"/>
          <p14:tracePt t="83310" x="7845425" y="2555875"/>
          <p14:tracePt t="83327" x="7829550" y="2552700"/>
          <p14:tracePt t="83344" x="7788275" y="2540000"/>
          <p14:tracePt t="83360" x="7762875" y="2530475"/>
          <p14:tracePt t="83376" x="7734300" y="2511425"/>
          <p14:tracePt t="83393" x="7699375" y="2492375"/>
          <p14:tracePt t="83410" x="7667625" y="2482850"/>
          <p14:tracePt t="83426" x="7651750" y="2482850"/>
          <p14:tracePt t="83443" x="7635875" y="2482850"/>
          <p14:tracePt t="83460" x="7623175" y="2482850"/>
          <p14:tracePt t="83476" x="7613650" y="2482850"/>
          <p14:tracePt t="83494" x="7597775" y="2482850"/>
          <p14:tracePt t="83510" x="7588250" y="2476500"/>
          <p14:tracePt t="83527" x="7572375" y="2470150"/>
          <p14:tracePt t="83544" x="7556500" y="2451100"/>
          <p14:tracePt t="83560" x="7553325" y="2451100"/>
          <p14:tracePt t="83635" x="7559675" y="2451100"/>
          <p14:tracePt t="83642" x="7562850" y="2451100"/>
          <p14:tracePt t="83650" x="7575550" y="2451100"/>
          <p14:tracePt t="83660" x="7591425" y="2451100"/>
          <p14:tracePt t="83677" x="7648575" y="2454275"/>
          <p14:tracePt t="83693" x="7683500" y="2460625"/>
          <p14:tracePt t="83710" x="7715250" y="2479675"/>
          <p14:tracePt t="83727" x="7750175" y="2489200"/>
          <p14:tracePt t="83743" x="7766050" y="2489200"/>
          <p14:tracePt t="83760" x="7775575" y="2495550"/>
          <p14:tracePt t="83777" x="7785100" y="2495550"/>
          <p14:tracePt t="83793" x="7791450" y="2495550"/>
          <p14:tracePt t="83992" x="7788275" y="2492375"/>
          <p14:tracePt t="83999" x="7785100" y="2489200"/>
          <p14:tracePt t="84010" x="7778750" y="2489200"/>
          <p14:tracePt t="84027" x="7753350" y="2489200"/>
          <p14:tracePt t="84043" x="7743825" y="2489200"/>
          <p14:tracePt t="84060" x="7734300" y="2489200"/>
          <p14:tracePt t="84076" x="7718425" y="2489200"/>
          <p14:tracePt t="84093" x="7708900" y="2489200"/>
          <p14:tracePt t="84110" x="7702550" y="2489200"/>
          <p14:tracePt t="84128" x="7686675" y="2466975"/>
          <p14:tracePt t="84143" x="7677150" y="2463800"/>
          <p14:tracePt t="84160" x="7667625" y="2454275"/>
          <p14:tracePt t="84176" x="7648575" y="2447925"/>
          <p14:tracePt t="84193" x="7639050" y="2444750"/>
          <p14:tracePt t="84469" x="7651750" y="2444750"/>
          <p14:tracePt t="84476" x="7654925" y="2444750"/>
          <p14:tracePt t="84483" x="7664450" y="2444750"/>
          <p14:tracePt t="84493" x="7670800" y="2444750"/>
          <p14:tracePt t="84510" x="7683500" y="2451100"/>
          <p14:tracePt t="84597" x="7677150" y="2451100"/>
          <p14:tracePt t="84605" x="7673975" y="2451100"/>
          <p14:tracePt t="84610" x="7667625" y="2451100"/>
          <p14:tracePt t="84626" x="7654925" y="2451100"/>
          <p14:tracePt t="84643" x="7642225" y="2451100"/>
          <p14:tracePt t="84660" x="7629525" y="2447925"/>
          <p14:tracePt t="84676" x="7620000" y="2438400"/>
          <p14:tracePt t="84693" x="7604125" y="2422525"/>
          <p14:tracePt t="84710" x="7588250" y="2406650"/>
          <p14:tracePt t="84727" x="7578725" y="2397125"/>
          <p14:tracePt t="84743" x="7569200" y="2387600"/>
          <p14:tracePt t="84760" x="7546975" y="2365375"/>
          <p14:tracePt t="84777" x="7537450" y="2365375"/>
          <p14:tracePt t="84794" x="7527925" y="2365375"/>
          <p14:tracePt t="84810" x="7512050" y="2365375"/>
          <p14:tracePt t="84826" x="7496175" y="2365375"/>
          <p14:tracePt t="84843" x="7486650" y="2365375"/>
          <p14:tracePt t="84860" x="7473950" y="2365375"/>
          <p14:tracePt t="84902" x="7473950" y="2362200"/>
          <p14:tracePt t="84909" x="7473950" y="2355850"/>
          <p14:tracePt t="84916" x="7473950" y="2349500"/>
          <p14:tracePt t="85187" x="7473950" y="2352675"/>
          <p14:tracePt t="85194" x="7480300" y="2359025"/>
          <p14:tracePt t="85201" x="7480300" y="2362200"/>
          <p14:tracePt t="85209" x="7483475" y="2368550"/>
          <p14:tracePt t="85226" x="7493000" y="2371725"/>
          <p14:tracePt t="85243" x="7515225" y="2381250"/>
          <p14:tracePt t="85260" x="7524750" y="2387600"/>
          <p14:tracePt t="85276" x="7534275" y="2397125"/>
          <p14:tracePt t="85293" x="7550150" y="2406650"/>
          <p14:tracePt t="85310" x="7553325" y="2406650"/>
          <p14:tracePt t="85394" x="7553325" y="2413000"/>
          <p14:tracePt t="85428" x="7546975" y="2413000"/>
          <p14:tracePt t="85435" x="7543800" y="2413000"/>
          <p14:tracePt t="85443" x="7537450" y="2413000"/>
          <p14:tracePt t="85460" x="7527925" y="2413000"/>
          <p14:tracePt t="85476" x="7518400" y="2409825"/>
          <p14:tracePt t="85493" x="7496175" y="2390775"/>
          <p14:tracePt t="85510" x="7486650" y="2390775"/>
          <p14:tracePt t="85526" x="7477125" y="2390775"/>
          <p14:tracePt t="85543" x="7473950" y="2390775"/>
          <p14:tracePt t="85593" x="7480300" y="2390775"/>
          <p14:tracePt t="85599" x="7483475" y="2390775"/>
          <p14:tracePt t="85610" x="7489825" y="2390775"/>
          <p14:tracePt t="85626" x="7505700" y="2397125"/>
          <p14:tracePt t="85643" x="7546975" y="2416175"/>
          <p14:tracePt t="85660" x="7585075" y="2428875"/>
          <p14:tracePt t="85677" x="7626350" y="2447925"/>
          <p14:tracePt t="85693" x="7651750" y="2463800"/>
          <p14:tracePt t="85710" x="7661275" y="2473325"/>
          <p14:tracePt t="85727" x="7677150" y="2479675"/>
          <p14:tracePt t="85792" x="7673975" y="2479675"/>
          <p14:tracePt t="85799" x="7670800" y="2479675"/>
          <p14:tracePt t="85810" x="7664450" y="2479675"/>
          <p14:tracePt t="85827" x="7648575" y="2479675"/>
          <p14:tracePt t="85843" x="7635875" y="2479675"/>
          <p14:tracePt t="85860" x="7626350" y="2479675"/>
          <p14:tracePt t="85877" x="7610475" y="2473325"/>
          <p14:tracePt t="85893" x="7600950" y="2466975"/>
          <p14:tracePt t="85910" x="7591425" y="2466975"/>
          <p14:tracePt t="86176" x="7597775" y="2466975"/>
          <p14:tracePt t="86183" x="7600950" y="2466975"/>
          <p14:tracePt t="86242" x="7594600" y="2463800"/>
          <p14:tracePt t="86248" x="7591425" y="2451100"/>
          <p14:tracePt t="86260" x="7578725" y="2451100"/>
          <p14:tracePt t="86277" x="7537450" y="2444750"/>
          <p14:tracePt t="86293" x="7515225" y="2444750"/>
          <p14:tracePt t="86310" x="7496175" y="2441575"/>
          <p14:tracePt t="86326" x="7486650" y="2435225"/>
          <p14:tracePt t="86343" x="7477125" y="2425700"/>
          <p14:tracePt t="86360" x="7461250" y="2425700"/>
          <p14:tracePt t="86376" x="7458075" y="2425700"/>
          <p14:tracePt t="86411" x="7451725" y="2425700"/>
          <p14:tracePt t="86477" x="7451725" y="2422525"/>
          <p14:tracePt t="86597" x="7451725" y="2416175"/>
          <p14:tracePt t="86611" x="7451725" y="2413000"/>
          <p14:tracePt t="86617" x="7451725" y="2400300"/>
          <p14:tracePt t="86626" x="7451725" y="2397125"/>
          <p14:tracePt t="86643" x="7451725" y="2387600"/>
          <p14:tracePt t="86659" x="7451725" y="2371725"/>
          <p14:tracePt t="86676" x="7451725" y="2368550"/>
          <p14:tracePt t="86881" x="7454900" y="2368550"/>
          <p14:tracePt t="86888" x="7458075" y="2374900"/>
          <p14:tracePt t="86894" x="7470775" y="2378075"/>
          <p14:tracePt t="86910" x="7493000" y="2390775"/>
          <p14:tracePt t="86926" x="7524750" y="2409825"/>
          <p14:tracePt t="86943" x="7546975" y="2435225"/>
          <p14:tracePt t="86960" x="7591425" y="2473325"/>
          <p14:tracePt t="86976" x="7616825" y="2482850"/>
          <p14:tracePt t="86993" x="7635875" y="2498725"/>
          <p14:tracePt t="87009" x="7645400" y="2508250"/>
          <p14:tracePt t="87026" x="7658100" y="2524125"/>
          <p14:tracePt t="87043" x="7661275" y="2530475"/>
          <p14:tracePt t="87060" x="7667625" y="2530475"/>
          <p14:tracePt t="87287" x="7670800" y="2530475"/>
          <p14:tracePt t="87295" x="7677150" y="2530475"/>
          <p14:tracePt t="87310" x="7686675" y="2530475"/>
          <p14:tracePt t="87326" x="7689850" y="2530475"/>
          <p14:tracePt t="87343" x="7699375" y="2530475"/>
          <p14:tracePt t="87360" x="7715250" y="2530475"/>
          <p14:tracePt t="87376" x="7724775" y="2530475"/>
          <p14:tracePt t="87392" x="7734300" y="2530475"/>
          <p14:tracePt t="87649" x="7721600" y="2520950"/>
          <p14:tracePt t="87656" x="7702550" y="2514600"/>
          <p14:tracePt t="87663" x="7673975" y="2501900"/>
          <p14:tracePt t="87677" x="7645400" y="2482850"/>
          <p14:tracePt t="87709" x="7591425" y="2457450"/>
          <p14:tracePt t="87743" x="7559675" y="2444750"/>
          <p14:tracePt t="87759" x="7550150" y="2444750"/>
          <p14:tracePt t="87798" x="7553325" y="2444750"/>
          <p14:tracePt t="87810" x="7556500" y="2444750"/>
          <p14:tracePt t="87826" x="7562850" y="2444750"/>
          <p14:tracePt t="87891" x="7566025" y="2444750"/>
          <p14:tracePt t="87949" x="7578725" y="2444750"/>
          <p14:tracePt t="87956" x="7581900" y="2444750"/>
          <p14:tracePt t="87963" x="7588250" y="2444750"/>
          <p14:tracePt t="87976" x="7597775" y="2444750"/>
          <p14:tracePt t="87993" x="7607300" y="2444750"/>
          <p14:tracePt t="88009" x="7616825" y="2444750"/>
          <p14:tracePt t="88026" x="7635875" y="2444750"/>
          <p14:tracePt t="88043" x="7642225" y="2444750"/>
          <p14:tracePt t="88076" x="7642225" y="2451100"/>
          <p14:tracePt t="88093" x="7645400" y="2451100"/>
          <p14:tracePt t="88140" x="7639050" y="2451100"/>
          <p14:tracePt t="88147" x="7635875" y="2447925"/>
          <p14:tracePt t="88160" x="7629525" y="2444750"/>
          <p14:tracePt t="88177" x="7594600" y="2422525"/>
          <p14:tracePt t="88193" x="7572375" y="2409825"/>
          <p14:tracePt t="88209" x="7540625" y="2397125"/>
          <p14:tracePt t="88227" x="7499350" y="2384425"/>
          <p14:tracePt t="88243" x="7477125" y="2368550"/>
          <p14:tracePt t="88259" x="7454900" y="2362200"/>
          <p14:tracePt t="88276" x="7432675" y="2352675"/>
          <p14:tracePt t="88293" x="7423150" y="2343150"/>
          <p14:tracePt t="88310" x="7407275" y="2343150"/>
          <p14:tracePt t="88326" x="7397750" y="2343150"/>
          <p14:tracePt t="88343" x="7385050" y="2343150"/>
          <p14:tracePt t="88360" x="7372350" y="2343150"/>
          <p14:tracePt t="88376" x="7362825" y="2336800"/>
          <p14:tracePt t="88393" x="7353300" y="2336800"/>
          <p14:tracePt t="88410" x="7337425" y="2327275"/>
          <p14:tracePt t="88426" x="7334250" y="2327275"/>
          <p14:tracePt t="88443" x="7334250" y="2317750"/>
          <p14:tracePt t="88844" x="7340600" y="2317750"/>
          <p14:tracePt t="88851" x="7343775" y="2317750"/>
          <p14:tracePt t="88860" x="7350125" y="2317750"/>
          <p14:tracePt t="88876" x="7366000" y="2317750"/>
          <p14:tracePt t="88893" x="7369175" y="2324100"/>
          <p14:tracePt t="88910" x="7375525" y="2324100"/>
          <p14:tracePt t="90481" x="7372350" y="2320925"/>
          <p14:tracePt t="90488" x="7369175" y="2320925"/>
          <p14:tracePt t="90495" x="7362825" y="2317750"/>
          <p14:tracePt t="90510" x="7346950" y="2317750"/>
          <p14:tracePt t="90525" x="7337425" y="2317750"/>
          <p14:tracePt t="95919" x="7337425" y="2301875"/>
          <p14:tracePt t="95927" x="7337425" y="2282825"/>
          <p14:tracePt t="95933" x="7337425" y="2257425"/>
          <p14:tracePt t="95943" x="7337425" y="2244725"/>
          <p14:tracePt t="95959" x="7337425" y="2216150"/>
          <p14:tracePt t="95976" x="7337425" y="2184400"/>
          <p14:tracePt t="96009" x="7327900" y="2162175"/>
          <p14:tracePt t="96042" x="7318375" y="2133600"/>
          <p14:tracePt t="96059" x="7315200" y="2124075"/>
          <p14:tracePt t="96076" x="7315200" y="2114550"/>
          <p14:tracePt t="96092" x="7315200" y="2108200"/>
          <p14:tracePt t="96108" x="7308850" y="2108200"/>
          <p14:tracePt t="96126" x="7299325" y="2089150"/>
          <p14:tracePt t="96142" x="7286625" y="2079625"/>
          <p14:tracePt t="96159" x="7277100" y="2066925"/>
          <p14:tracePt t="96175" x="7264400" y="2054225"/>
          <p14:tracePt t="96193" x="7251700" y="2032000"/>
          <p14:tracePt t="96209" x="7245350" y="2009775"/>
          <p14:tracePt t="96225" x="7235825" y="1968500"/>
          <p14:tracePt t="96242" x="7229475" y="1936750"/>
          <p14:tracePt t="96258" x="7216775" y="1892300"/>
          <p14:tracePt t="96275" x="7210425" y="1828800"/>
          <p14:tracePt t="96292" x="7210425" y="1793875"/>
          <p14:tracePt t="96308" x="7210425" y="1762125"/>
          <p14:tracePt t="96326" x="7210425" y="1714500"/>
          <p14:tracePt t="96342" x="7210425" y="1692275"/>
          <p14:tracePt t="96358" x="7210425" y="1679575"/>
          <p14:tracePt t="96375" x="7210425" y="1663700"/>
          <p14:tracePt t="96392" x="7210425" y="1654175"/>
          <p14:tracePt t="96409" x="7210425" y="1644650"/>
          <p14:tracePt t="96425" x="7219950" y="1628775"/>
          <p14:tracePt t="96442" x="7235825" y="1622425"/>
          <p14:tracePt t="96459" x="7242175" y="1619250"/>
          <p14:tracePt t="96475" x="7251700" y="1619250"/>
          <p14:tracePt t="96493" x="7254875" y="1612900"/>
          <p14:tracePt t="96508" x="7261225" y="1603375"/>
          <p14:tracePt t="96525" x="7277100" y="1590675"/>
          <p14:tracePt t="96542" x="7292975" y="1574800"/>
          <p14:tracePt t="96560" x="7305675" y="1562100"/>
          <p14:tracePt t="96576" x="7315200" y="1552575"/>
          <p14:tracePt t="96592" x="7324725" y="1552575"/>
          <p14:tracePt t="96609" x="7340600" y="1549400"/>
          <p14:tracePt t="96626" x="7343775" y="1539875"/>
          <p14:tracePt t="96642" x="7356475" y="1524000"/>
          <p14:tracePt t="96659" x="7366000" y="1508125"/>
          <p14:tracePt t="96676" x="7381875" y="1498600"/>
          <p14:tracePt t="96692" x="7391400" y="1489075"/>
          <p14:tracePt t="96709" x="7407275" y="1447800"/>
          <p14:tracePt t="96726" x="7419975" y="1419225"/>
          <p14:tracePt t="96742" x="7439025" y="1400175"/>
          <p14:tracePt t="96759" x="7442200" y="1387475"/>
          <p14:tracePt t="96775" x="7442200" y="1374775"/>
          <p14:tracePt t="96792" x="7442200" y="1362075"/>
          <p14:tracePt t="96808" x="7448550" y="1346200"/>
          <p14:tracePt t="96825" x="7451725" y="1336675"/>
          <p14:tracePt t="96842" x="7451725" y="1327150"/>
          <p14:tracePt t="96858" x="7451725" y="1308100"/>
          <p14:tracePt t="96895" x="7451725" y="1301750"/>
          <p14:tracePt t="96908" x="7451725" y="1298575"/>
          <p14:tracePt t="96930" x="7458075" y="1292225"/>
          <p14:tracePt t="96952" x="7458075" y="1285875"/>
          <p14:tracePt t="96958" x="7458075" y="1282700"/>
          <p14:tracePt t="96975" x="7458075" y="1276350"/>
          <p14:tracePt t="96992" x="7458075" y="1266825"/>
          <p14:tracePt t="97009" x="7458075" y="1263650"/>
          <p14:tracePt t="97025" x="7458075" y="1257300"/>
          <p14:tracePt t="97044" x="7458075" y="1250950"/>
          <p14:tracePt t="97108" x="7454900" y="1250950"/>
          <p14:tracePt t="97123" x="7451725" y="1250950"/>
          <p14:tracePt t="97130" x="7445375" y="1250950"/>
          <p14:tracePt t="97142" x="7442200" y="1250950"/>
          <p14:tracePt t="97159" x="7419975" y="1250950"/>
          <p14:tracePt t="97175" x="7410450" y="1260475"/>
          <p14:tracePt t="97192" x="7400925" y="1263650"/>
          <p14:tracePt t="97209" x="7385050" y="1285875"/>
          <p14:tracePt t="97225" x="7375525" y="1295400"/>
          <p14:tracePt t="97243" x="7359650" y="1308100"/>
          <p14:tracePt t="97259" x="7356475" y="1323975"/>
          <p14:tracePt t="97276" x="7343775" y="1349375"/>
          <p14:tracePt t="97292" x="7324725" y="1390650"/>
          <p14:tracePt t="97308" x="7315200" y="1400175"/>
          <p14:tracePt t="97325" x="7305675" y="1409700"/>
          <p14:tracePt t="97342" x="7289800" y="1425575"/>
          <p14:tracePt t="97358" x="7289800" y="1441450"/>
          <p14:tracePt t="97375" x="7280275" y="1450975"/>
          <p14:tracePt t="97393" x="7280275" y="1463675"/>
          <p14:tracePt t="97425" x="7280275" y="1470025"/>
          <p14:tracePt t="97442" x="7270750" y="1485900"/>
          <p14:tracePt t="97458" x="7264400" y="1489075"/>
          <p14:tracePt t="97475" x="7254875" y="1498600"/>
          <p14:tracePt t="97493" x="7245350" y="1511300"/>
          <p14:tracePt t="97509" x="7242175" y="1514475"/>
          <p14:tracePt t="97525" x="7229475" y="1524000"/>
          <p14:tracePt t="97542" x="7229475" y="1536700"/>
          <p14:tracePt t="97558" x="7226300" y="1546225"/>
          <p14:tracePt t="97575" x="7226300" y="1549400"/>
          <p14:tracePt t="97592" x="7219950" y="1555750"/>
          <p14:tracePt t="97609" x="7216775" y="1555750"/>
          <p14:tracePt t="97625" x="7210425" y="1558925"/>
          <p14:tracePt t="97642" x="7197725" y="1565275"/>
          <p14:tracePt t="97658" x="7191375" y="1568450"/>
          <p14:tracePt t="97675" x="7175500" y="1574800"/>
          <p14:tracePt t="97692" x="7162800" y="1574800"/>
          <p14:tracePt t="97709" x="7156450" y="1584325"/>
          <p14:tracePt t="97726" x="7146925" y="1590675"/>
          <p14:tracePt t="97742" x="7140575" y="1606550"/>
          <p14:tracePt t="97759" x="7140575" y="1609725"/>
          <p14:tracePt t="97775" x="7131050" y="1619250"/>
          <p14:tracePt t="97792" x="7131050" y="1635125"/>
          <p14:tracePt t="97809" x="7131050" y="1641475"/>
          <p14:tracePt t="97825" x="7131050" y="1644650"/>
          <p14:tracePt t="97841" x="7131050" y="1651000"/>
          <p14:tracePt t="97859" x="7131050" y="1654175"/>
          <p14:tracePt t="97876" x="7131050" y="1663700"/>
          <p14:tracePt t="97892" x="7131050" y="1673225"/>
          <p14:tracePt t="97908" x="7131050" y="1689100"/>
          <p14:tracePt t="97925" x="7131050" y="1695450"/>
          <p14:tracePt t="97943" x="7131050" y="1708150"/>
          <p14:tracePt t="97959" x="7131050" y="1714500"/>
          <p14:tracePt t="97976" x="7131050" y="1724025"/>
          <p14:tracePt t="97992" x="7131050" y="1739900"/>
          <p14:tracePt t="98008" x="7131050" y="1749425"/>
          <p14:tracePt t="98026" x="7131050" y="1762125"/>
          <p14:tracePt t="98042" x="7131050" y="1771650"/>
          <p14:tracePt t="98059" x="7131050" y="1787525"/>
          <p14:tracePt t="98075" x="7143750" y="1803400"/>
          <p14:tracePt t="98092" x="7143750" y="1812925"/>
          <p14:tracePt t="98108" x="7143750" y="1822450"/>
          <p14:tracePt t="98125" x="7146925" y="1844675"/>
          <p14:tracePt t="98142" x="7146925" y="1854200"/>
          <p14:tracePt t="98159" x="7146925" y="1863725"/>
          <p14:tracePt t="98175" x="7153275" y="1873250"/>
          <p14:tracePt t="98192" x="7153275" y="1876425"/>
          <p14:tracePt t="98209" x="7159625" y="1889125"/>
          <p14:tracePt t="98241" x="7162800" y="1889125"/>
          <p14:tracePt t="98258" x="7172325" y="1889125"/>
          <p14:tracePt t="98275" x="7194550" y="1889125"/>
          <p14:tracePt t="98292" x="7204075" y="1889125"/>
          <p14:tracePt t="98308" x="7213600" y="1889125"/>
          <p14:tracePt t="98325" x="7226300" y="1892300"/>
          <p14:tracePt t="98342" x="7242175" y="1898650"/>
          <p14:tracePt t="98358" x="7248525" y="1901825"/>
          <p14:tracePt t="98426" x="7251700" y="1908175"/>
          <p14:tracePt t="98431" x="7251700" y="1911350"/>
          <p14:tracePt t="98442" x="7258050" y="1917700"/>
          <p14:tracePt t="98459" x="7261225" y="1927225"/>
          <p14:tracePt t="98476" x="7270750" y="1946275"/>
          <p14:tracePt t="98492" x="7277100" y="1955800"/>
          <p14:tracePt t="98509" x="7286625" y="1968500"/>
          <p14:tracePt t="98526" x="7296150" y="1978025"/>
          <p14:tracePt t="98542" x="7308850" y="1993900"/>
          <p14:tracePt t="98558" x="7312025" y="2003425"/>
          <p14:tracePt t="98576" x="7321550" y="2016125"/>
          <p14:tracePt t="98593" x="7327900" y="2025650"/>
          <p14:tracePt t="98597" x="7327900" y="2038350"/>
          <p14:tracePt t="98610" x="7331075" y="2047875"/>
          <p14:tracePt t="98626" x="7337425" y="2057400"/>
          <p14:tracePt t="98643" x="7337425" y="2066925"/>
          <p14:tracePt t="98660" x="7337425" y="2085975"/>
          <p14:tracePt t="98675" x="7337425" y="2095500"/>
          <p14:tracePt t="98692" x="7340600" y="2105025"/>
          <p14:tracePt t="98709" x="7346950" y="2114550"/>
          <p14:tracePt t="98725" x="7350125" y="2120900"/>
          <p14:tracePt t="98742" x="7356475" y="2127250"/>
          <p14:tracePt t="98759" x="7362825" y="2127250"/>
          <p14:tracePt t="98838" x="7366000" y="2127250"/>
          <p14:tracePt t="98852" x="7375525" y="2127250"/>
          <p14:tracePt t="98866" x="7381875" y="2130425"/>
          <p14:tracePt t="98880" x="7388225" y="2139950"/>
          <p14:tracePt t="98891" x="7391400" y="2139950"/>
          <p14:tracePt t="98908" x="7397750" y="2139950"/>
          <p14:tracePt t="98925" x="7407275" y="2146300"/>
          <p14:tracePt t="98942" x="7416800" y="2146300"/>
          <p14:tracePt t="98958" x="7435850" y="2155825"/>
          <p14:tracePt t="98975" x="7445375" y="2165350"/>
          <p14:tracePt t="98992" x="7467600" y="2178050"/>
          <p14:tracePt t="99008" x="7512050" y="2200275"/>
          <p14:tracePt t="99025" x="7540625" y="2212975"/>
          <p14:tracePt t="99042" x="7566025" y="2225675"/>
          <p14:tracePt t="99058" x="7585075" y="2235200"/>
          <p14:tracePt t="99075" x="7607300" y="2241550"/>
          <p14:tracePt t="99091" x="7623175" y="2241550"/>
          <p14:tracePt t="99108" x="7648575" y="2251075"/>
          <p14:tracePt t="99125" x="7664450" y="2251075"/>
          <p14:tracePt t="99143" x="7680325" y="2257425"/>
          <p14:tracePt t="99159" x="7689850" y="2257425"/>
          <p14:tracePt t="99175" x="7705725" y="2260600"/>
          <p14:tracePt t="99237" x="7708900" y="2260600"/>
          <p14:tracePt t="99242" x="7715250" y="2266950"/>
          <p14:tracePt t="99259" x="7724775" y="2276475"/>
          <p14:tracePt t="99275" x="7734300" y="2279650"/>
          <p14:tracePt t="99293" x="7756525" y="2292350"/>
          <p14:tracePt t="99308" x="7766050" y="2292350"/>
          <p14:tracePt t="99325" x="7775575" y="2295525"/>
          <p14:tracePt t="99342" x="7788275" y="2301875"/>
          <p14:tracePt t="99358" x="7804150" y="2311400"/>
          <p14:tracePt t="99375" x="7813675" y="2317750"/>
          <p14:tracePt t="99392" x="7829550" y="2320925"/>
          <p14:tracePt t="99408" x="7835900" y="2320925"/>
          <p14:tracePt t="99425" x="7845425" y="2327275"/>
          <p14:tracePt t="99442" x="7858125" y="2327275"/>
          <p14:tracePt t="99458" x="7870825" y="2327275"/>
          <p14:tracePt t="99475" x="7880350" y="2343150"/>
          <p14:tracePt t="99492" x="7893050" y="2355850"/>
          <p14:tracePt t="99508" x="7908925" y="2365375"/>
          <p14:tracePt t="99525" x="7918450" y="2374900"/>
          <p14:tracePt t="99542" x="7940675" y="2397125"/>
          <p14:tracePt t="99558" x="7972425" y="2409825"/>
          <p14:tracePt t="99575" x="7994650" y="2416175"/>
          <p14:tracePt t="99592" x="8035925" y="2416175"/>
          <p14:tracePt t="99608" x="8058150" y="2422525"/>
          <p14:tracePt t="99625" x="8102600" y="2435225"/>
          <p14:tracePt t="99627" x="8115300" y="2441575"/>
          <p14:tracePt t="99641" x="8153400" y="2460625"/>
          <p14:tracePt t="99658" x="8175625" y="2470150"/>
          <p14:tracePt t="99675" x="8213725" y="2482850"/>
          <p14:tracePt t="99692" x="8264525" y="2501900"/>
          <p14:tracePt t="99708" x="8286750" y="2501900"/>
          <p14:tracePt t="99725" x="8315325" y="2501900"/>
          <p14:tracePt t="99741" x="8356600" y="2501900"/>
          <p14:tracePt t="99758" x="8385175" y="2501900"/>
          <p14:tracePt t="99775" x="8407400" y="2501900"/>
          <p14:tracePt t="99791" x="8445500" y="2501900"/>
          <p14:tracePt t="99809" x="8461375" y="2501900"/>
          <p14:tracePt t="99825" x="8470900" y="2501900"/>
          <p14:tracePt t="99841" x="8499475" y="2501900"/>
          <p14:tracePt t="99858" x="8509000" y="2498725"/>
          <p14:tracePt t="99875" x="8518525" y="2489200"/>
          <p14:tracePt t="99891" x="8531225" y="2476500"/>
          <p14:tracePt t="99908" x="8547100" y="2463800"/>
          <p14:tracePt t="99926" x="8562975" y="2444750"/>
          <p14:tracePt t="99942" x="8572500" y="2435225"/>
          <p14:tracePt t="99958" x="8582025" y="2425700"/>
          <p14:tracePt t="99975" x="8604250" y="2403475"/>
          <p14:tracePt t="99991" x="8613775" y="2393950"/>
          <p14:tracePt t="100008" x="8616950" y="2384425"/>
          <p14:tracePt t="100076" x="8623300" y="2384425"/>
          <p14:tracePt t="100083" x="8623300" y="2381250"/>
          <p14:tracePt t="100091" x="8626475" y="2374900"/>
          <p14:tracePt t="100108" x="8632825" y="2365375"/>
          <p14:tracePt t="100125" x="8648700" y="2343150"/>
          <p14:tracePt t="100141" x="8655050" y="2339975"/>
          <p14:tracePt t="100158" x="8658225" y="2339975"/>
          <p14:tracePt t="100361" x="8658225" y="2333625"/>
          <p14:tracePt t="100440" x="8651875" y="2333625"/>
          <p14:tracePt t="100448" x="8645525" y="2333625"/>
          <p14:tracePt t="100458" x="8623300" y="2333625"/>
          <p14:tracePt t="100475" x="8474075" y="2333625"/>
          <p14:tracePt t="100492" x="8258175" y="2359025"/>
          <p14:tracePt t="100509" x="7772400" y="2451100"/>
          <p14:tracePt t="100526" x="7442200" y="2543175"/>
          <p14:tracePt t="100543" x="7048500" y="2644775"/>
          <p14:tracePt t="100559" x="6321425" y="2797175"/>
          <p14:tracePt t="100577" x="5826125" y="2879725"/>
          <p14:tracePt t="100593" x="5508625" y="2936875"/>
          <p14:tracePt t="100609" x="5105400" y="2978150"/>
          <p14:tracePt t="100626" x="4933950" y="2984500"/>
          <p14:tracePt t="100642" x="4740275" y="2984500"/>
          <p14:tracePt t="100659" x="4556125" y="2984500"/>
          <p14:tracePt t="100674" x="4486275" y="2984500"/>
          <p14:tracePt t="100692" x="4422775" y="3000375"/>
          <p14:tracePt t="100708" x="4349750" y="3013075"/>
          <p14:tracePt t="100725" x="4330700" y="3013075"/>
          <p14:tracePt t="100742" x="4318000" y="3013075"/>
          <p14:tracePt t="101008" x="4248150" y="3013075"/>
          <p14:tracePt t="101015" x="4178300" y="3022600"/>
          <p14:tracePt t="101025" x="4086225" y="3041650"/>
          <p14:tracePt t="101042" x="3867150" y="3079750"/>
          <p14:tracePt t="101058" x="3619500" y="3143250"/>
          <p14:tracePt t="101075" x="3467100" y="3178175"/>
          <p14:tracePt t="101092" x="3359150" y="3213100"/>
          <p14:tracePt t="101108" x="3248025" y="3235325"/>
          <p14:tracePt t="101125" x="3197225" y="3235325"/>
          <p14:tracePt t="101143" x="3124200" y="3235325"/>
          <p14:tracePt t="101158" x="3063875" y="3235325"/>
          <p14:tracePt t="101175" x="3013075" y="3235325"/>
          <p14:tracePt t="101192" x="2952750" y="3235325"/>
          <p14:tracePt t="101208" x="2898775" y="3235325"/>
          <p14:tracePt t="101225" x="2870200" y="3235325"/>
          <p14:tracePt t="101242" x="2854325" y="3235325"/>
          <p14:tracePt t="101258" x="2844800" y="3235325"/>
          <p14:tracePt t="101275" x="2835275" y="3235325"/>
          <p14:tracePt t="101292" x="2816225" y="3235325"/>
          <p14:tracePt t="101308" x="2806700" y="3235325"/>
          <p14:tracePt t="101324" x="2790825" y="3235325"/>
          <p14:tracePt t="101342" x="2762250" y="3235325"/>
          <p14:tracePt t="101359" x="2752725" y="3235325"/>
          <p14:tracePt t="101375" x="2743200" y="3235325"/>
          <p14:tracePt t="101392" x="2724150" y="3235325"/>
          <p14:tracePt t="101409" x="2708275" y="3235325"/>
          <p14:tracePt t="101425" x="2686050" y="3235325"/>
          <p14:tracePt t="101442" x="2667000" y="3235325"/>
          <p14:tracePt t="101458" x="2654300" y="3235325"/>
          <p14:tracePt t="101475" x="2644775" y="3235325"/>
          <p14:tracePt t="101491" x="2632075" y="3244850"/>
          <p14:tracePt t="101508" x="2632075" y="3251200"/>
          <p14:tracePt t="101542" x="2632075" y="3260725"/>
          <p14:tracePt t="101558" x="2625725" y="3260725"/>
          <p14:tracePt t="101592" x="2625725" y="3263900"/>
          <p14:tracePt t="101656" x="2625725" y="3270250"/>
          <p14:tracePt t="102738" x="2695575" y="3244850"/>
          <p14:tracePt t="102745" x="2790825" y="3206750"/>
          <p14:tracePt t="102759" x="2990850" y="3076575"/>
          <p14:tracePt t="102791" x="3883025" y="2644775"/>
          <p14:tracePt t="102825" x="5327650" y="2003425"/>
          <p14:tracePt t="102844" x="5892800" y="1809750"/>
          <p14:tracePt t="102861" x="6581775" y="1574800"/>
          <p14:tracePt t="102877" x="6877050" y="1511300"/>
          <p14:tracePt t="102892" x="7124700" y="1438275"/>
          <p14:tracePt t="102909" x="7426325" y="1381125"/>
          <p14:tracePt t="102925" x="7645400" y="1352550"/>
          <p14:tracePt t="102941" x="7829550" y="1333500"/>
          <p14:tracePt t="102958" x="8054975" y="1270000"/>
          <p14:tracePt t="102975" x="8178800" y="1209675"/>
          <p14:tracePt t="102992" x="8258175" y="1162050"/>
          <p14:tracePt t="103008" x="8315325" y="1082675"/>
          <p14:tracePt t="103024" x="8353425" y="1016000"/>
          <p14:tracePt t="103041" x="8375650" y="939800"/>
          <p14:tracePt t="103058" x="8391525" y="841375"/>
          <p14:tracePt t="103075" x="8391525" y="803275"/>
          <p14:tracePt t="103091" x="8404225" y="758825"/>
          <p14:tracePt t="103108" x="8404225" y="701675"/>
          <p14:tracePt t="103125" x="8404225" y="666750"/>
          <p14:tracePt t="103141" x="8404225" y="628650"/>
          <p14:tracePt t="103158" x="8382000" y="581025"/>
          <p14:tracePt t="103175" x="8359775" y="555625"/>
          <p14:tracePt t="103191" x="8318500" y="520700"/>
          <p14:tracePt t="103194" x="8289925" y="508000"/>
          <p14:tracePt t="103208" x="8169275" y="473075"/>
          <p14:tracePt t="103225" x="8051800" y="447675"/>
          <p14:tracePt t="103242" x="7820025" y="438150"/>
          <p14:tracePt t="103258" x="7683500" y="438150"/>
          <p14:tracePt t="103275" x="7553325" y="460375"/>
          <p14:tracePt t="103292" x="7388225" y="485775"/>
          <p14:tracePt t="103308" x="7302500" y="501650"/>
          <p14:tracePt t="103325" x="7235825" y="523875"/>
          <p14:tracePt t="103342" x="7131050" y="568325"/>
          <p14:tracePt t="103358" x="7054850" y="584200"/>
          <p14:tracePt t="103375" x="6969125" y="600075"/>
          <p14:tracePt t="103392" x="6867525" y="628650"/>
          <p14:tracePt t="103408" x="6829425" y="641350"/>
          <p14:tracePt t="103425" x="6784975" y="654050"/>
          <p14:tracePt t="103442" x="6708775" y="654050"/>
          <p14:tracePt t="103458" x="6638925" y="654050"/>
          <p14:tracePt t="103475" x="6565900" y="654050"/>
          <p14:tracePt t="103492" x="6486525" y="654050"/>
          <p14:tracePt t="103508" x="6457950" y="654050"/>
          <p14:tracePt t="103525" x="6442075" y="654050"/>
          <p14:tracePt t="103541" x="6429375" y="654050"/>
          <p14:tracePt t="103558" x="6413500" y="654050"/>
          <p14:tracePt t="103575" x="6403975" y="654050"/>
          <p14:tracePt t="103591" x="6372225" y="654050"/>
          <p14:tracePt t="103608" x="6340475" y="654050"/>
          <p14:tracePt t="103625" x="6318250" y="654050"/>
          <p14:tracePt t="103641" x="6299200" y="654050"/>
          <p14:tracePt t="103658" x="6289675" y="654050"/>
          <p14:tracePt t="103675" x="6280150" y="654050"/>
          <p14:tracePt t="103691" x="6264275" y="654050"/>
          <p14:tracePt t="103708" x="6264275" y="663575"/>
          <p14:tracePt t="103725" x="6254750" y="679450"/>
          <p14:tracePt t="103741" x="6238875" y="695325"/>
          <p14:tracePt t="103758" x="6235700" y="704850"/>
          <p14:tracePt t="103775" x="6229350" y="714375"/>
          <p14:tracePt t="103791" x="6226175" y="746125"/>
          <p14:tracePt t="103808" x="6219825" y="768350"/>
          <p14:tracePt t="103825" x="6219825" y="800100"/>
          <p14:tracePt t="103842" x="6213475" y="854075"/>
          <p14:tracePt t="103858" x="6207125" y="882650"/>
          <p14:tracePt t="103874" x="6194425" y="920750"/>
          <p14:tracePt t="103892" x="6194425" y="984250"/>
          <p14:tracePt t="107792" x="6251575" y="1003300"/>
          <p14:tracePt t="107799" x="6324600" y="1028700"/>
          <p14:tracePt t="107808" x="6397625" y="1076325"/>
          <p14:tracePt t="107826" x="6664325" y="1219200"/>
          <p14:tracePt t="107841" x="7248525" y="1450975"/>
          <p14:tracePt t="107875" x="8039100" y="1670050"/>
          <p14:tracePt t="107909" x="8702675" y="1733550"/>
          <p14:tracePt t="107926" x="9010650" y="1717675"/>
          <p14:tracePt t="108118" x="9124950" y="1447800"/>
          <p14:tracePt t="108126" x="9090025" y="1447800"/>
          <p14:tracePt t="108132" x="9080500" y="1447800"/>
          <p14:tracePt t="108141" x="9067800" y="1447800"/>
          <p14:tracePt t="108157" x="9045575" y="1447800"/>
          <p14:tracePt t="108175" x="9032875" y="1460500"/>
          <p14:tracePt t="108191" x="9023350" y="1470025"/>
          <p14:tracePt t="108207" x="9010650" y="1479550"/>
          <p14:tracePt t="108225" x="8991600" y="1498600"/>
          <p14:tracePt t="108241" x="8959850" y="1511300"/>
          <p14:tracePt t="108257" x="8886825" y="1533525"/>
          <p14:tracePt t="108275" x="8750300" y="1574800"/>
          <p14:tracePt t="108291" x="8642350" y="1590675"/>
          <p14:tracePt t="108307" x="8537575" y="1597025"/>
          <p14:tracePt t="108325" x="8432800" y="1597025"/>
          <p14:tracePt t="108341" x="8382000" y="1597025"/>
          <p14:tracePt t="108358" x="8343900" y="1587500"/>
          <p14:tracePt t="108374" x="8302625" y="1577975"/>
          <p14:tracePt t="108391" x="8280400" y="1571625"/>
          <p14:tracePt t="108407" x="8248650" y="1571625"/>
          <p14:tracePt t="108424" x="8223250" y="1571625"/>
          <p14:tracePt t="108441" x="8207375" y="1571625"/>
          <p14:tracePt t="108457" x="8197850" y="1558925"/>
          <p14:tracePt t="108474" x="8181975" y="1546225"/>
          <p14:tracePt t="108491" x="8172450" y="1524000"/>
          <p14:tracePt t="108507" x="8150225" y="1476375"/>
          <p14:tracePt t="108524" x="8131175" y="1406525"/>
          <p14:tracePt t="108541" x="8118475" y="1368425"/>
          <p14:tracePt t="108557" x="8108950" y="1343025"/>
          <p14:tracePt t="108574" x="8086725" y="1330325"/>
          <p14:tracePt t="108591" x="8077200" y="1320800"/>
          <p14:tracePt t="108607" x="8067675" y="1311275"/>
          <p14:tracePt t="108624" x="8042275" y="1295400"/>
          <p14:tracePt t="108641" x="8016875" y="1276350"/>
          <p14:tracePt t="108657" x="7991475" y="1250950"/>
          <p14:tracePt t="108675" x="7950200" y="1206500"/>
          <p14:tracePt t="108691" x="7918450" y="1184275"/>
          <p14:tracePt t="108708" x="7893050" y="1171575"/>
          <p14:tracePt t="108725" x="7851775" y="1146175"/>
          <p14:tracePt t="108741" x="7826375" y="1133475"/>
          <p14:tracePt t="108757" x="7797800" y="1133475"/>
          <p14:tracePt t="108774" x="7766050" y="1133475"/>
          <p14:tracePt t="108791" x="7737475" y="1133475"/>
          <p14:tracePt t="108794" x="7724775" y="1133475"/>
          <p14:tracePt t="108808" x="7715250" y="1133475"/>
          <p14:tracePt t="108825" x="7705725" y="1143000"/>
          <p14:tracePt t="108841" x="7689850" y="1158875"/>
          <p14:tracePt t="108857" x="7680325" y="1168400"/>
          <p14:tracePt t="108874" x="7664450" y="1181100"/>
          <p14:tracePt t="108892" x="7654925" y="1190625"/>
          <p14:tracePt t="108909" x="7639050" y="1212850"/>
          <p14:tracePt t="108925" x="7632700" y="1222375"/>
          <p14:tracePt t="108941" x="7629525" y="1231900"/>
          <p14:tracePt t="108958" x="7629525" y="1247775"/>
          <p14:tracePt t="108974" x="7629525" y="1257300"/>
          <p14:tracePt t="109201" x="7635875" y="1250950"/>
          <p14:tracePt t="109207" x="7648575" y="1244600"/>
          <p14:tracePt t="109215" x="7673975" y="1238250"/>
          <p14:tracePt t="109224" x="7693025" y="1231900"/>
          <p14:tracePt t="109241" x="7753350" y="1225550"/>
          <p14:tracePt t="109258" x="7839075" y="1225550"/>
          <p14:tracePt t="109274" x="7883525" y="1225550"/>
          <p14:tracePt t="109291" x="7934325" y="1225550"/>
          <p14:tracePt t="109307" x="8020050" y="1225550"/>
          <p14:tracePt t="109324" x="8089900" y="1216025"/>
          <p14:tracePt t="109341" x="8159750" y="1216025"/>
          <p14:tracePt t="109358" x="8245475" y="1203325"/>
          <p14:tracePt t="109374" x="8312150" y="1181100"/>
          <p14:tracePt t="109390" x="8375650" y="1168400"/>
          <p14:tracePt t="109407" x="8432800" y="1155700"/>
          <p14:tracePt t="109424" x="8442325" y="1149350"/>
          <p14:tracePt t="109441" x="8445500" y="1149350"/>
          <p14:tracePt t="109457" x="8445500" y="1146175"/>
          <p14:tracePt t="109492" x="8439150" y="1146175"/>
          <p14:tracePt t="109507" x="8429625" y="1146175"/>
          <p14:tracePt t="109524" x="8420100" y="1146175"/>
          <p14:tracePt t="109541" x="8401050" y="1146175"/>
          <p14:tracePt t="109557" x="8391525" y="1146175"/>
          <p14:tracePt t="109574" x="8382000" y="1146175"/>
          <p14:tracePt t="109591" x="8353425" y="1146175"/>
          <p14:tracePt t="109607" x="8334375" y="1146175"/>
          <p14:tracePt t="109624" x="8302625" y="1146175"/>
          <p14:tracePt t="109641" x="8255000" y="1155700"/>
          <p14:tracePt t="109657" x="8223250" y="1165225"/>
          <p14:tracePt t="109674" x="8201025" y="1177925"/>
          <p14:tracePt t="109691" x="8156575" y="1203325"/>
          <p14:tracePt t="109707" x="8140700" y="1209675"/>
          <p14:tracePt t="109724" x="8131175" y="1212850"/>
          <p14:tracePt t="109741" x="8112125" y="1219200"/>
          <p14:tracePt t="109757" x="8102600" y="1219200"/>
          <p14:tracePt t="109774" x="8096250" y="1219200"/>
          <p14:tracePt t="110005" x="8108950" y="1225550"/>
          <p14:tracePt t="110012" x="8137525" y="1238250"/>
          <p14:tracePt t="110024" x="8156575" y="1250950"/>
          <p14:tracePt t="110041" x="8220075" y="1282700"/>
          <p14:tracePt t="110057" x="8245475" y="1301750"/>
          <p14:tracePt t="110091" x="8299450" y="1343025"/>
          <p14:tracePt t="110124" x="8324850" y="1368425"/>
          <p14:tracePt t="110140" x="8337550" y="1381125"/>
          <p14:tracePt t="110157" x="8347075" y="1390650"/>
          <p14:tracePt t="110173" x="8353425" y="1406525"/>
          <p14:tracePt t="110218" x="8353425" y="1400175"/>
          <p14:tracePt t="110225" x="8353425" y="1393825"/>
          <p14:tracePt t="110240" x="8353425" y="1390650"/>
          <p14:tracePt t="110318" x="8353425" y="1397000"/>
          <p14:tracePt t="110325" x="8353425" y="1406525"/>
          <p14:tracePt t="110332" x="8353425" y="1409700"/>
          <p14:tracePt t="110340" x="8353425" y="1416050"/>
          <p14:tracePt t="110357" x="8369300" y="1425575"/>
          <p14:tracePt t="110374" x="8382000" y="1441450"/>
          <p14:tracePt t="110391" x="8407400" y="1457325"/>
          <p14:tracePt t="110407" x="8435975" y="1470025"/>
          <p14:tracePt t="110425" x="8493125" y="1489075"/>
          <p14:tracePt t="110441" x="8518525" y="1501775"/>
          <p14:tracePt t="110457" x="8547100" y="1520825"/>
          <p14:tracePt t="110474" x="8562975" y="1533525"/>
          <p14:tracePt t="110491" x="8572500" y="1543050"/>
          <p14:tracePt t="110507" x="8582025" y="1552575"/>
          <p14:tracePt t="110524" x="8604250" y="1574800"/>
          <p14:tracePt t="110542" x="8613775" y="1584325"/>
          <p14:tracePt t="110558" x="8623300" y="1584325"/>
          <p14:tracePt t="110574" x="8626475" y="1584325"/>
          <p14:tracePt t="110617" x="8632825" y="1584325"/>
          <p14:tracePt t="110653" x="8636000" y="1584325"/>
          <p14:tracePt t="110724" x="8636000" y="1590675"/>
          <p14:tracePt t="110732" x="8636000" y="1593850"/>
          <p14:tracePt t="110741" x="8636000" y="1600200"/>
          <p14:tracePt t="110757" x="8636000" y="1609725"/>
          <p14:tracePt t="110774" x="8636000" y="1628775"/>
          <p14:tracePt t="110791" x="8648700" y="1638300"/>
          <p14:tracePt t="110807" x="8658225" y="1663700"/>
          <p14:tracePt t="110824" x="8670925" y="1704975"/>
          <p14:tracePt t="110841" x="8683625" y="1727200"/>
          <p14:tracePt t="110857" x="8696325" y="1765300"/>
          <p14:tracePt t="110874" x="8721725" y="1816100"/>
          <p14:tracePt t="110891" x="8731250" y="1838325"/>
          <p14:tracePt t="110908" x="8750300" y="1879600"/>
          <p14:tracePt t="110924" x="8766175" y="1898650"/>
          <p14:tracePt t="110941" x="8778875" y="1908175"/>
          <p14:tracePt t="110958" x="8791575" y="1927225"/>
          <p14:tracePt t="110974" x="8801100" y="1936750"/>
          <p14:tracePt t="110991" x="8807450" y="1949450"/>
          <p14:tracePt t="111007" x="8816975" y="1962150"/>
          <p14:tracePt t="111024" x="8823325" y="1978025"/>
          <p14:tracePt t="111041" x="8823325" y="1987550"/>
          <p14:tracePt t="111129" x="8823325" y="1993900"/>
          <p14:tracePt t="111136" x="8823325" y="1997075"/>
          <p14:tracePt t="111143" x="8823325" y="2003425"/>
          <p14:tracePt t="111157" x="8823325" y="2012950"/>
          <p14:tracePt t="111174" x="8823325" y="2028825"/>
          <p14:tracePt t="111191" x="8810625" y="2038350"/>
          <p14:tracePt t="111207" x="8801100" y="2054225"/>
          <p14:tracePt t="111224" x="8794750" y="2063750"/>
          <p14:tracePt t="111241" x="8791575" y="2063750"/>
          <p14:tracePt t="111258" x="8782050" y="2063750"/>
          <p14:tracePt t="111274" x="8775700" y="2076450"/>
          <p14:tracePt t="111291" x="8759825" y="2089150"/>
          <p14:tracePt t="111307" x="8747125" y="2101850"/>
          <p14:tracePt t="111324" x="8737600" y="2111375"/>
          <p14:tracePt t="111341" x="8728075" y="2127250"/>
          <p14:tracePt t="111357" x="8693150" y="2143125"/>
          <p14:tracePt t="111373" x="8670925" y="2155825"/>
          <p14:tracePt t="111392" x="8629650" y="2162175"/>
          <p14:tracePt t="111407" x="8607425" y="2162175"/>
          <p14:tracePt t="111424" x="8578850" y="2168525"/>
          <p14:tracePt t="111440" x="8553450" y="2184400"/>
          <p14:tracePt t="111457" x="8512175" y="2203450"/>
          <p14:tracePt t="111473" x="8489950" y="2216150"/>
          <p14:tracePt t="111491" x="8445500" y="2228850"/>
          <p14:tracePt t="111507" x="8426450" y="2228850"/>
          <p14:tracePt t="111524" x="8401050" y="2228850"/>
          <p14:tracePt t="111541" x="8369300" y="2241550"/>
          <p14:tracePt t="111557" x="8337550" y="2244725"/>
          <p14:tracePt t="111574" x="8315325" y="2257425"/>
          <p14:tracePt t="111591" x="8286750" y="2273300"/>
          <p14:tracePt t="111607" x="8277225" y="2282825"/>
          <p14:tracePt t="111624" x="8264525" y="2298700"/>
          <p14:tracePt t="111641" x="8245475" y="2305050"/>
          <p14:tracePt t="111657" x="8235950" y="2305050"/>
          <p14:tracePt t="111674" x="8232775" y="2305050"/>
          <p14:tracePt t="112155" x="8207375" y="2311400"/>
          <p14:tracePt t="112161" x="8181975" y="2317750"/>
          <p14:tracePt t="112174" x="8143875" y="2324100"/>
          <p14:tracePt t="112191" x="8080375" y="2330450"/>
          <p14:tracePt t="112207" x="8039100" y="2330450"/>
          <p14:tracePt t="112224" x="7975600" y="2327275"/>
          <p14:tracePt t="112257" x="7899400" y="2301875"/>
          <p14:tracePt t="112290" x="7832725" y="2273300"/>
          <p14:tracePt t="112307" x="7816850" y="2266950"/>
          <p14:tracePt t="112325" x="7797800" y="2266950"/>
          <p14:tracePt t="112341" x="7788275" y="2266950"/>
          <p14:tracePt t="112357" x="7778750" y="2266950"/>
          <p14:tracePt t="112374" x="7762875" y="2266950"/>
          <p14:tracePt t="112390" x="7762875" y="2263775"/>
          <p14:tracePt t="112504" x="7756525" y="2263775"/>
          <p14:tracePt t="112511" x="7756525" y="2257425"/>
          <p14:tracePt t="112525" x="7747000" y="2257425"/>
          <p14:tracePt t="113186" x="7734300" y="2244725"/>
          <p14:tracePt t="113194" x="7715250" y="2225675"/>
          <p14:tracePt t="113207" x="7683500" y="2200275"/>
          <p14:tracePt t="113224" x="7661275" y="2181225"/>
          <p14:tracePt t="113240" x="7635875" y="2171700"/>
          <p14:tracePt t="113257" x="7585075" y="2146300"/>
          <p14:tracePt t="113290" x="7531100" y="2114550"/>
          <p14:tracePt t="113324" x="7496175" y="2095500"/>
          <p14:tracePt t="113340" x="7483475" y="2095500"/>
          <p14:tracePt t="113357" x="7470775" y="2095500"/>
          <p14:tracePt t="113374" x="7454900" y="2089150"/>
          <p14:tracePt t="113390" x="7445375" y="2089150"/>
          <p14:tracePt t="113407" x="7419975" y="2089150"/>
          <p14:tracePt t="113424" x="7397750" y="2089150"/>
          <p14:tracePt t="113440" x="7388225" y="2089150"/>
          <p14:tracePt t="113457" x="7372350" y="2089150"/>
          <p14:tracePt t="113474" x="7362825" y="2089150"/>
          <p14:tracePt t="113490" x="7350125" y="2089150"/>
          <p14:tracePt t="113507" x="7343775" y="2089150"/>
          <p14:tracePt t="113541" x="7340600" y="2089150"/>
          <p14:tracePt t="113841" x="7340600" y="2082800"/>
          <p14:tracePt t="113848" x="7346950" y="2079625"/>
          <p14:tracePt t="113857" x="7356475" y="2073275"/>
          <p14:tracePt t="113874" x="7366000" y="2063750"/>
          <p14:tracePt t="113890" x="7385050" y="2009775"/>
          <p14:tracePt t="113907" x="7391400" y="1958975"/>
          <p14:tracePt t="113923" x="7391400" y="1898650"/>
          <p14:tracePt t="113941" x="7391400" y="1812925"/>
          <p14:tracePt t="113957" x="7381875" y="1749425"/>
          <p14:tracePt t="113974" x="7366000" y="1685925"/>
          <p14:tracePt t="113991" x="7324725" y="1616075"/>
          <p14:tracePt t="114007" x="7305675" y="1593850"/>
          <p14:tracePt t="114023" x="7296150" y="1577975"/>
          <p14:tracePt t="114040" x="7273925" y="1568450"/>
          <p14:tracePt t="114057" x="7264400" y="1568450"/>
          <p14:tracePt t="114074" x="7261225" y="1568450"/>
          <p14:tracePt t="114281" x="7248525" y="1581150"/>
          <p14:tracePt t="114289" x="7248525" y="1584325"/>
          <p14:tracePt t="114296" x="7248525" y="1590675"/>
          <p14:tracePt t="114307" x="7248525" y="1593850"/>
          <p14:tracePt t="114324" x="7248525" y="1609725"/>
          <p14:tracePt t="114341" x="7248525" y="1619250"/>
          <p14:tracePt t="114358" x="7248525" y="1635125"/>
          <p14:tracePt t="114375" x="7248525" y="1647825"/>
          <p14:tracePt t="114391" x="7248525" y="1654175"/>
          <p14:tracePt t="114417" x="7245350" y="1654175"/>
          <p14:tracePt t="114433" x="7239000" y="1654175"/>
          <p14:tracePt t="114873" x="7242175" y="1654175"/>
          <p14:tracePt t="114880" x="7251700" y="1654175"/>
          <p14:tracePt t="114890" x="7258050" y="1654175"/>
          <p14:tracePt t="114910" x="7270750" y="1651000"/>
          <p14:tracePt t="114924" x="7280275" y="1641475"/>
          <p14:tracePt t="114940" x="7289800" y="1631950"/>
          <p14:tracePt t="114973" x="7321550" y="1590675"/>
          <p14:tracePt t="115007" x="7321550" y="1539875"/>
          <p14:tracePt t="115024" x="7321550" y="1530350"/>
          <p14:tracePt t="115040" x="7321550" y="1514475"/>
          <p14:tracePt t="115058" x="7321550" y="1498600"/>
          <p14:tracePt t="115074" x="7321550" y="1489075"/>
          <p14:tracePt t="115091" x="7321550" y="1479550"/>
          <p14:tracePt t="115107" x="7321550" y="1460500"/>
          <p14:tracePt t="115124" x="7321550" y="1450975"/>
          <p14:tracePt t="115140" x="7321550" y="1441450"/>
          <p14:tracePt t="115157" x="7321550" y="1425575"/>
          <p14:tracePt t="115174" x="7321550" y="1409700"/>
          <p14:tracePt t="115229" x="7321550" y="1406525"/>
          <p14:tracePt t="115235" x="7321550" y="1400175"/>
          <p14:tracePt t="115257" x="7321550" y="1397000"/>
          <p14:tracePt t="115527" x="7346950" y="1397000"/>
          <p14:tracePt t="115535" x="7362825" y="1397000"/>
          <p14:tracePt t="115542" x="7375525" y="1397000"/>
          <p14:tracePt t="115557" x="7404100" y="1397000"/>
          <p14:tracePt t="115574" x="7429500" y="1377950"/>
          <p14:tracePt t="115590" x="7439025" y="1368425"/>
          <p14:tracePt t="115607" x="7464425" y="1352550"/>
          <p14:tracePt t="115640" x="7512050" y="1304925"/>
          <p14:tracePt t="115674" x="7543800" y="1238250"/>
          <p14:tracePt t="115691" x="7566025" y="1193800"/>
          <p14:tracePt t="115707" x="7578725" y="1177925"/>
          <p14:tracePt t="115724" x="7578725" y="1168400"/>
          <p14:tracePt t="115741" x="7578725" y="1149350"/>
          <p14:tracePt t="115757" x="7578725" y="1143000"/>
          <p14:tracePt t="115774" x="7578725" y="1139825"/>
          <p14:tracePt t="115869" x="7578725" y="1133475"/>
          <p14:tracePt t="115914" x="7578725" y="1130300"/>
          <p14:tracePt t="116168" x="7616825" y="1139825"/>
          <p14:tracePt t="116175" x="7667625" y="1155700"/>
          <p14:tracePt t="116182" x="7727950" y="1171575"/>
          <p14:tracePt t="116190" x="7788275" y="1190625"/>
          <p14:tracePt t="116207" x="7886700" y="1231900"/>
          <p14:tracePt t="116224" x="7972425" y="1247775"/>
          <p14:tracePt t="116256" x="8191500" y="1295400"/>
          <p14:tracePt t="116291" x="8293100" y="1295400"/>
          <p14:tracePt t="116306" x="8308975" y="1279525"/>
          <p14:tracePt t="116324" x="8324850" y="1263650"/>
          <p14:tracePt t="116340" x="8324850" y="1250950"/>
          <p14:tracePt t="116358" x="8321675" y="1228725"/>
          <p14:tracePt t="116374" x="8305800" y="1206500"/>
          <p14:tracePt t="116390" x="8289925" y="1196975"/>
          <p14:tracePt t="116406" x="8280400" y="1196975"/>
          <p14:tracePt t="116424" x="8267700" y="1196975"/>
          <p14:tracePt t="116440" x="8258175" y="1196975"/>
          <p14:tracePt t="116456" x="8242300" y="1196975"/>
          <p14:tracePt t="116474" x="8232775" y="1196975"/>
          <p14:tracePt t="116507" x="8226425" y="1196975"/>
          <p14:tracePt t="116553" x="8223250" y="1196975"/>
          <p14:tracePt t="116560" x="8216900" y="1196975"/>
          <p14:tracePt t="116574" x="8207375" y="1196975"/>
          <p14:tracePt t="116590" x="8191500" y="1196975"/>
          <p14:tracePt t="116606" x="8178800" y="1196975"/>
          <p14:tracePt t="116623" x="8162925" y="1196975"/>
          <p14:tracePt t="116640" x="8153400" y="1196975"/>
          <p14:tracePt t="116657" x="8137525" y="1196975"/>
          <p14:tracePt t="116673" x="8121650" y="1196975"/>
          <p14:tracePt t="116895" x="8137525" y="1209675"/>
          <p14:tracePt t="116901" x="8156575" y="1222375"/>
          <p14:tracePt t="116908" x="8194675" y="1244600"/>
          <p14:tracePt t="116923" x="8242300" y="1279525"/>
          <p14:tracePt t="116940" x="8280400" y="1304925"/>
          <p14:tracePt t="116958" x="8331200" y="1346200"/>
          <p14:tracePt t="116974" x="8356600" y="1355725"/>
          <p14:tracePt t="117006" x="8382000" y="1384300"/>
          <p14:tracePt t="117040" x="8407400" y="1387475"/>
          <p14:tracePt t="117057" x="8416925" y="1387475"/>
          <p14:tracePt t="117115" x="8416925" y="1374775"/>
          <p14:tracePt t="117158" x="8416925" y="1371600"/>
          <p14:tracePt t="117477" x="8423275" y="1371600"/>
          <p14:tracePt t="117485" x="8426450" y="1371600"/>
          <p14:tracePt t="117492" x="8432800" y="1384300"/>
          <p14:tracePt t="117506" x="8435975" y="1384300"/>
          <p14:tracePt t="117523" x="8435975" y="1387475"/>
          <p14:tracePt t="117542" x="8435975" y="1397000"/>
          <p14:tracePt t="117573" x="8435975" y="1406525"/>
          <p14:tracePt t="117607" x="8435975" y="1438275"/>
          <p14:tracePt t="117624" x="8426450" y="1447800"/>
          <p14:tracePt t="117641" x="8404225" y="1463675"/>
          <p14:tracePt t="117657" x="8394700" y="1473200"/>
          <p14:tracePt t="117673" x="8388350" y="1489075"/>
          <p14:tracePt t="117690" x="8378825" y="1501775"/>
          <p14:tracePt t="117706" x="8375650" y="1517650"/>
          <p14:tracePt t="117723" x="8362950" y="1539875"/>
          <p14:tracePt t="117741" x="8340725" y="1574800"/>
          <p14:tracePt t="117757" x="8328025" y="1606550"/>
          <p14:tracePt t="117773" x="8318500" y="1622425"/>
          <p14:tracePt t="117790" x="8296275" y="1638300"/>
          <p14:tracePt t="117806" x="8286750" y="1654175"/>
          <p14:tracePt t="117823" x="8277225" y="1663700"/>
          <p14:tracePt t="117840" x="8270875" y="1673225"/>
          <p14:tracePt t="117858" x="8270875" y="1679575"/>
          <p14:tracePt t="117963" x="8270875" y="1676400"/>
          <p14:tracePt t="117968" x="8274050" y="1673225"/>
          <p14:tracePt t="117975" x="8274050" y="1666875"/>
          <p14:tracePt t="117990" x="8283575" y="1651000"/>
          <p14:tracePt t="118006" x="8296275" y="1628775"/>
          <p14:tracePt t="118023" x="8308975" y="1603375"/>
          <p14:tracePt t="118040" x="8315325" y="1565275"/>
          <p14:tracePt t="118056" x="8324850" y="1533525"/>
          <p14:tracePt t="118074" x="8337550" y="1489075"/>
          <p14:tracePt t="118090" x="8343900" y="1431925"/>
          <p14:tracePt t="118106" x="8343900" y="1409700"/>
          <p14:tracePt t="118123" x="8343900" y="1393825"/>
          <p14:tracePt t="118140" x="8343900" y="1384300"/>
          <p14:tracePt t="118175" x="8343900" y="1381125"/>
          <p14:tracePt t="118246" x="8343900" y="1387475"/>
          <p14:tracePt t="118253" x="8343900" y="1390650"/>
          <p14:tracePt t="118261" x="8343900" y="1397000"/>
          <p14:tracePt t="118273" x="8343900" y="1406525"/>
          <p14:tracePt t="118290" x="8337550" y="1422400"/>
          <p14:tracePt t="118306" x="8328025" y="1431925"/>
          <p14:tracePt t="118323" x="8318500" y="1441450"/>
          <p14:tracePt t="118340" x="8296275" y="1463675"/>
          <p14:tracePt t="118356" x="8286750" y="1473200"/>
          <p14:tracePt t="118374" x="8245475" y="1489075"/>
          <p14:tracePt t="118389" x="8229600" y="1501775"/>
          <p14:tracePt t="118406" x="8220075" y="1517650"/>
          <p14:tracePt t="118424" x="8197850" y="1533525"/>
          <p14:tracePt t="118440" x="8188325" y="1543050"/>
          <p14:tracePt t="118752" x="8210550" y="1552575"/>
          <p14:tracePt t="118759" x="8229600" y="1565275"/>
          <p14:tracePt t="118773" x="8277225" y="1600200"/>
          <p14:tracePt t="118790" x="8308975" y="1625600"/>
          <p14:tracePt t="118806" x="8340725" y="1651000"/>
          <p14:tracePt t="118823" x="8369300" y="1666875"/>
          <p14:tracePt t="118840" x="8391525" y="1679575"/>
          <p14:tracePt t="118857" x="8407400" y="1682750"/>
          <p14:tracePt t="118873" x="8416925" y="1682750"/>
          <p14:tracePt t="118890" x="8426450" y="1682750"/>
          <p14:tracePt t="118908" x="8445500" y="1682750"/>
          <p14:tracePt t="118923" x="8455025" y="1682750"/>
          <p14:tracePt t="118940" x="8464550" y="1682750"/>
          <p14:tracePt t="118957" x="8474075" y="1682750"/>
          <p14:tracePt t="118973" x="8480425" y="1682750"/>
          <p14:tracePt t="118990" x="8496300" y="1682750"/>
          <p14:tracePt t="119007" x="8509000" y="1682750"/>
          <p14:tracePt t="119023" x="8518525" y="1682750"/>
          <p14:tracePt t="119039" x="8528050" y="1682750"/>
          <p14:tracePt t="119058" x="8550275" y="1673225"/>
          <p14:tracePt t="119073" x="8559800" y="1660525"/>
          <p14:tracePt t="119090" x="8559800" y="1657350"/>
          <p14:tracePt t="119527" x="8562975" y="1657350"/>
          <p14:tracePt t="119534" x="8569325" y="1657350"/>
          <p14:tracePt t="119541" x="8572500" y="1657350"/>
          <p14:tracePt t="119556" x="8585200" y="1657350"/>
          <p14:tracePt t="119573" x="8620125" y="1657350"/>
          <p14:tracePt t="119606" x="8728075" y="1631950"/>
          <p14:tracePt t="119640" x="8801100" y="1625600"/>
          <p14:tracePt t="119657" x="8816975" y="1619250"/>
          <p14:tracePt t="119673" x="8826500" y="1619250"/>
          <p14:tracePt t="119690" x="8832850" y="1619250"/>
          <p14:tracePt t="119791" x="8829675" y="1619250"/>
          <p14:tracePt t="119798" x="8826500" y="1619250"/>
          <p14:tracePt t="119806" x="8820150" y="1619250"/>
          <p14:tracePt t="119823" x="8810625" y="1619250"/>
          <p14:tracePt t="119840" x="8775700" y="1638300"/>
          <p14:tracePt t="119857" x="8759825" y="1647825"/>
          <p14:tracePt t="119873" x="8740775" y="1654175"/>
          <p14:tracePt t="119890" x="8712200" y="1670050"/>
          <p14:tracePt t="119906" x="8696325" y="1670050"/>
          <p14:tracePt t="119923" x="8674100" y="1676400"/>
          <p14:tracePt t="119940" x="8651875" y="1692275"/>
          <p14:tracePt t="119956" x="8642350" y="1692275"/>
          <p14:tracePt t="119973" x="8626475" y="1692275"/>
          <p14:tracePt t="119989" x="8613775" y="1692275"/>
          <p14:tracePt t="120006" x="8604250" y="1692275"/>
          <p14:tracePt t="120024" x="8597900" y="1692275"/>
          <p14:tracePt t="120040" x="8597900" y="1701800"/>
          <p14:tracePt t="120057" x="8597900" y="1708150"/>
          <p14:tracePt t="120073" x="8594725" y="1711325"/>
          <p14:tracePt t="120111" x="8582025" y="1711325"/>
          <p14:tracePt t="120318" x="8585200" y="1711325"/>
          <p14:tracePt t="120324" x="8588375" y="1711325"/>
          <p14:tracePt t="120332" x="8594725" y="1711325"/>
          <p14:tracePt t="120339" x="8601075" y="1711325"/>
          <p14:tracePt t="120356" x="8610600" y="1711325"/>
          <p14:tracePt t="120559" x="8607425" y="1711325"/>
          <p14:tracePt t="120566" x="8604250" y="1711325"/>
          <p14:tracePt t="120573" x="8597900" y="1711325"/>
          <p14:tracePt t="120589" x="8588375" y="1711325"/>
          <p14:tracePt t="120630" x="8578850" y="1711325"/>
          <p14:tracePt t="120966" x="8585200" y="1711325"/>
          <p14:tracePt t="120972" x="8591550" y="1711325"/>
          <p14:tracePt t="120979" x="8594725" y="1711325"/>
          <p14:tracePt t="120990" x="8604250" y="1711325"/>
          <p14:tracePt t="121007" x="8620125" y="1711325"/>
          <p14:tracePt t="121088" x="8613775" y="1711325"/>
          <p14:tracePt t="121094" x="8607425" y="1711325"/>
          <p14:tracePt t="121108" x="8582025" y="1711325"/>
          <p14:tracePt t="121123" x="8559800" y="1711325"/>
          <p14:tracePt t="121140" x="8531225" y="1711325"/>
          <p14:tracePt t="121157" x="8502650" y="1711325"/>
          <p14:tracePt t="121173" x="8486775" y="1711325"/>
          <p14:tracePt t="121189" x="8464550" y="1711325"/>
          <p14:tracePt t="121207" x="8426450" y="1711325"/>
          <p14:tracePt t="121224" x="8388350" y="1711325"/>
          <p14:tracePt t="121240" x="8350250" y="1724025"/>
          <p14:tracePt t="121257" x="8315325" y="1743075"/>
          <p14:tracePt t="121273" x="8293100" y="1755775"/>
          <p14:tracePt t="121290" x="8283575" y="1758950"/>
          <p14:tracePt t="121306" x="8267700" y="1758950"/>
          <p14:tracePt t="121323" x="8261350" y="1758950"/>
          <p14:tracePt t="121414" x="8264525" y="1758950"/>
          <p14:tracePt t="121420" x="8270875" y="1758950"/>
          <p14:tracePt t="121427" x="8280400" y="1758950"/>
          <p14:tracePt t="121439" x="8299450" y="1758950"/>
          <p14:tracePt t="121456" x="8375650" y="1755775"/>
          <p14:tracePt t="121473" x="8429625" y="1736725"/>
          <p14:tracePt t="121489" x="8483600" y="1724025"/>
          <p14:tracePt t="121507" x="8540750" y="1711325"/>
          <p14:tracePt t="121523" x="8550275" y="1711325"/>
          <p14:tracePt t="121540" x="8559800" y="1711325"/>
          <p14:tracePt t="121556" x="8562975" y="1711325"/>
          <p14:tracePt t="123478" x="8559800" y="1746250"/>
          <p14:tracePt t="123485" x="8543925" y="1816100"/>
          <p14:tracePt t="123492" x="8524875" y="1908175"/>
          <p14:tracePt t="123506" x="8458200" y="2085975"/>
          <p14:tracePt t="123523" x="8362950" y="2266950"/>
          <p14:tracePt t="123540" x="8251825" y="2498725"/>
          <p14:tracePt t="123573" x="7956550" y="3022600"/>
          <p14:tracePt t="123607" x="7635875" y="3524250"/>
          <p14:tracePt t="123626" x="7502525" y="3702050"/>
          <p14:tracePt t="123640" x="7454900" y="3794125"/>
          <p14:tracePt t="123656" x="7394575" y="3886200"/>
          <p14:tracePt t="123673" x="7366000" y="3952875"/>
          <p14:tracePt t="123689" x="7359650" y="3971925"/>
          <p14:tracePt t="123976" x="7305675" y="3949700"/>
          <p14:tracePt t="123982" x="7210425" y="3924300"/>
          <p14:tracePt t="123990" x="7105650" y="3886200"/>
          <p14:tracePt t="124006" x="6873875" y="3854450"/>
          <p14:tracePt t="124024" x="6654800" y="3835400"/>
          <p14:tracePt t="124040" x="6359525" y="3835400"/>
          <p14:tracePt t="124057" x="6210300" y="3841750"/>
          <p14:tracePt t="124075" x="6013450" y="3860800"/>
          <p14:tracePt t="124090" x="5908675" y="3867150"/>
          <p14:tracePt t="124107" x="5803900" y="3867150"/>
          <p14:tracePt t="124124" x="5699125" y="3876675"/>
          <p14:tracePt t="124140" x="5565775" y="3892550"/>
          <p14:tracePt t="124157" x="5495925" y="3892550"/>
          <p14:tracePt t="124174" x="5451475" y="3892550"/>
          <p14:tracePt t="124190" x="5365750" y="3892550"/>
          <p14:tracePt t="124206" x="5305425" y="3892550"/>
          <p14:tracePt t="124223" x="5251450" y="3883025"/>
          <p14:tracePt t="124239" x="5162550" y="3860800"/>
          <p14:tracePt t="124256" x="5124450" y="3848100"/>
          <p14:tracePt t="124273" x="5080000" y="3835400"/>
          <p14:tracePt t="124289" x="5000625" y="3794125"/>
          <p14:tracePt t="124306" x="4937125" y="3771900"/>
          <p14:tracePt t="124322" x="4873625" y="3759200"/>
          <p14:tracePt t="124339" x="4810125" y="3733800"/>
          <p14:tracePt t="124356" x="4759325" y="3733800"/>
          <p14:tracePt t="124373" x="4714875" y="3733800"/>
          <p14:tracePt t="124389" x="4629150" y="3736975"/>
          <p14:tracePt t="124406" x="4591050" y="3756025"/>
          <p14:tracePt t="124423" x="4527550" y="3775075"/>
          <p14:tracePt t="124439" x="4479925" y="3794125"/>
          <p14:tracePt t="124456" x="4432300" y="3829050"/>
          <p14:tracePt t="124473" x="4371975" y="3873500"/>
          <p14:tracePt t="124489" x="4330700" y="3924300"/>
          <p14:tracePt t="124506" x="4276725" y="3984625"/>
          <p14:tracePt t="124523" x="4210050" y="4083050"/>
          <p14:tracePt t="124539" x="4178300" y="4152900"/>
          <p14:tracePt t="124556" x="4140200" y="4219575"/>
          <p14:tracePt t="124573" x="4127500" y="4340225"/>
          <p14:tracePt t="124589" x="4127500" y="4445000"/>
          <p14:tracePt t="124606" x="4127500" y="4581525"/>
          <p14:tracePt t="124623" x="4149725" y="4781550"/>
          <p14:tracePt t="124639" x="4178300" y="4956175"/>
          <p14:tracePt t="124656" x="4194175" y="5095875"/>
          <p14:tracePt t="124672" x="4194175" y="5187950"/>
          <p14:tracePt t="124689" x="4206875" y="5210175"/>
          <p14:tracePt t="125100" x="4187825" y="5229225"/>
          <p14:tracePt t="125107" x="4168775" y="5248275"/>
          <p14:tracePt t="125122" x="4137025" y="5299075"/>
          <p14:tracePt t="125139" x="4108450" y="5343525"/>
          <p14:tracePt t="125157" x="4073525" y="5438775"/>
          <p14:tracePt t="125189" x="4044950" y="5565775"/>
          <p14:tracePt t="125223" x="4038600" y="5695950"/>
          <p14:tracePt t="125239" x="4038600" y="5746750"/>
          <p14:tracePt t="125256" x="4038600" y="5864225"/>
          <p14:tracePt t="125272" x="4038600" y="5915025"/>
          <p14:tracePt t="125289" x="4038600" y="5949950"/>
          <p14:tracePt t="125306" x="4038600" y="5991225"/>
          <p14:tracePt t="125322" x="4038600" y="6000750"/>
          <p14:tracePt t="125339" x="4038600" y="6010275"/>
          <p14:tracePt t="125357" x="4038600" y="6029325"/>
          <p14:tracePt t="125372" x="4038600" y="6042025"/>
          <p14:tracePt t="125389" x="4041775" y="6061075"/>
          <p14:tracePt t="125406" x="4079875" y="6105525"/>
          <p14:tracePt t="125422" x="4111625" y="6146800"/>
          <p14:tracePt t="125439" x="4159250" y="6178550"/>
          <p14:tracePt t="125456" x="4248150" y="6238875"/>
          <p14:tracePt t="125472" x="4346575" y="6270625"/>
          <p14:tracePt t="125489" x="4486275" y="6299200"/>
          <p14:tracePt t="125506" x="4651375" y="6321425"/>
          <p14:tracePt t="125522" x="4714875" y="6330950"/>
          <p14:tracePt t="125539" x="4775200" y="6330950"/>
          <p14:tracePt t="125555" x="4860925" y="6330950"/>
          <p14:tracePt t="125573" x="4905375" y="6330950"/>
          <p14:tracePt t="125589" x="4940300" y="6330950"/>
          <p14:tracePt t="125606" x="5003800" y="6330950"/>
          <p14:tracePt t="125623" x="5054600" y="6330950"/>
          <p14:tracePt t="125639" x="5133975" y="6330950"/>
          <p14:tracePt t="125656" x="5273675" y="6330950"/>
          <p14:tracePt t="125672" x="5334000" y="6330950"/>
          <p14:tracePt t="125689" x="5378450" y="6343650"/>
          <p14:tracePt t="125706" x="5419725" y="6346825"/>
          <p14:tracePt t="125722" x="5454650" y="6346825"/>
          <p14:tracePt t="125739" x="5486400" y="6346825"/>
          <p14:tracePt t="125756" x="5540375" y="6346825"/>
          <p14:tracePt t="125773" x="5584825" y="6343650"/>
          <p14:tracePt t="125789" x="5629275" y="6330950"/>
          <p14:tracePt t="125806" x="5695950" y="6305550"/>
          <p14:tracePt t="125823" x="5727700" y="6273800"/>
          <p14:tracePt t="125839" x="5784850" y="6242050"/>
          <p14:tracePt t="125856" x="5832475" y="6216650"/>
          <p14:tracePt t="125872" x="5870575" y="6203950"/>
          <p14:tracePt t="125890" x="5934075" y="6184900"/>
          <p14:tracePt t="125906" x="5978525" y="6172200"/>
          <p14:tracePt t="125923" x="6022975" y="6149975"/>
          <p14:tracePt t="125939" x="6067425" y="6134100"/>
          <p14:tracePt t="125956" x="6096000" y="6108700"/>
          <p14:tracePt t="125973" x="6121400" y="6070600"/>
          <p14:tracePt t="125990" x="6181725" y="5972175"/>
          <p14:tracePt t="126006" x="6203950" y="5905500"/>
          <p14:tracePt t="126023" x="6223000" y="5861050"/>
          <p14:tracePt t="126039" x="6223000" y="5813425"/>
          <p14:tracePt t="126055" x="6223000" y="5791200"/>
          <p14:tracePt t="126072" x="6223000" y="5768975"/>
          <p14:tracePt t="126089" x="6200775" y="5705475"/>
          <p14:tracePt t="126106" x="6188075" y="5661025"/>
          <p14:tracePt t="126122" x="6175375" y="5597525"/>
          <p14:tracePt t="126140" x="6156325" y="5534025"/>
          <p14:tracePt t="126157" x="6127750" y="5486400"/>
          <p14:tracePt t="126174" x="6111875" y="5457825"/>
          <p14:tracePt t="126190" x="6064250" y="5391150"/>
          <p14:tracePt t="126206" x="6022975" y="5340350"/>
          <p14:tracePt t="126222" x="5946775" y="5267325"/>
          <p14:tracePt t="126239" x="5864225" y="5175250"/>
          <p14:tracePt t="126255" x="5810250" y="5114925"/>
          <p14:tracePt t="126272" x="5737225" y="5038725"/>
          <p14:tracePt t="126289" x="5603875" y="4851400"/>
          <p14:tracePt t="126306" x="5495925" y="4733925"/>
          <p14:tracePt t="126322" x="5397500" y="4638675"/>
          <p14:tracePt t="126339" x="5245100" y="4457700"/>
          <p14:tracePt t="126356" x="5124450" y="4318000"/>
          <p14:tracePt t="126372" x="5019675" y="4232275"/>
          <p14:tracePt t="126389" x="4899025" y="4149725"/>
          <p14:tracePt t="126406" x="4806950" y="4102100"/>
          <p14:tracePt t="126422" x="4737100" y="4054475"/>
          <p14:tracePt t="126439" x="4629150" y="3994150"/>
          <p14:tracePt t="126456" x="4591050" y="3971925"/>
          <p14:tracePt t="126473" x="4543425" y="3962400"/>
          <p14:tracePt t="126489" x="4514850" y="3962400"/>
          <p14:tracePt t="126506" x="4483100" y="3962400"/>
          <p14:tracePt t="126523" x="4419600" y="3981450"/>
          <p14:tracePt t="126539" x="4359275" y="3997325"/>
          <p14:tracePt t="126555" x="4302125" y="4025900"/>
          <p14:tracePt t="126573" x="4235450" y="4064000"/>
          <p14:tracePt t="126589" x="4197350" y="4098925"/>
          <p14:tracePt t="126606" x="4159250" y="4124325"/>
          <p14:tracePt t="126623" x="4089400" y="4178300"/>
          <p14:tracePt t="126640" x="4038600" y="4229100"/>
          <p14:tracePt t="126655" x="4000500" y="4267200"/>
          <p14:tracePt t="126673" x="3937000" y="4337050"/>
          <p14:tracePt t="126689" x="3886200" y="4387850"/>
          <p14:tracePt t="126706" x="3838575" y="4457700"/>
          <p14:tracePt t="126723" x="3797300" y="4552950"/>
          <p14:tracePt t="126739" x="3765550" y="4619625"/>
          <p14:tracePt t="126756" x="3752850" y="4683125"/>
          <p14:tracePt t="126772" x="3727450" y="4816475"/>
          <p14:tracePt t="126788" x="3695700" y="4905375"/>
          <p14:tracePt t="126806" x="3679825" y="5000625"/>
          <p14:tracePt t="126822" x="3670300" y="5130800"/>
          <p14:tracePt t="126838" x="3670300" y="5235575"/>
          <p14:tracePt t="126855" x="3670300" y="5314950"/>
          <p14:tracePt t="126873" x="3670300" y="5432425"/>
          <p14:tracePt t="126890" x="3676650" y="5486400"/>
          <p14:tracePt t="126906" x="3683000" y="5521325"/>
          <p14:tracePt t="126922" x="3708400" y="5597525"/>
          <p14:tracePt t="126939" x="3721100" y="5648325"/>
          <p14:tracePt t="126956" x="3733800" y="5702300"/>
          <p14:tracePt t="126972" x="3752850" y="5765800"/>
          <p14:tracePt t="126989" x="3771900" y="5803900"/>
          <p14:tracePt t="127007" x="3797300" y="5870575"/>
          <p14:tracePt t="127023" x="3832225" y="5908675"/>
          <p14:tracePt t="127039" x="3873500" y="5959475"/>
          <p14:tracePt t="127056" x="3924300" y="6000750"/>
          <p14:tracePt t="127072" x="4003675" y="6064250"/>
          <p14:tracePt t="127089" x="4070350" y="6102350"/>
          <p14:tracePt t="127106" x="4159250" y="6134100"/>
          <p14:tracePt t="127122" x="4321175" y="6203950"/>
          <p14:tracePt t="127139" x="4397375" y="6235700"/>
          <p14:tracePt t="127156" x="4524375" y="6273800"/>
          <p14:tracePt t="127172" x="4610100" y="6289675"/>
          <p14:tracePt t="127189" x="4683125" y="6302375"/>
          <p14:tracePt t="127206" x="4765675" y="6330950"/>
          <p14:tracePt t="127222" x="4819650" y="6343650"/>
          <p14:tracePt t="127239" x="4883150" y="6350000"/>
          <p14:tracePt t="127256" x="4972050" y="6362700"/>
          <p14:tracePt t="127272" x="5032375" y="6372225"/>
          <p14:tracePt t="127289" x="5076825" y="6372225"/>
          <p14:tracePt t="127306" x="5146675" y="6372225"/>
          <p14:tracePt t="127322" x="5216525" y="6365875"/>
          <p14:tracePt t="127340" x="5321300" y="6350000"/>
          <p14:tracePt t="127356" x="5467350" y="6327775"/>
          <p14:tracePt t="127372" x="5527675" y="6327775"/>
          <p14:tracePt t="127389" x="5572125" y="6315075"/>
          <p14:tracePt t="127406" x="5657850" y="6299200"/>
          <p14:tracePt t="127422" x="5711825" y="6286500"/>
          <p14:tracePt t="127439" x="5784850" y="6280150"/>
          <p14:tracePt t="127455" x="5895975" y="6257925"/>
          <p14:tracePt t="127472" x="5994400" y="6226175"/>
          <p14:tracePt t="127489" x="6115050" y="6200775"/>
          <p14:tracePt t="127505" x="6251575" y="6143625"/>
          <p14:tracePt t="127522" x="6311900" y="6115050"/>
          <p14:tracePt t="127539" x="6343650" y="6083300"/>
          <p14:tracePt t="127555" x="6388100" y="6038850"/>
          <p14:tracePt t="127572" x="6407150" y="5991225"/>
          <p14:tracePt t="127588" x="6438900" y="5905500"/>
          <p14:tracePt t="127605" x="6454775" y="5730875"/>
          <p14:tracePt t="127623" x="6454775" y="5648325"/>
          <p14:tracePt t="127640" x="6448425" y="5534025"/>
          <p14:tracePt t="127657" x="6397625" y="5321300"/>
          <p14:tracePt t="127673" x="6362700" y="5200650"/>
          <p14:tracePt t="127689" x="6308725" y="5086350"/>
          <p14:tracePt t="127705" x="6213475" y="4911725"/>
          <p14:tracePt t="127722" x="6146800" y="4829175"/>
          <p14:tracePt t="127739" x="6102350" y="4759325"/>
          <p14:tracePt t="127755" x="6003925" y="4648200"/>
          <p14:tracePt t="127772" x="5946775" y="4556125"/>
          <p14:tracePt t="127789" x="5880100" y="4473575"/>
          <p14:tracePt t="127805" x="5791200" y="4349750"/>
          <p14:tracePt t="127822" x="5718175" y="4276725"/>
          <p14:tracePt t="127839" x="5645150" y="4203700"/>
          <p14:tracePt t="127856" x="5565775" y="4105275"/>
          <p14:tracePt t="127872" x="5492750" y="4029075"/>
          <p14:tracePt t="127889" x="5391150" y="3952875"/>
          <p14:tracePt t="127906" x="5324475" y="3914775"/>
          <p14:tracePt t="127923" x="5286375" y="3883025"/>
          <p14:tracePt t="127940" x="5232400" y="3857625"/>
          <p14:tracePt t="127956" x="5194300" y="3844925"/>
          <p14:tracePt t="127972" x="5165725" y="3825875"/>
          <p14:tracePt t="127989" x="5102225" y="3819525"/>
          <p14:tracePt t="128005" x="5057775" y="3819525"/>
          <p14:tracePt t="128022" x="5013325" y="3819525"/>
          <p14:tracePt t="128039" x="4972050" y="3819525"/>
          <p14:tracePt t="128055" x="4943475" y="3819525"/>
          <p14:tracePt t="128072" x="4927600" y="3819525"/>
          <p14:tracePt t="128089" x="4914900" y="3819525"/>
          <p14:tracePt t="128105" x="4886325" y="3819525"/>
          <p14:tracePt t="128122" x="4864100" y="3819525"/>
          <p14:tracePt t="128139" x="4816475" y="3835400"/>
          <p14:tracePt t="128155" x="4768850" y="3848100"/>
          <p14:tracePt t="128172" x="4730750" y="3860800"/>
          <p14:tracePt t="128188" x="4686300" y="3905250"/>
          <p14:tracePt t="128205" x="4657725" y="3930650"/>
          <p14:tracePt t="128222" x="4632325" y="3959225"/>
          <p14:tracePt t="128239" x="4587875" y="4003675"/>
          <p14:tracePt t="128255" x="4562475" y="4035425"/>
          <p14:tracePt t="128272" x="4530725" y="4076700"/>
          <p14:tracePt t="128289" x="4451350" y="4187825"/>
          <p14:tracePt t="128306" x="4391025" y="4276725"/>
          <p14:tracePt t="128322" x="4333875" y="4368800"/>
          <p14:tracePt t="128339" x="4283075" y="4457700"/>
          <p14:tracePt t="128355" x="4254500" y="4514850"/>
          <p14:tracePt t="128372" x="4222750" y="4562475"/>
          <p14:tracePt t="128389" x="4184650" y="4654550"/>
          <p14:tracePt t="128406" x="4146550" y="4724400"/>
          <p14:tracePt t="128422" x="4117975" y="4781550"/>
          <p14:tracePt t="128439" x="4079875" y="4845050"/>
          <p14:tracePt t="128456" x="4060825" y="4902200"/>
          <p14:tracePt t="128473" x="4032250" y="4984750"/>
          <p14:tracePt t="128489" x="4019550" y="5022850"/>
          <p14:tracePt t="128506" x="4006850" y="5067300"/>
          <p14:tracePt t="128523" x="3987800" y="5124450"/>
          <p14:tracePt t="128539" x="3978275" y="5146675"/>
          <p14:tracePt t="128555" x="3959225" y="5178425"/>
          <p14:tracePt t="128574" x="3952875" y="5213350"/>
          <p14:tracePt t="128590" x="3952875" y="5241925"/>
          <p14:tracePt t="128607" x="3952875" y="5264150"/>
          <p14:tracePt t="128623" x="3952875" y="5318125"/>
          <p14:tracePt t="128639" x="3956050" y="5362575"/>
          <p14:tracePt t="128655" x="3971925" y="5384800"/>
          <p14:tracePt t="131912" x="4054475" y="5372100"/>
          <p14:tracePt t="131919" x="4159250" y="5353050"/>
          <p14:tracePt t="131926" x="4273550" y="5334000"/>
          <p14:tracePt t="131938" x="4387850" y="5314950"/>
          <p14:tracePt t="131956" x="4835525" y="5264150"/>
          <p14:tracePt t="131979" x="5387975" y="5241925"/>
          <p14:tracePt t="132007" x="6096000" y="5251450"/>
          <p14:tracePt t="132040" x="6534150" y="5226050"/>
          <p14:tracePt t="132056" x="6610350" y="5203825"/>
          <p14:tracePt t="132072" x="6638925" y="5203825"/>
          <p14:tracePt t="132089" x="6654800" y="5203825"/>
          <p14:tracePt t="132125" x="6654800" y="5197475"/>
          <p14:tracePt t="132147" x="6648450" y="5197475"/>
          <p14:tracePt t="132155" x="6642100" y="5197475"/>
          <p14:tracePt t="132172" x="6632575" y="5187950"/>
          <p14:tracePt t="132188" x="6591300" y="5172075"/>
          <p14:tracePt t="132205" x="6565900" y="5130800"/>
          <p14:tracePt t="132221" x="6521450" y="5073650"/>
          <p14:tracePt t="132239" x="6480175" y="4978400"/>
          <p14:tracePt t="132255" x="6432550" y="4911725"/>
          <p14:tracePt t="132272" x="6362700" y="4797425"/>
          <p14:tracePt t="132288" x="6216650" y="4606925"/>
          <p14:tracePt t="132305" x="6121400" y="4511675"/>
          <p14:tracePt t="132322" x="6003925" y="4403725"/>
          <p14:tracePt t="132338" x="5819775" y="4191000"/>
          <p14:tracePt t="132355" x="5743575" y="4105275"/>
          <p14:tracePt t="132372" x="5673725" y="4051300"/>
          <p14:tracePt t="132388" x="5549900" y="3971925"/>
          <p14:tracePt t="132405" x="5429250" y="3917950"/>
          <p14:tracePt t="132422" x="5276850" y="3892550"/>
          <p14:tracePt t="132438" x="5092700" y="3892550"/>
          <p14:tracePt t="132455" x="4956175" y="3892550"/>
          <p14:tracePt t="132472" x="4857750" y="3905250"/>
          <p14:tracePt t="132488" x="4759325" y="3911600"/>
          <p14:tracePt t="132505" x="4692650" y="3911600"/>
          <p14:tracePt t="132522" x="4610100" y="3911600"/>
          <p14:tracePt t="132539" x="4489450" y="3917950"/>
          <p14:tracePt t="132555" x="4416425" y="3933825"/>
          <p14:tracePt t="132572" x="4349750" y="3956050"/>
          <p14:tracePt t="132589" x="4254500" y="4006850"/>
          <p14:tracePt t="132605" x="4203700" y="4057650"/>
          <p14:tracePt t="132621" x="4149725" y="4121150"/>
          <p14:tracePt t="132639" x="4073525" y="4219575"/>
          <p14:tracePt t="132655" x="4022725" y="4321175"/>
          <p14:tracePt t="132672" x="3940175" y="4527550"/>
          <p14:tracePt t="132689" x="3898900" y="4638675"/>
          <p14:tracePt t="132705" x="3863975" y="4768850"/>
          <p14:tracePt t="132723" x="3844925" y="4965700"/>
          <p14:tracePt t="132739" x="3844925" y="5070475"/>
          <p14:tracePt t="132755" x="3860800" y="5200650"/>
          <p14:tracePt t="132772" x="3921125" y="5391150"/>
          <p14:tracePt t="132788" x="3965575" y="5514975"/>
          <p14:tracePt t="132805" x="4035425" y="5648325"/>
          <p14:tracePt t="132822" x="4143375" y="5822950"/>
          <p14:tracePt t="132838" x="4210050" y="5918200"/>
          <p14:tracePt t="132855" x="4283075" y="5991225"/>
          <p14:tracePt t="132872" x="4397375" y="6096000"/>
          <p14:tracePt t="132888" x="4470400" y="6159500"/>
          <p14:tracePt t="132905" x="4527550" y="6197600"/>
          <p14:tracePt t="132922" x="4572000" y="6235700"/>
          <p14:tracePt t="132938" x="4587875" y="6245225"/>
          <p14:tracePt t="132955" x="4597400" y="6254750"/>
          <p14:tracePt t="132971" x="4603750" y="6261100"/>
          <p14:tracePt t="133193" x="4606925" y="6261100"/>
          <p14:tracePt t="133200" x="4613275" y="6261100"/>
          <p14:tracePt t="133221" x="4619625" y="6261100"/>
          <p14:tracePt t="133235" x="4622800" y="6261100"/>
          <p14:tracePt t="133242" x="4629150" y="6261100"/>
          <p14:tracePt t="133255" x="4632325" y="6261100"/>
          <p14:tracePt t="133272" x="4654550" y="6261100"/>
          <p14:tracePt t="133288" x="4664075" y="6261100"/>
          <p14:tracePt t="133305" x="4673600" y="6261100"/>
          <p14:tracePt t="133322" x="4686300" y="6261100"/>
          <p14:tracePt t="133356" x="4686300" y="6257925"/>
          <p14:tracePt t="133372" x="4686300" y="6254750"/>
          <p14:tracePt t="133388" x="4686300" y="6248400"/>
          <p14:tracePt t="133421" x="4692650" y="6245225"/>
          <p14:tracePt t="133427" x="4702175" y="6245225"/>
          <p14:tracePt t="133438" x="4708525" y="6238875"/>
          <p14:tracePt t="133455" x="4721225" y="6223000"/>
          <p14:tracePt t="133471" x="4730750" y="6223000"/>
          <p14:tracePt t="133488" x="4737100" y="6213475"/>
          <p14:tracePt t="133506" x="4740275" y="6197600"/>
          <p14:tracePt t="133521" x="4740275" y="6188075"/>
          <p14:tracePt t="134417" x="4752975" y="6172200"/>
          <p14:tracePt t="134424" x="4765675" y="6153150"/>
          <p14:tracePt t="134431" x="4787900" y="6124575"/>
          <p14:tracePt t="134438" x="4826000" y="6102350"/>
          <p14:tracePt t="134455" x="4918075" y="6042025"/>
          <p14:tracePt t="134472" x="4997450" y="5994400"/>
          <p14:tracePt t="134505" x="5159375" y="5927725"/>
          <p14:tracePt t="134538" x="5359400" y="5921375"/>
          <p14:tracePt t="134555" x="5435600" y="5930900"/>
          <p14:tracePt t="134572" x="5508625" y="5937250"/>
          <p14:tracePt t="134588" x="5607050" y="5946775"/>
          <p14:tracePt t="134605" x="5664200" y="5946775"/>
          <p14:tracePt t="134621" x="5708650" y="5946775"/>
          <p14:tracePt t="134638" x="5730875" y="5946775"/>
          <p14:tracePt t="134655" x="5740400" y="5946775"/>
          <p14:tracePt t="134672" x="5740400" y="5949950"/>
          <p14:tracePt t="134688" x="5740400" y="5962650"/>
          <p14:tracePt t="134705" x="5734050" y="5962650"/>
          <p14:tracePt t="134721" x="5724525" y="5962650"/>
          <p14:tracePt t="134724" x="5718175" y="5962650"/>
          <p14:tracePt t="134738" x="5708650" y="5962650"/>
          <p14:tracePt t="134755" x="5692775" y="5962650"/>
          <p14:tracePt t="134772" x="5680075" y="5962650"/>
          <p14:tracePt t="134788" x="5670550" y="5962650"/>
          <p14:tracePt t="134805" x="5661025" y="5962650"/>
          <p14:tracePt t="134821" x="5654675" y="5962650"/>
          <p14:tracePt t="134839" x="5645150" y="5965825"/>
          <p14:tracePt t="134855" x="5645150" y="5975350"/>
          <p14:tracePt t="134872" x="5645150" y="5991225"/>
          <p14:tracePt t="134916" x="5638800" y="5991225"/>
          <p14:tracePt t="135677" x="5638800" y="5962650"/>
          <p14:tracePt t="135685" x="5638800" y="5918200"/>
          <p14:tracePt t="135691" x="5632450" y="5870575"/>
          <p14:tracePt t="135705" x="5607050" y="5759450"/>
          <p14:tracePt t="135721" x="5581650" y="5664200"/>
          <p14:tracePt t="135738" x="5543550" y="5594350"/>
          <p14:tracePt t="135754" x="5508625" y="5489575"/>
          <p14:tracePt t="135788" x="5473700" y="5403850"/>
          <p14:tracePt t="135821" x="5454650" y="5372100"/>
          <p14:tracePt t="135838" x="5448300" y="5372100"/>
          <p14:tracePt t="135890" x="5451475" y="5372100"/>
          <p14:tracePt t="135897" x="5454650" y="5372100"/>
          <p14:tracePt t="135905" x="5461000" y="5372100"/>
          <p14:tracePt t="135921" x="5470525" y="5372100"/>
          <p14:tracePt t="135938" x="5480050" y="5372100"/>
          <p14:tracePt t="135954" x="5499100" y="5384800"/>
          <p14:tracePt t="135972" x="5511800" y="5394325"/>
          <p14:tracePt t="135988" x="5521325" y="5403850"/>
          <p14:tracePt t="136005" x="5540375" y="5413375"/>
          <p14:tracePt t="136021" x="5556250" y="5413375"/>
          <p14:tracePt t="136039" x="5591175" y="5426075"/>
          <p14:tracePt t="136055" x="5626100" y="5426075"/>
          <p14:tracePt t="136071" x="5686425" y="5432425"/>
          <p14:tracePt t="136088" x="5749925" y="5432425"/>
          <p14:tracePt t="136105" x="5810250" y="5432425"/>
          <p14:tracePt t="136121" x="5838825" y="5432425"/>
          <p14:tracePt t="136138" x="5873750" y="5429250"/>
          <p14:tracePt t="136154" x="5883275" y="5419725"/>
          <p14:tracePt t="136171" x="5915025" y="5381625"/>
          <p14:tracePt t="136187" x="5943600" y="5324475"/>
          <p14:tracePt t="136204" x="5969000" y="5232400"/>
          <p14:tracePt t="136221" x="5994400" y="5133975"/>
          <p14:tracePt t="136237" x="6010275" y="5029200"/>
          <p14:tracePt t="136254" x="6010275" y="4911725"/>
          <p14:tracePt t="136271" x="6007100" y="4873625"/>
          <p14:tracePt t="136288" x="5988050" y="4822825"/>
          <p14:tracePt t="136304" x="5962650" y="4794250"/>
          <p14:tracePt t="136321" x="5953125" y="4762500"/>
          <p14:tracePt t="136337" x="5934075" y="4721225"/>
          <p14:tracePt t="136354" x="5921375" y="4695825"/>
          <p14:tracePt t="136371" x="5905500" y="4686300"/>
          <p14:tracePt t="136387" x="5899150" y="4664075"/>
          <p14:tracePt t="136404" x="5899150" y="4660900"/>
          <p14:tracePt t="136421" x="5895975" y="4660900"/>
          <p14:tracePt t="136438" x="5880100" y="4660900"/>
          <p14:tracePt t="136455" x="5870575" y="4660900"/>
          <p14:tracePt t="136472" x="5854700" y="4660900"/>
          <p14:tracePt t="136488" x="5842000" y="4683125"/>
          <p14:tracePt t="136504" x="5829300" y="4692650"/>
          <p14:tracePt t="136521" x="5826125" y="4702175"/>
          <p14:tracePt t="136538" x="5807075" y="4711700"/>
          <p14:tracePt t="136555" x="5794375" y="4721225"/>
          <p14:tracePt t="136571" x="5784850" y="4737100"/>
          <p14:tracePt t="136588" x="5765800" y="4752975"/>
          <p14:tracePt t="136605" x="5734050" y="4765675"/>
          <p14:tracePt t="136621" x="5702300" y="4791075"/>
          <p14:tracePt t="136638" x="5635625" y="4829175"/>
          <p14:tracePt t="136655" x="5613400" y="4854575"/>
          <p14:tracePt t="136671" x="5588000" y="4873625"/>
          <p14:tracePt t="136689" x="5537200" y="4892675"/>
          <p14:tracePt t="136706" x="5492750" y="4905375"/>
          <p14:tracePt t="136721" x="5448300" y="4930775"/>
          <p14:tracePt t="136724" x="5429250" y="4943475"/>
          <p14:tracePt t="136738" x="5397500" y="4962525"/>
          <p14:tracePt t="136754" x="5356225" y="4994275"/>
          <p14:tracePt t="136772" x="5311775" y="5032375"/>
          <p14:tracePt t="136788" x="5286375" y="5064125"/>
          <p14:tracePt t="136805" x="5264150" y="5089525"/>
          <p14:tracePt t="136822" x="5238750" y="5130800"/>
          <p14:tracePt t="136838" x="5226050" y="5168900"/>
          <p14:tracePt t="136854" x="5213350" y="5200650"/>
          <p14:tracePt t="136872" x="5207000" y="5254625"/>
          <p14:tracePt t="136888" x="5207000" y="5299075"/>
          <p14:tracePt t="136904" x="5216525" y="5330825"/>
          <p14:tracePt t="136922" x="5248275" y="5394325"/>
          <p14:tracePt t="136938" x="5311775" y="5457825"/>
          <p14:tracePt t="136954" x="5394325" y="5524500"/>
          <p14:tracePt t="136972" x="5524500" y="5607050"/>
          <p14:tracePt t="136988" x="5591175" y="5635625"/>
          <p14:tracePt t="137005" x="5638800" y="5648325"/>
          <p14:tracePt t="137021" x="5715000" y="5661025"/>
          <p14:tracePt t="137038" x="5775325" y="5661025"/>
          <p14:tracePt t="137055" x="5826125" y="5661025"/>
          <p14:tracePt t="137071" x="5889625" y="5645150"/>
          <p14:tracePt t="137088" x="5927725" y="5632450"/>
          <p14:tracePt t="137105" x="5946775" y="5622925"/>
          <p14:tracePt t="137121" x="5965825" y="5622925"/>
          <p14:tracePt t="137154" x="5965825" y="5613400"/>
          <p14:tracePt t="137171" x="5953125" y="5600700"/>
          <p14:tracePt t="137471" x="6003925" y="5607050"/>
          <p14:tracePt t="137477" x="6073775" y="5613400"/>
          <p14:tracePt t="137488" x="6130925" y="5613400"/>
          <p14:tracePt t="137505" x="6229350" y="5610225"/>
          <p14:tracePt t="137521" x="6273800" y="5591175"/>
          <p14:tracePt t="137541" x="6311900" y="5540375"/>
          <p14:tracePt t="137556" x="6350000" y="5483225"/>
          <p14:tracePt t="137588" x="6381750" y="5200650"/>
          <p14:tracePt t="137622" x="6378575" y="4978400"/>
          <p14:tracePt t="137639" x="6372225" y="4905375"/>
          <p14:tracePt t="137655" x="6353175" y="4822825"/>
          <p14:tracePt t="137671" x="6340475" y="4791075"/>
          <p14:tracePt t="137688" x="6321425" y="4775200"/>
          <p14:tracePt t="137706" x="6308725" y="4756150"/>
          <p14:tracePt t="137722" x="6299200" y="4746625"/>
          <p14:tracePt t="137738" x="6289675" y="4733925"/>
          <p14:tracePt t="137742" x="6276975" y="4730750"/>
          <p14:tracePt t="137755" x="6267450" y="4724400"/>
          <p14:tracePt t="137771" x="6261100" y="4708525"/>
          <p14:tracePt t="137787" x="6251575" y="4708525"/>
          <p14:tracePt t="137804" x="6238875" y="4705350"/>
          <p14:tracePt t="137821" x="6223000" y="4699000"/>
          <p14:tracePt t="137838" x="6213475" y="4695825"/>
          <p14:tracePt t="137854" x="6191250" y="4683125"/>
          <p14:tracePt t="137871" x="6153150" y="4670425"/>
          <p14:tracePt t="139166" x="6073775" y="4648200"/>
          <p14:tracePt t="139173" x="5969000" y="4619625"/>
          <p14:tracePt t="139188" x="5756275" y="4552950"/>
          <p14:tracePt t="139204" x="5518150" y="4483100"/>
          <p14:tracePt t="139221" x="5194300" y="4413250"/>
          <p14:tracePt t="139242" x="4994275" y="4378325"/>
          <p14:tracePt t="139255" x="4959350" y="4371975"/>
          <p14:tracePt t="139257" x="4921250" y="4371975"/>
          <p14:tracePt t="139287" x="4870450" y="4371975"/>
          <p14:tracePt t="139321" x="4873625" y="4394200"/>
          <p14:tracePt t="139338" x="4940300" y="4432300"/>
          <p14:tracePt t="139354" x="5095875" y="4505325"/>
          <p14:tracePt t="139371" x="5394325" y="4651375"/>
          <p14:tracePt t="139388" x="5588000" y="4765675"/>
          <p14:tracePt t="139405" x="5838825" y="4905375"/>
          <p14:tracePt t="139422" x="5943600" y="4975225"/>
          <p14:tracePt t="139437" x="6026150" y="5032375"/>
          <p14:tracePt t="139454" x="6080125" y="5060950"/>
          <p14:tracePt t="139471" x="6111875" y="5095875"/>
          <p14:tracePt t="139487" x="6121400" y="5105400"/>
          <p14:tracePt t="139504" x="6121400" y="5114925"/>
          <p14:tracePt t="139521" x="6121400" y="5137150"/>
          <p14:tracePt t="139537" x="6118225" y="5146675"/>
          <p14:tracePt t="139555" x="6105525" y="5159375"/>
          <p14:tracePt t="139571" x="6092825" y="5191125"/>
          <p14:tracePt t="139587" x="6067425" y="5213350"/>
          <p14:tracePt t="139605" x="6042025" y="5257800"/>
          <p14:tracePt t="139621" x="6032500" y="5280025"/>
          <p14:tracePt t="139637" x="6019800" y="5311775"/>
          <p14:tracePt t="139655" x="6007100" y="5330825"/>
          <p14:tracePt t="139671" x="6016625" y="5343525"/>
          <p14:tracePt t="139687" x="6032500" y="5359400"/>
          <p14:tracePt t="139705" x="6086475" y="5359400"/>
          <p14:tracePt t="139721" x="6140450" y="5340350"/>
          <p14:tracePt t="139738" x="6194425" y="5321300"/>
          <p14:tracePt t="139755" x="6248400" y="5267325"/>
          <p14:tracePt t="139771" x="6302375" y="5184775"/>
          <p14:tracePt t="139787" x="6353175" y="5095875"/>
          <p14:tracePt t="139804" x="6397625" y="5000625"/>
          <p14:tracePt t="139821" x="6429375" y="4911725"/>
          <p14:tracePt t="139838" x="6442075" y="4838700"/>
          <p14:tracePt t="139854" x="6464300" y="4724400"/>
          <p14:tracePt t="139871" x="6477000" y="4686300"/>
          <p14:tracePt t="139887" x="6477000" y="4657725"/>
          <p14:tracePt t="139904" x="6489700" y="4641850"/>
          <p14:tracePt t="139922" x="6489700" y="4632325"/>
          <p14:tracePt t="139938" x="6489700" y="4622800"/>
          <p14:tracePt t="139955" x="6489700" y="4610100"/>
          <p14:tracePt t="139971" x="6489700" y="4600575"/>
          <p14:tracePt t="139987" x="6489700" y="4584700"/>
          <p14:tracePt t="140004" x="6489700" y="4568825"/>
          <p14:tracePt t="140021" x="6489700" y="4559300"/>
          <p14:tracePt t="140038" x="6489700" y="4549775"/>
          <p14:tracePt t="140054" x="6489700" y="4530725"/>
          <p14:tracePt t="140071" x="6483350" y="4518025"/>
          <p14:tracePt t="140088" x="6477000" y="4505325"/>
          <p14:tracePt t="140104" x="6470650" y="4483100"/>
          <p14:tracePt t="140121" x="6467475" y="4473575"/>
          <p14:tracePt t="140137" x="6467475" y="4464050"/>
          <p14:tracePt t="140155" x="6467475" y="4454525"/>
          <p14:tracePt t="140187" x="6467475" y="4451350"/>
          <p14:tracePt t="140204" x="6467475" y="4445000"/>
          <p14:tracePt t="140221" x="6470650" y="4429125"/>
          <p14:tracePt t="140237" x="6480175" y="4419600"/>
          <p14:tracePt t="140254" x="6499225" y="4403725"/>
          <p14:tracePt t="140271" x="6521450" y="4394200"/>
          <p14:tracePt t="140288" x="6550025" y="4394200"/>
          <p14:tracePt t="140304" x="6559550" y="4394200"/>
          <p14:tracePt t="140321" x="6569075" y="4394200"/>
          <p14:tracePt t="140338" x="6581775" y="4394200"/>
          <p14:tracePt t="140354" x="6597650" y="4394200"/>
          <p14:tracePt t="140371" x="6613525" y="4387850"/>
          <p14:tracePt t="140388" x="6657975" y="4362450"/>
          <p14:tracePt t="140404" x="6686550" y="4352925"/>
          <p14:tracePt t="140421" x="6718300" y="4346575"/>
          <p14:tracePt t="140437" x="6737350" y="4340225"/>
          <p14:tracePt t="140454" x="6746875" y="4333875"/>
          <p14:tracePt t="140471" x="6762750" y="4318000"/>
          <p14:tracePt t="140487" x="6778625" y="4305300"/>
          <p14:tracePt t="140504" x="6794500" y="4298950"/>
          <p14:tracePt t="140521" x="6823075" y="4292600"/>
          <p14:tracePt t="140537" x="6838950" y="4289425"/>
          <p14:tracePt t="140554" x="6848475" y="4283075"/>
          <p14:tracePt t="140571" x="6858000" y="4283075"/>
          <p14:tracePt t="140587" x="6877050" y="4283075"/>
          <p14:tracePt t="140604" x="6886575" y="4283075"/>
          <p14:tracePt t="140621" x="6896100" y="4283075"/>
          <p14:tracePt t="140638" x="6911975" y="4283075"/>
          <p14:tracePt t="140654" x="6937375" y="4283075"/>
          <p14:tracePt t="140670" x="6953250" y="4283075"/>
          <p14:tracePt t="140687" x="6981825" y="4292600"/>
          <p14:tracePt t="140704" x="6991350" y="4302125"/>
          <p14:tracePt t="140721" x="7000875" y="4305300"/>
          <p14:tracePt t="140738" x="7007225" y="4314825"/>
          <p14:tracePt t="140754" x="7007225" y="4330700"/>
          <p14:tracePt t="140770" x="7007225" y="4337050"/>
          <p14:tracePt t="140773" x="7010400" y="4337050"/>
          <p14:tracePt t="140787" x="7010400" y="4346575"/>
          <p14:tracePt t="140805" x="7010400" y="4349750"/>
          <p14:tracePt t="140851" x="7004050" y="4349750"/>
          <p14:tracePt t="140858" x="7000875" y="4349750"/>
          <p14:tracePt t="140871" x="6991350" y="4349750"/>
          <p14:tracePt t="140887" x="6969125" y="4349750"/>
          <p14:tracePt t="140904" x="6946900" y="4349750"/>
          <p14:tracePt t="140921" x="6905625" y="4349750"/>
          <p14:tracePt t="140938" x="6883400" y="4349750"/>
          <p14:tracePt t="140955" x="6838950" y="4349750"/>
          <p14:tracePt t="140972" x="6778625" y="4349750"/>
          <p14:tracePt t="140988" x="6740525" y="4349750"/>
          <p14:tracePt t="141004" x="6689725" y="4349750"/>
          <p14:tracePt t="141021" x="6629400" y="4349750"/>
          <p14:tracePt t="141037" x="6584950" y="4349750"/>
          <p14:tracePt t="141054" x="6546850" y="4346575"/>
          <p14:tracePt t="141071" x="6483350" y="4327525"/>
          <p14:tracePt t="141087" x="6445250" y="4302125"/>
          <p14:tracePt t="141104" x="6394450" y="4251325"/>
          <p14:tracePt t="141121" x="6311900" y="4117975"/>
          <p14:tracePt t="141137" x="6273800" y="4051300"/>
          <p14:tracePt t="141154" x="6242050" y="4013200"/>
          <p14:tracePt t="141171" x="6223000" y="3962400"/>
          <p14:tracePt t="141187" x="6210300" y="3940175"/>
          <p14:tracePt t="141204" x="6200775" y="3927475"/>
          <p14:tracePt t="141221" x="6184900" y="3914775"/>
          <p14:tracePt t="141254" x="6184900" y="3908425"/>
          <p14:tracePt t="141272" x="6181725" y="3908425"/>
          <p14:tracePt t="141288" x="6172200" y="3908425"/>
          <p14:tracePt t="141304" x="6172200" y="3905250"/>
          <p14:tracePt t="141356" x="6178550" y="3905250"/>
          <p14:tracePt t="141363" x="6188075" y="3905250"/>
          <p14:tracePt t="141371" x="6213475" y="3905250"/>
          <p14:tracePt t="141387" x="6276975" y="3914775"/>
          <p14:tracePt t="141404" x="6362700" y="3930650"/>
          <p14:tracePt t="141421" x="6511925" y="3987800"/>
          <p14:tracePt t="141437" x="6569075" y="4016375"/>
          <p14:tracePt t="141454" x="6626225" y="4029075"/>
          <p14:tracePt t="141471" x="6677025" y="4054475"/>
          <p14:tracePt t="141487" x="6686550" y="4060825"/>
          <p14:tracePt t="141505" x="6705600" y="4060825"/>
          <p14:tracePt t="141537" x="6705600" y="4057650"/>
          <p14:tracePt t="141555" x="6686550" y="4038600"/>
          <p14:tracePt t="141571" x="6657975" y="4025900"/>
          <p14:tracePt t="141587" x="6604000" y="4013200"/>
          <p14:tracePt t="141605" x="6515100" y="3990975"/>
          <p14:tracePt t="141621" x="6457950" y="3971925"/>
          <p14:tracePt t="141637" x="6407150" y="3959225"/>
          <p14:tracePt t="141655" x="6324600" y="3937000"/>
          <p14:tracePt t="141671" x="6261100" y="3924300"/>
          <p14:tracePt t="141688" x="6197600" y="3902075"/>
          <p14:tracePt t="141705" x="6108700" y="3895725"/>
          <p14:tracePt t="141720" x="6057900" y="3895725"/>
          <p14:tracePt t="141737" x="5997575" y="3895725"/>
          <p14:tracePt t="141754" x="5927725" y="3911600"/>
          <p14:tracePt t="141771" x="5880100" y="3924300"/>
          <p14:tracePt t="141788" x="5845175" y="3924300"/>
          <p14:tracePt t="141793" x="5832475" y="3924300"/>
          <p14:tracePt t="141805" x="5810250" y="3930650"/>
          <p14:tracePt t="141821" x="5800725" y="3930650"/>
          <p14:tracePt t="141837" x="5784850" y="3930650"/>
          <p14:tracePt t="141854" x="5775325" y="3930650"/>
          <p14:tracePt t="141888" x="5788025" y="3930650"/>
          <p14:tracePt t="141904" x="5867400" y="3930650"/>
          <p14:tracePt t="141921" x="5911850" y="3930650"/>
          <p14:tracePt t="141938" x="5962650" y="3930650"/>
          <p14:tracePt t="141954" x="6038850" y="3930650"/>
          <p14:tracePt t="141971" x="6099175" y="3930650"/>
          <p14:tracePt t="141987" x="6149975" y="3927475"/>
          <p14:tracePt t="142004" x="6232525" y="3921125"/>
          <p14:tracePt t="142021" x="6276975" y="3902075"/>
          <p14:tracePt t="142037" x="6311900" y="3902075"/>
          <p14:tracePt t="142055" x="6340475" y="3902075"/>
          <p14:tracePt t="142071" x="6350000" y="3902075"/>
          <p14:tracePt t="142087" x="6365875" y="3902075"/>
          <p14:tracePt t="142182" x="6365875" y="3898900"/>
          <p14:tracePt t="142196" x="6362700" y="3898900"/>
          <p14:tracePt t="142203" x="6353175" y="3892550"/>
          <p14:tracePt t="142210" x="6346825" y="3892550"/>
          <p14:tracePt t="142221" x="6343650" y="3892550"/>
          <p14:tracePt t="142238" x="6334125" y="3892550"/>
          <p14:tracePt t="142254" x="6318250" y="3892550"/>
          <p14:tracePt t="142271" x="6296025" y="3892550"/>
          <p14:tracePt t="142288" x="6264275" y="3892550"/>
          <p14:tracePt t="142304" x="6226175" y="3892550"/>
          <p14:tracePt t="142321" x="6197600" y="3895725"/>
          <p14:tracePt t="142338" x="6149975" y="3902075"/>
          <p14:tracePt t="142354" x="6127750" y="3902075"/>
          <p14:tracePt t="142370" x="6111875" y="3911600"/>
          <p14:tracePt t="142387" x="6096000" y="3911600"/>
          <p14:tracePt t="142404" x="6080125" y="3917950"/>
          <p14:tracePt t="142421" x="6070600" y="3917950"/>
          <p14:tracePt t="142437" x="6067425" y="3917950"/>
          <p14:tracePt t="142473" x="6067425" y="3921125"/>
          <p14:tracePt t="142545" x="6073775" y="3921125"/>
          <p14:tracePt t="142552" x="6076950" y="3921125"/>
          <p14:tracePt t="142559" x="6083300" y="3921125"/>
          <p14:tracePt t="142571" x="6092825" y="3921125"/>
          <p14:tracePt t="142587" x="6134100" y="3921125"/>
          <p14:tracePt t="142604" x="6169025" y="3921125"/>
          <p14:tracePt t="142621" x="6229350" y="3921125"/>
          <p14:tracePt t="142637" x="6343650" y="3921125"/>
          <p14:tracePt t="142654" x="6416675" y="3921125"/>
          <p14:tracePt t="142671" x="6467475" y="3921125"/>
          <p14:tracePt t="142687" x="6521450" y="3921125"/>
          <p14:tracePt t="142704" x="6537325" y="3921125"/>
          <p14:tracePt t="142720" x="6546850" y="3921125"/>
          <p14:tracePt t="142758" x="6540500" y="3921125"/>
          <p14:tracePt t="142771" x="6530975" y="3921125"/>
          <p14:tracePt t="142787" x="6515100" y="3921125"/>
          <p14:tracePt t="142804" x="6492875" y="3921125"/>
          <p14:tracePt t="142820" x="6464300" y="3921125"/>
          <p14:tracePt t="142838" x="6410325" y="3921125"/>
          <p14:tracePt t="142855" x="6350000" y="3921125"/>
          <p14:tracePt t="142872" x="6273800" y="3917950"/>
          <p14:tracePt t="142888" x="6235700" y="3917950"/>
          <p14:tracePt t="142904" x="6207125" y="3917950"/>
          <p14:tracePt t="142921" x="6184900" y="3917950"/>
          <p14:tracePt t="142937" x="6175375" y="3917950"/>
          <p14:tracePt t="142954" x="6165850" y="3917950"/>
          <p14:tracePt t="142971" x="6162675" y="3917950"/>
          <p14:tracePt t="142987" x="6162675" y="3921125"/>
          <p14:tracePt t="143021" x="6162675" y="3924300"/>
          <p14:tracePt t="143038" x="6172200" y="3924300"/>
          <p14:tracePt t="143054" x="6194425" y="3924300"/>
          <p14:tracePt t="143071" x="6219825" y="3924300"/>
          <p14:tracePt t="143087" x="6235700" y="3924300"/>
          <p14:tracePt t="143104" x="6245225" y="3924300"/>
          <p14:tracePt t="143121" x="6261100" y="3924300"/>
          <p14:tracePt t="143137" x="6270625" y="3924300"/>
          <p14:tracePt t="143154" x="6286500" y="3924300"/>
          <p14:tracePt t="143171" x="6296025" y="3924300"/>
          <p14:tracePt t="143187" x="6299200" y="3924300"/>
          <p14:tracePt t="143962" x="6283325" y="3971925"/>
          <p14:tracePt t="143967" x="6254750" y="4057650"/>
          <p14:tracePt t="143975" x="6216650" y="4140200"/>
          <p14:tracePt t="143987" x="6200775" y="4200525"/>
          <p14:tracePt t="144004" x="6149975" y="4391025"/>
          <p14:tracePt t="144021" x="6102350" y="4546600"/>
          <p14:tracePt t="144054" x="6029325" y="4791075"/>
          <p14:tracePt t="144087" x="5997575" y="4962525"/>
          <p14:tracePt t="144104" x="5969000" y="5054600"/>
          <p14:tracePt t="144121" x="5962650" y="5099050"/>
          <p14:tracePt t="144139" x="5962650" y="5153025"/>
          <p14:tracePt t="144155" x="5962650" y="5181600"/>
          <p14:tracePt t="144172" x="5962650" y="5226050"/>
          <p14:tracePt t="144189" x="5962650" y="5289550"/>
          <p14:tracePt t="144204" x="5962650" y="5330825"/>
          <p14:tracePt t="144221" x="5962650" y="5368925"/>
          <p14:tracePt t="144237" x="5965825" y="5413375"/>
          <p14:tracePt t="144255" x="5994400" y="5476875"/>
          <p14:tracePt t="144271" x="6013450" y="5514975"/>
          <p14:tracePt t="144288" x="6051550" y="5575300"/>
          <p14:tracePt t="144304" x="6070600" y="5613400"/>
          <p14:tracePt t="144321" x="6096000" y="5645150"/>
          <p14:tracePt t="144337" x="6137275" y="5705475"/>
          <p14:tracePt t="144354" x="6162675" y="5743575"/>
          <p14:tracePt t="144371" x="6203950" y="5791200"/>
          <p14:tracePt t="144387" x="6264275" y="5861050"/>
          <p14:tracePt t="144403" x="6305550" y="5902325"/>
          <p14:tracePt t="144420" x="6330950" y="5949950"/>
          <p14:tracePt t="144437" x="6343650" y="5991225"/>
          <p14:tracePt t="144454" x="6340475" y="6013450"/>
          <p14:tracePt t="144471" x="6324600" y="6038850"/>
          <p14:tracePt t="144487" x="6254750" y="6083300"/>
          <p14:tracePt t="144504" x="6165850" y="6124575"/>
          <p14:tracePt t="144520" x="6022975" y="6159500"/>
          <p14:tracePt t="144537" x="5873750" y="6219825"/>
          <p14:tracePt t="144553" x="5784850" y="6251575"/>
          <p14:tracePt t="144571" x="5695950" y="6292850"/>
          <p14:tracePt t="144587" x="5553075" y="6375400"/>
          <p14:tracePt t="144604" x="5495925" y="6419850"/>
          <p14:tracePt t="144620" x="5445125" y="6464300"/>
          <p14:tracePt t="144637" x="5400675" y="6496050"/>
          <p14:tracePt t="144654" x="5391150" y="6508750"/>
          <p14:tracePt t="144672" x="5381625" y="6521450"/>
          <p14:tracePt t="144865" x="5394325" y="6524625"/>
          <p14:tracePt t="144872" x="5419725" y="6530975"/>
          <p14:tracePt t="144887" x="5473700" y="6546850"/>
          <p14:tracePt t="144904" x="5518150" y="6559550"/>
          <p14:tracePt t="144921" x="5591175" y="6565900"/>
          <p14:tracePt t="144937" x="5635625" y="6562725"/>
          <p14:tracePt t="144954" x="5673725" y="6550025"/>
          <p14:tracePt t="144971" x="5737225" y="6530975"/>
          <p14:tracePt t="144987" x="5781675" y="6515100"/>
          <p14:tracePt t="145004" x="5803900" y="6505575"/>
          <p14:tracePt t="145021" x="5832475" y="6489700"/>
          <p14:tracePt t="145037" x="5842000" y="6480175"/>
          <p14:tracePt t="145054" x="5854700" y="6467475"/>
          <p14:tracePt t="145070" x="5873750" y="6457950"/>
          <p14:tracePt t="145087" x="5883275" y="6454775"/>
          <p14:tracePt t="145104" x="5892800" y="6454775"/>
          <p14:tracePt t="145121" x="5908675" y="6454775"/>
          <p14:tracePt t="145137" x="5911850" y="6454775"/>
          <p14:tracePt t="145154" x="5924550" y="6448425"/>
          <p14:tracePt t="145170" x="5927725" y="6438900"/>
          <p14:tracePt t="145204" x="5927725" y="6429375"/>
          <p14:tracePt t="145221" x="5927725" y="6410325"/>
          <p14:tracePt t="145237" x="5927725" y="6403975"/>
          <p14:tracePt t="145254" x="5927725" y="6394450"/>
          <p14:tracePt t="145270" x="5911850" y="6378575"/>
          <p14:tracePt t="145287" x="5899150" y="6362700"/>
          <p14:tracePt t="145304" x="5889625" y="6353175"/>
          <p14:tracePt t="145320" x="5886450" y="6340475"/>
          <p14:tracePt t="145337" x="5886450" y="6318250"/>
          <p14:tracePt t="145355" x="5886450" y="6302375"/>
          <p14:tracePt t="145371" x="5886450" y="6292850"/>
          <p14:tracePt t="145387" x="5876925" y="6283325"/>
          <p14:tracePt t="145404" x="5864225" y="6267450"/>
          <p14:tracePt t="145421" x="5861050" y="6251575"/>
          <p14:tracePt t="145437" x="5861050" y="6242050"/>
          <p14:tracePt t="145454" x="5861050" y="6232525"/>
          <p14:tracePt t="145471" x="5861050" y="6229350"/>
          <p14:tracePt t="145677" x="5854700" y="6229350"/>
          <p14:tracePt t="145684" x="5851525" y="6229350"/>
          <p14:tracePt t="145689" x="5845175" y="6229350"/>
          <p14:tracePt t="145733" x="5842000" y="6229350"/>
          <p14:tracePt t="145740" x="5835650" y="6235700"/>
          <p14:tracePt t="145754" x="5835650" y="6245225"/>
          <p14:tracePt t="145770" x="5826125" y="6248400"/>
          <p14:tracePt t="145787" x="5810250" y="6248400"/>
          <p14:tracePt t="145803" x="5797550" y="6248400"/>
          <p14:tracePt t="145820" x="5788025" y="6248400"/>
          <p14:tracePt t="145837" x="5778500" y="6248400"/>
          <p14:tracePt t="145854" x="5756275" y="6254750"/>
          <p14:tracePt t="145870" x="5753100" y="6257925"/>
          <p14:tracePt t="145887" x="5740400" y="6273800"/>
          <p14:tracePt t="145904" x="5727700" y="6283325"/>
          <p14:tracePt t="145920" x="5711825" y="6289675"/>
          <p14:tracePt t="145937" x="5702300" y="6289675"/>
          <p14:tracePt t="145953" x="5686425" y="6299200"/>
          <p14:tracePt t="145970" x="5676900" y="6299200"/>
          <p14:tracePt t="145987" x="5661025" y="6305550"/>
          <p14:tracePt t="146003" x="5645150" y="6321425"/>
          <p14:tracePt t="146020" x="5635625" y="6330950"/>
          <p14:tracePt t="146037" x="5616575" y="6340475"/>
          <p14:tracePt t="146054" x="5581650" y="6340475"/>
          <p14:tracePt t="146070" x="5553075" y="6346825"/>
          <p14:tracePt t="146087" x="5530850" y="6353175"/>
          <p14:tracePt t="146104" x="5489575" y="6353175"/>
          <p14:tracePt t="146120" x="5473700" y="6353175"/>
          <p14:tracePt t="146137" x="5464175" y="6356350"/>
          <p14:tracePt t="146153" x="5448300" y="6356350"/>
          <p14:tracePt t="146170" x="5438775" y="6362700"/>
          <p14:tracePt t="146187" x="5429250" y="6362700"/>
          <p14:tracePt t="146204" x="5410200" y="6362700"/>
          <p14:tracePt t="146221" x="5394325" y="6362700"/>
          <p14:tracePt t="146238" x="5372100" y="6362700"/>
          <p14:tracePt t="146254" x="5362575" y="6362700"/>
          <p14:tracePt t="146270" x="5349875" y="6362700"/>
          <p14:tracePt t="146287" x="5334000" y="6362700"/>
          <p14:tracePt t="146304" x="5327650" y="6362700"/>
          <p14:tracePt t="146337" x="5318125" y="6362700"/>
          <p14:tracePt t="146737" x="5321300" y="6343650"/>
          <p14:tracePt t="146744" x="5327650" y="6315075"/>
          <p14:tracePt t="146754" x="5327650" y="6289675"/>
          <p14:tracePt t="146771" x="5327650" y="6238875"/>
          <p14:tracePt t="146788" x="5334000" y="6191250"/>
          <p14:tracePt t="146804" x="5334000" y="6162675"/>
          <p14:tracePt t="146836" x="5334000" y="6137275"/>
          <p14:tracePt t="146870" x="5334000" y="6118225"/>
          <p14:tracePt t="146887" x="5334000" y="6108700"/>
          <p14:tracePt t="146904" x="5334000" y="6102350"/>
          <p14:tracePt t="146937" x="5327650" y="6092825"/>
          <p14:tracePt t="146954" x="5318125" y="6086475"/>
          <p14:tracePt t="146970" x="5308600" y="6083300"/>
          <p14:tracePt t="146987" x="5302250" y="6067425"/>
          <p14:tracePt t="147004" x="5299075" y="6057900"/>
          <p14:tracePt t="147021" x="5292725" y="6038850"/>
          <p14:tracePt t="147037" x="5286375" y="6007100"/>
          <p14:tracePt t="147054" x="5283200" y="5984875"/>
          <p14:tracePt t="147070" x="5257800" y="5943600"/>
          <p14:tracePt t="147087" x="5248275" y="5924550"/>
          <p14:tracePt t="147104" x="5248275" y="5915025"/>
          <p14:tracePt t="147120" x="5248275" y="5889625"/>
          <p14:tracePt t="147137" x="5248275" y="5880100"/>
          <p14:tracePt t="147154" x="5257800" y="5864225"/>
          <p14:tracePt t="147170" x="5280025" y="5842000"/>
          <p14:tracePt t="147186" x="5289550" y="5832475"/>
          <p14:tracePt t="147204" x="5299075" y="5822950"/>
          <p14:tracePt t="147220" x="5308600" y="5810250"/>
          <p14:tracePt t="147237" x="5318125" y="5797550"/>
          <p14:tracePt t="147254" x="5327650" y="5797550"/>
          <p14:tracePt t="147270" x="5343525" y="5794375"/>
          <p14:tracePt t="147287" x="5353050" y="5794375"/>
          <p14:tracePt t="147304" x="5368925" y="5788025"/>
          <p14:tracePt t="147320" x="5368925" y="5778500"/>
          <p14:tracePt t="147337" x="5368925" y="5775325"/>
          <p14:tracePt t="147355" x="5368925" y="5768975"/>
          <p14:tracePt t="147370" x="5368925" y="5762625"/>
          <p14:tracePt t="147398" x="5368925" y="5759450"/>
          <p14:tracePt t="147413" x="5375275" y="5749925"/>
          <p14:tracePt t="147420" x="5378450" y="5749925"/>
          <p14:tracePt t="147437" x="5384800" y="5737225"/>
          <p14:tracePt t="147454" x="5384800" y="5727700"/>
          <p14:tracePt t="147471" x="5387975" y="5727700"/>
          <p14:tracePt t="147540" x="5394325" y="5727700"/>
          <p14:tracePt t="147547" x="5397500" y="5727700"/>
          <p14:tracePt t="147562" x="5403850" y="5727700"/>
          <p14:tracePt t="147570" x="5407025" y="5727700"/>
          <p14:tracePt t="147587" x="5419725" y="5737225"/>
          <p14:tracePt t="147603" x="5429250" y="5746750"/>
          <p14:tracePt t="147620" x="5429250" y="5765800"/>
          <p14:tracePt t="147637" x="5432425" y="5775325"/>
          <p14:tracePt t="147654" x="5441950" y="5791200"/>
          <p14:tracePt t="147670" x="5448300" y="5803900"/>
          <p14:tracePt t="147686" x="5457825" y="5816600"/>
          <p14:tracePt t="147704" x="5480050" y="5835650"/>
          <p14:tracePt t="147720" x="5489575" y="5845175"/>
          <p14:tracePt t="147736" x="5499100" y="5867400"/>
          <p14:tracePt t="147754" x="5521325" y="5902325"/>
          <p14:tracePt t="147770" x="5540375" y="5934075"/>
          <p14:tracePt t="147786" x="5549900" y="5943600"/>
          <p14:tracePt t="147804" x="5565775" y="5962650"/>
          <p14:tracePt t="147820" x="5581650" y="5984875"/>
          <p14:tracePt t="147837" x="5591175" y="5994400"/>
          <p14:tracePt t="147853" x="5600700" y="6010275"/>
          <p14:tracePt t="147870" x="5607050" y="6026150"/>
          <p14:tracePt t="147886" x="5607050" y="6035675"/>
          <p14:tracePt t="147903" x="5607050" y="6045200"/>
          <p14:tracePt t="147920" x="5607050" y="6048375"/>
          <p14:tracePt t="147936" x="5607050" y="6054725"/>
          <p14:tracePt t="147953" x="5607050" y="6057900"/>
          <p14:tracePt t="148039" x="5603875" y="6057900"/>
          <p14:tracePt t="148046" x="5600700" y="6057900"/>
          <p14:tracePt t="148054" x="5594350" y="6057900"/>
          <p14:tracePt t="148070" x="5584825" y="6048375"/>
          <p14:tracePt t="148086" x="5568950" y="6032500"/>
          <p14:tracePt t="148104" x="5549900" y="5975350"/>
          <p14:tracePt t="148120" x="5524500" y="5927725"/>
          <p14:tracePt t="148136" x="5502275" y="5873750"/>
          <p14:tracePt t="148154" x="5486400" y="5826125"/>
          <p14:tracePt t="148170" x="5473700" y="5800725"/>
          <p14:tracePt t="148187" x="5457825" y="5784850"/>
          <p14:tracePt t="148204" x="5445125" y="5775325"/>
          <p14:tracePt t="148220" x="5432425" y="5759450"/>
          <p14:tracePt t="148236" x="5422900" y="5749925"/>
          <p14:tracePt t="148254" x="5413375" y="5737225"/>
          <p14:tracePt t="148270" x="5410200" y="5727700"/>
          <p14:tracePt t="148287" x="5397500" y="5705475"/>
          <p14:tracePt t="148303" x="5394325" y="5695950"/>
          <p14:tracePt t="148320" x="5384800" y="5686425"/>
          <p14:tracePt t="148337" x="5368925" y="5670550"/>
          <p14:tracePt t="148353" x="5359400" y="5661025"/>
          <p14:tracePt t="148370" x="5343525" y="5651500"/>
          <p14:tracePt t="148387" x="5327650" y="5641975"/>
          <p14:tracePt t="148403" x="5318125" y="5635625"/>
          <p14:tracePt t="148420" x="5308600" y="5626100"/>
          <p14:tracePt t="148437" x="5292725" y="5610225"/>
          <p14:tracePt t="148453" x="5289550" y="5600700"/>
          <p14:tracePt t="148470" x="5283200" y="5600700"/>
          <p14:tracePt t="148709" x="5286375" y="5603875"/>
          <p14:tracePt t="148715" x="5289550" y="5613400"/>
          <p14:tracePt t="148722" x="5295900" y="5616575"/>
          <p14:tracePt t="148736" x="5305425" y="5629275"/>
          <p14:tracePt t="148753" x="5314950" y="5638800"/>
          <p14:tracePt t="148770" x="5327650" y="5667375"/>
          <p14:tracePt t="148786" x="5349875" y="5689600"/>
          <p14:tracePt t="148803" x="5365750" y="5699125"/>
          <p14:tracePt t="148821" x="5381625" y="5721350"/>
          <p14:tracePt t="148837" x="5391150" y="5730875"/>
          <p14:tracePt t="148853" x="5407025" y="5740400"/>
          <p14:tracePt t="148870" x="5419725" y="5756275"/>
          <p14:tracePt t="148887" x="5426075" y="5781675"/>
          <p14:tracePt t="148904" x="5432425" y="5807075"/>
          <p14:tracePt t="148921" x="5445125" y="5848350"/>
          <p14:tracePt t="148937" x="5445125" y="5864225"/>
          <p14:tracePt t="148953" x="5445125" y="5873750"/>
          <p14:tracePt t="148971" x="5445125" y="5892800"/>
          <p14:tracePt t="148986" x="5445125" y="5902325"/>
          <p14:tracePt t="149003" x="5445125" y="5911850"/>
          <p14:tracePt t="149021" x="5445125" y="5927725"/>
          <p14:tracePt t="149114" x="5445125" y="5924550"/>
          <p14:tracePt t="149120" x="5445125" y="5921375"/>
          <p14:tracePt t="149127" x="5445125" y="5915025"/>
          <p14:tracePt t="149137" x="5445125" y="5905500"/>
          <p14:tracePt t="149153" x="5445125" y="5876925"/>
          <p14:tracePt t="149171" x="5445125" y="5842000"/>
          <p14:tracePt t="149186" x="5435600" y="5803900"/>
          <p14:tracePt t="149203" x="5429250" y="5781675"/>
          <p14:tracePt t="149220" x="5410200" y="5740400"/>
          <p14:tracePt t="149237" x="5403850" y="5718175"/>
          <p14:tracePt t="149253" x="5403850" y="5695950"/>
          <p14:tracePt t="149270" x="5400675" y="5670550"/>
          <p14:tracePt t="149288" x="5400675" y="5661025"/>
          <p14:tracePt t="149304" x="5400675" y="5645150"/>
          <p14:tracePt t="149320" x="5400675" y="5635625"/>
          <p14:tracePt t="149355" x="5400675" y="5629275"/>
          <p14:tracePt t="149669" x="5394325" y="5632450"/>
          <p14:tracePt t="149675" x="5394325" y="5635625"/>
          <p14:tracePt t="149687" x="5394325" y="5641975"/>
          <p14:tracePt t="149704" x="5394325" y="5661025"/>
          <p14:tracePt t="149720" x="5394325" y="5670550"/>
          <p14:tracePt t="149736" x="5394325" y="5680075"/>
          <p14:tracePt t="149754" x="5394325" y="5702300"/>
          <p14:tracePt t="149770" x="5397500" y="5711825"/>
          <p14:tracePt t="149787" x="5407025" y="5734050"/>
          <p14:tracePt t="149804" x="5432425" y="5775325"/>
          <p14:tracePt t="149820" x="5441950" y="5800725"/>
          <p14:tracePt t="149837" x="5454650" y="5829300"/>
          <p14:tracePt t="149853" x="5467350" y="5857875"/>
          <p14:tracePt t="149870" x="5467350" y="5867400"/>
          <p14:tracePt t="149886" x="5467350" y="5883275"/>
          <p14:tracePt t="149903" x="5467350" y="5899150"/>
          <p14:tracePt t="150508" x="5480050" y="5876925"/>
          <p14:tracePt t="150515" x="5486400" y="5857875"/>
          <p14:tracePt t="150522" x="5492750" y="5832475"/>
          <p14:tracePt t="150536" x="5505450" y="5788025"/>
          <p14:tracePt t="150554" x="5518150" y="5740400"/>
          <p14:tracePt t="150570" x="5530850" y="5711825"/>
          <p14:tracePt t="150603" x="5530850" y="5667375"/>
          <p14:tracePt t="150636" x="5534025" y="5638800"/>
          <p14:tracePt t="150653" x="5534025" y="5629275"/>
          <p14:tracePt t="150671" x="5540375" y="5619750"/>
          <p14:tracePt t="150687" x="5540375" y="5597525"/>
          <p14:tracePt t="150704" x="5540375" y="5588000"/>
          <p14:tracePt t="150720" x="5540375" y="5578475"/>
          <p14:tracePt t="150736" x="5549900" y="5559425"/>
          <p14:tracePt t="150753" x="5559425" y="5549900"/>
          <p14:tracePt t="150771" x="5584825" y="5534025"/>
          <p14:tracePt t="150787" x="5610225" y="5521325"/>
          <p14:tracePt t="150803" x="5641975" y="5502275"/>
          <p14:tracePt t="150820" x="5664200" y="5492750"/>
          <p14:tracePt t="150837" x="5705475" y="5461000"/>
          <p14:tracePt t="150853" x="5730875" y="5429250"/>
          <p14:tracePt t="150871" x="5775325" y="5403850"/>
          <p14:tracePt t="150888" x="5791200" y="5394325"/>
          <p14:tracePt t="150904" x="5807075" y="5378450"/>
          <p14:tracePt t="150908" x="5816600" y="5372100"/>
          <p14:tracePt t="150921" x="5835650" y="5362575"/>
          <p14:tracePt t="150937" x="5845175" y="5353050"/>
          <p14:tracePt t="150954" x="5854700" y="5343525"/>
          <p14:tracePt t="150970" x="5864225" y="5321300"/>
          <p14:tracePt t="150986" x="5864225" y="5318125"/>
          <p14:tracePt t="151003" x="5864225" y="5311775"/>
          <p14:tracePt t="151020" x="5864225" y="5308600"/>
          <p14:tracePt t="151037" x="5864225" y="5302250"/>
          <p14:tracePt t="151053" x="5864225" y="5292725"/>
          <p14:tracePt t="151070" x="5857875" y="5273675"/>
          <p14:tracePt t="151086" x="5848350" y="5267325"/>
          <p14:tracePt t="151103" x="5838825" y="5264150"/>
          <p14:tracePt t="151120" x="5822950" y="5264150"/>
          <p14:tracePt t="151136" x="5807075" y="5264150"/>
          <p14:tracePt t="151154" x="5797550" y="5264150"/>
          <p14:tracePt t="151170" x="5794375" y="5264150"/>
          <p14:tracePt t="151187" x="5794375" y="5273675"/>
          <p14:tracePt t="151204" x="5794375" y="5289550"/>
          <p14:tracePt t="151220" x="5794375" y="5305425"/>
          <p14:tracePt t="151236" x="5794375" y="5314950"/>
          <p14:tracePt t="151253" x="5794375" y="5343525"/>
          <p14:tracePt t="151270" x="5813425" y="5378450"/>
          <p14:tracePt t="151286" x="5832475" y="5410200"/>
          <p14:tracePt t="151303" x="5842000" y="5426075"/>
          <p14:tracePt t="151320" x="5857875" y="5438775"/>
          <p14:tracePt t="151336" x="5867400" y="5454650"/>
          <p14:tracePt t="151353" x="5883275" y="5454650"/>
          <p14:tracePt t="151370" x="5895975" y="5454650"/>
          <p14:tracePt t="151386" x="5908675" y="5441950"/>
          <p14:tracePt t="151403" x="5918200" y="5432425"/>
          <p14:tracePt t="151419" x="5937250" y="5413375"/>
          <p14:tracePt t="151436" x="5943600" y="5391150"/>
          <p14:tracePt t="151453" x="5949950" y="5368925"/>
          <p14:tracePt t="151470" x="5949950" y="5337175"/>
          <p14:tracePt t="151486" x="5949950" y="5314950"/>
          <p14:tracePt t="151504" x="5949950" y="5292725"/>
          <p14:tracePt t="151519" x="5949950" y="5280025"/>
          <p14:tracePt t="151537" x="5949950" y="5270500"/>
          <p14:tracePt t="151569" x="5949950" y="5264150"/>
          <p14:tracePt t="151611" x="5949950" y="5257800"/>
          <p14:tracePt t="151639" x="5949950" y="5254625"/>
          <p14:tracePt t="151726" x="5946775" y="5254625"/>
          <p14:tracePt t="151740" x="5943600" y="5254625"/>
          <p14:tracePt t="151754" x="5937250" y="5254625"/>
          <p14:tracePt t="151761" x="5927725" y="5254625"/>
          <p14:tracePt t="151770" x="5921375" y="5254625"/>
          <p14:tracePt t="151786" x="5918200" y="5254625"/>
          <p14:tracePt t="151803" x="5911850" y="5254625"/>
          <p14:tracePt t="151819" x="5911850" y="5260975"/>
          <p14:tracePt t="151836" x="5911850" y="5270500"/>
          <p14:tracePt t="151853" x="5911850" y="5295900"/>
          <p14:tracePt t="151870" x="5911850" y="5318125"/>
          <p14:tracePt t="151886" x="5905500" y="5349875"/>
          <p14:tracePt t="151903" x="5899150" y="5381625"/>
          <p14:tracePt t="151920" x="5899150" y="5413375"/>
          <p14:tracePt t="151936" x="5899150" y="5432425"/>
          <p14:tracePt t="151953" x="5899150" y="5454650"/>
          <p14:tracePt t="151970" x="5899150" y="5470525"/>
          <p14:tracePt t="151986" x="5899150" y="5480050"/>
          <p14:tracePt t="152004" x="5899150" y="5492750"/>
          <p14:tracePt t="152110" x="5899150" y="5486400"/>
          <p14:tracePt t="152116" x="5899150" y="5476875"/>
          <p14:tracePt t="152124" x="5899150" y="5467350"/>
          <p14:tracePt t="152137" x="5899150" y="5422900"/>
          <p14:tracePt t="152154" x="5899150" y="5368925"/>
          <p14:tracePt t="152171" x="5892800" y="5334000"/>
          <p14:tracePt t="152188" x="5892800" y="5305425"/>
          <p14:tracePt t="152203" x="5892800" y="5295900"/>
          <p14:tracePt t="152220" x="5892800" y="5289550"/>
          <p14:tracePt t="152237" x="5889625" y="5286375"/>
          <p14:tracePt t="152253" x="5889625" y="5270500"/>
          <p14:tracePt t="152270" x="5889625" y="5264150"/>
          <p14:tracePt t="152287" x="5889625" y="5260975"/>
          <p14:tracePt t="152330" x="5883275" y="5260975"/>
          <p14:tracePt t="152365" x="5873750" y="5260975"/>
          <p14:tracePt t="153896" x="5867400" y="5241925"/>
          <p14:tracePt t="153903" x="5861050" y="5222875"/>
          <p14:tracePt t="153910" x="5854700" y="5187950"/>
          <p14:tracePt t="153919" x="5848350" y="5159375"/>
          <p14:tracePt t="153936" x="5832475" y="5076825"/>
          <p14:tracePt t="153953" x="5800725" y="4962525"/>
          <p14:tracePt t="153986" x="5768975" y="4845050"/>
          <p14:tracePt t="154019" x="5734050" y="4686300"/>
          <p14:tracePt t="154036" x="5727700" y="4651375"/>
          <p14:tracePt t="154053" x="5721350" y="4610100"/>
          <p14:tracePt t="154069" x="5715000" y="4587875"/>
          <p14:tracePt t="154088" x="5708650" y="4546600"/>
          <p14:tracePt t="154103" x="5708650" y="4524375"/>
          <p14:tracePt t="154119" x="5708650" y="4495800"/>
          <p14:tracePt t="154137" x="5708650" y="4473575"/>
          <p14:tracePt t="154153" x="5708650" y="4457700"/>
          <p14:tracePt t="154170" x="5708650" y="4448175"/>
          <p14:tracePt t="154187" x="5708650" y="4435475"/>
          <p14:tracePt t="154203" x="5708650" y="4406900"/>
          <p14:tracePt t="154219" x="5708650" y="4391025"/>
          <p14:tracePt t="154237" x="5708650" y="4375150"/>
          <p14:tracePt t="154253" x="5708650" y="4365625"/>
          <p14:tracePt t="154269" x="5708650" y="4362450"/>
          <p14:tracePt t="154337" x="5708650" y="4368800"/>
          <p14:tracePt t="154344" x="5708650" y="4371975"/>
          <p14:tracePt t="154352" x="5708650" y="4378325"/>
          <p14:tracePt t="154370" x="5708650" y="4387850"/>
          <p14:tracePt t="154387" x="5708650" y="4403725"/>
          <p14:tracePt t="154403" x="5708650" y="4416425"/>
          <p14:tracePt t="154419" x="5708650" y="4432300"/>
          <p14:tracePt t="154436" x="5708650" y="4479925"/>
          <p14:tracePt t="154452" x="5711825" y="4533900"/>
          <p14:tracePt t="154469" x="5718175" y="4584700"/>
          <p14:tracePt t="154486" x="5718175" y="4670425"/>
          <p14:tracePt t="154503" x="5718175" y="4699000"/>
          <p14:tracePt t="154519" x="5718175" y="4730750"/>
          <p14:tracePt t="154536" x="5718175" y="4743450"/>
          <p14:tracePt t="154553" x="5718175" y="4752975"/>
          <p14:tracePt t="154569" x="5718175" y="4762500"/>
          <p14:tracePt t="154586" x="5718175" y="4784725"/>
          <p14:tracePt t="154603" x="5718175" y="4787900"/>
          <p14:tracePt t="154814" x="5715000" y="4803775"/>
          <p14:tracePt t="154821" x="5708650" y="4841875"/>
          <p14:tracePt t="154828" x="5699125" y="4876800"/>
          <p14:tracePt t="154836" x="5676900" y="4927600"/>
          <p14:tracePt t="154853" x="5641975" y="5016500"/>
          <p14:tracePt t="154871" x="5588000" y="5143500"/>
          <p14:tracePt t="154887" x="5556250" y="5222875"/>
          <p14:tracePt t="154903" x="5518150" y="5302250"/>
          <p14:tracePt t="154920" x="5489575" y="5384800"/>
          <p14:tracePt t="154936" x="5476875" y="5422900"/>
          <p14:tracePt t="154953" x="5464175" y="5445125"/>
          <p14:tracePt t="154970" x="5448300" y="5461000"/>
          <p14:tracePt t="154986" x="5448300" y="5476875"/>
          <p14:tracePt t="155003" x="5448300" y="5486400"/>
          <p14:tracePt t="155020" x="5438775" y="5495925"/>
          <p14:tracePt t="155053" x="5432425" y="5495925"/>
          <p14:tracePt t="155069" x="5429250" y="5495925"/>
          <p14:tracePt t="155091" x="5429250" y="5489575"/>
          <p14:tracePt t="155103" x="5429250" y="5486400"/>
          <p14:tracePt t="155120" x="5429250" y="5470525"/>
          <p14:tracePt t="155153" x="5422900" y="5461000"/>
          <p14:tracePt t="155169" x="5413375" y="5454650"/>
          <p14:tracePt t="155186" x="5397500" y="5451475"/>
          <p14:tracePt t="155220" x="5397500" y="5435600"/>
          <p14:tracePt t="155237" x="5387975" y="5419725"/>
          <p14:tracePt t="155253" x="5375275" y="5397500"/>
          <p14:tracePt t="155269" x="5359400" y="5353050"/>
          <p14:tracePt t="155286" x="5340350" y="5337175"/>
          <p14:tracePt t="155303" x="5330825" y="5327650"/>
          <p14:tracePt t="155319" x="5314950" y="5311775"/>
          <p14:tracePt t="155336" x="5305425" y="5302250"/>
          <p14:tracePt t="155353" x="5305425" y="5295900"/>
          <p14:tracePt t="155369" x="5305425" y="5292725"/>
          <p14:tracePt t="155633" x="5308600" y="5299075"/>
          <p14:tracePt t="155639" x="5311775" y="5305425"/>
          <p14:tracePt t="155653" x="5321300" y="5314950"/>
          <p14:tracePt t="155669" x="5337175" y="5324475"/>
          <p14:tracePt t="155687" x="5346700" y="5324475"/>
          <p14:tracePt t="155703" x="5362575" y="5324475"/>
          <p14:tracePt t="155769" x="5362575" y="5321300"/>
          <p14:tracePt t="155787" x="5362575" y="5311775"/>
          <p14:tracePt t="155803" x="5362575" y="5286375"/>
          <p14:tracePt t="155819" x="5362575" y="5264150"/>
          <p14:tracePt t="155836" x="5368925" y="5235575"/>
          <p14:tracePt t="155853" x="5384800" y="5118100"/>
          <p14:tracePt t="155869" x="5410200" y="4997450"/>
          <p14:tracePt t="155886" x="5426075" y="4911725"/>
          <p14:tracePt t="155902" x="5486400" y="4708525"/>
          <p14:tracePt t="155919" x="5530850" y="4575175"/>
          <p14:tracePt t="155936" x="5568950" y="4508500"/>
          <p14:tracePt t="155953" x="5607050" y="4457700"/>
          <p14:tracePt t="155969" x="5638800" y="4432300"/>
          <p14:tracePt t="155986" x="5664200" y="4419600"/>
          <p14:tracePt t="156002" x="5695950" y="4413250"/>
          <p14:tracePt t="156020" x="5705475" y="4413250"/>
          <p14:tracePt t="156036" x="5721350" y="4413250"/>
          <p14:tracePt t="156053" x="5746750" y="4413250"/>
          <p14:tracePt t="156070" x="5756275" y="4413250"/>
          <p14:tracePt t="156087" x="5772150" y="4413250"/>
          <p14:tracePt t="156119" x="5772150" y="4422775"/>
          <p14:tracePt t="156136" x="5772150" y="4448175"/>
          <p14:tracePt t="156153" x="5772150" y="4476750"/>
          <p14:tracePt t="156169" x="5762625" y="4521200"/>
          <p14:tracePt t="156187" x="5743575" y="4584700"/>
          <p14:tracePt t="156203" x="5724525" y="4622800"/>
          <p14:tracePt t="156219" x="5711825" y="4670425"/>
          <p14:tracePt t="156237" x="5695950" y="4778375"/>
          <p14:tracePt t="156252" x="5695950" y="4829175"/>
          <p14:tracePt t="156269" x="5695950" y="4889500"/>
          <p14:tracePt t="156287" x="5695950" y="4949825"/>
          <p14:tracePt t="156302" x="5695950" y="4978400"/>
          <p14:tracePt t="156319" x="5695950" y="5000625"/>
          <p14:tracePt t="156337" x="5695950" y="5022850"/>
          <p14:tracePt t="156352" x="5695950" y="5032375"/>
          <p14:tracePt t="156370" x="5695950" y="5041900"/>
          <p14:tracePt t="156785" x="5749925" y="5076825"/>
          <p14:tracePt t="156792" x="5835650" y="5133975"/>
          <p14:tracePt t="156803" x="5908675" y="5187950"/>
          <p14:tracePt t="156836" x="6289675" y="5438775"/>
          <p14:tracePt t="156871" x="6457950" y="5540375"/>
          <p14:tracePt t="156888" x="6502400" y="5553075"/>
          <p14:tracePt t="156903" x="6540500" y="5572125"/>
          <p14:tracePt t="156920" x="6575425" y="5588000"/>
          <p14:tracePt t="156936" x="6607175" y="5600700"/>
          <p14:tracePt t="156952" x="6616700" y="5610225"/>
          <p14:tracePt t="156970" x="6632575" y="5619750"/>
          <p14:tracePt t="156986" x="6642100" y="5619750"/>
          <p14:tracePt t="157035" x="6642100" y="5626100"/>
          <p14:tracePt t="157041" x="6642100" y="5632450"/>
          <p14:tracePt t="157053" x="6651625" y="5635625"/>
          <p14:tracePt t="157069" x="6667500" y="5651500"/>
          <p14:tracePt t="157086" x="6677025" y="5661025"/>
          <p14:tracePt t="157103" x="6686550" y="5676900"/>
          <p14:tracePt t="157120" x="6705600" y="5692775"/>
          <p14:tracePt t="157136" x="6715125" y="5702300"/>
          <p14:tracePt t="157152" x="6724650" y="5711825"/>
          <p14:tracePt t="157169" x="6737350" y="5730875"/>
          <p14:tracePt t="157186" x="6746875" y="5740400"/>
          <p14:tracePt t="157203" x="6756400" y="5749925"/>
          <p14:tracePt t="157220" x="6762750" y="5759450"/>
          <p14:tracePt t="157237" x="6765925" y="5759450"/>
          <p14:tracePt t="157253" x="6772275" y="5759450"/>
          <p14:tracePt t="157305" x="6772275" y="5753100"/>
          <p14:tracePt t="157312" x="6772275" y="5749925"/>
          <p14:tracePt t="157319" x="6775450" y="5749925"/>
          <p14:tracePt t="157336" x="6775450" y="5743575"/>
          <p14:tracePt t="157353" x="6775450" y="5740400"/>
          <p14:tracePt t="157369" x="6781800" y="5740400"/>
          <p14:tracePt t="157390" x="6781800" y="5734050"/>
          <p14:tracePt t="157610" x="6797675" y="5737225"/>
          <p14:tracePt t="157617" x="6807200" y="5737225"/>
          <p14:tracePt t="157625" x="6819900" y="5737225"/>
          <p14:tracePt t="157636" x="6823075" y="5737225"/>
          <p14:tracePt t="157654" x="6845300" y="5737225"/>
          <p14:tracePt t="157669" x="6854825" y="5737225"/>
          <p14:tracePt t="157686" x="6864350" y="5737225"/>
          <p14:tracePt t="157703" x="6877050" y="5737225"/>
          <p14:tracePt t="157719" x="6892925" y="5730875"/>
          <p14:tracePt t="157736" x="6902450" y="5721350"/>
          <p14:tracePt t="157753" x="6918325" y="5699125"/>
          <p14:tracePt t="157769" x="6927850" y="5689600"/>
          <p14:tracePt t="157786" x="6943725" y="5680075"/>
          <p14:tracePt t="157802" x="6953250" y="5664200"/>
          <p14:tracePt t="157819" x="6953250" y="5651500"/>
          <p14:tracePt t="157852" x="6953250" y="5645150"/>
          <p14:tracePt t="157874" x="6953250" y="5638800"/>
          <p14:tracePt t="157888" x="6953250" y="5635625"/>
          <p14:tracePt t="158281" x="6965950" y="5629275"/>
          <p14:tracePt t="158288" x="6975475" y="5622925"/>
          <p14:tracePt t="158302" x="7007225" y="5613400"/>
          <p14:tracePt t="158320" x="7023100" y="5607050"/>
          <p14:tracePt t="158352" x="7054850" y="5591175"/>
          <p14:tracePt t="158386" x="7077075" y="5591175"/>
          <p14:tracePt t="158429" x="7077075" y="5584825"/>
          <p14:tracePt t="158451" x="7077075" y="5581650"/>
          <p14:tracePt t="158458" x="7077075" y="5575300"/>
          <p14:tracePt t="158469" x="7077075" y="5572125"/>
          <p14:tracePt t="158485" x="7077075" y="5565775"/>
          <p14:tracePt t="158507" x="7077075" y="5562600"/>
          <p14:tracePt t="158622" x="7077075" y="5556250"/>
          <p14:tracePt t="158671" x="7083425" y="5546725"/>
          <p14:tracePt t="158678" x="7083425" y="5540375"/>
          <p14:tracePt t="158686" x="7089775" y="5537200"/>
          <p14:tracePt t="158702" x="7105650" y="5524500"/>
          <p14:tracePt t="158719" x="7115175" y="5508625"/>
          <p14:tracePt t="158735" x="7131050" y="5489575"/>
          <p14:tracePt t="158753" x="7140575" y="5480050"/>
          <p14:tracePt t="158769" x="7140575" y="5470525"/>
          <p14:tracePt t="158802" x="7140575" y="5464175"/>
          <p14:tracePt t="158842" x="7140575" y="5461000"/>
          <p14:tracePt t="158885" x="7140575" y="5454650"/>
          <p14:tracePt t="158963" x="7140575" y="5457825"/>
          <p14:tracePt t="158970" x="7140575" y="5461000"/>
          <p14:tracePt t="158977" x="7140575" y="5467350"/>
          <p14:tracePt t="158985" x="7140575" y="5470525"/>
          <p14:tracePt t="159002" x="7140575" y="5480050"/>
          <p14:tracePt t="159020" x="7131050" y="5502275"/>
          <p14:tracePt t="159035" x="7121525" y="5511800"/>
          <p14:tracePt t="159053" x="7112000" y="5521325"/>
          <p14:tracePt t="159069" x="7092950" y="5543550"/>
          <p14:tracePt t="159085" x="7080250" y="5575300"/>
          <p14:tracePt t="159103" x="7061200" y="5597525"/>
          <p14:tracePt t="159119" x="7035800" y="5641975"/>
          <p14:tracePt t="159135" x="7026275" y="5664200"/>
          <p14:tracePt t="159153" x="7013575" y="5695950"/>
          <p14:tracePt t="159169" x="6997700" y="5708650"/>
          <p14:tracePt t="159186" x="6981825" y="5718175"/>
          <p14:tracePt t="159202" x="6972300" y="5734050"/>
          <p14:tracePt t="159219" x="6972300" y="5749925"/>
          <p14:tracePt t="159268" x="6972300" y="5746750"/>
          <p14:tracePt t="159276" x="6972300" y="5743575"/>
          <p14:tracePt t="159285" x="6972300" y="5737225"/>
          <p14:tracePt t="159303" x="6972300" y="5724525"/>
          <p14:tracePt t="159319" x="6972300" y="5708650"/>
          <p14:tracePt t="159336" x="6972300" y="5702300"/>
          <p14:tracePt t="159418" x="6972300" y="5699125"/>
          <p14:tracePt t="159426" x="6975475" y="5699125"/>
          <p14:tracePt t="159436" x="6978650" y="5692775"/>
          <p14:tracePt t="159452" x="6994525" y="5689600"/>
          <p14:tracePt t="159469" x="7010400" y="5673725"/>
          <p14:tracePt t="159486" x="7013575" y="5664200"/>
          <p14:tracePt t="159503" x="7029450" y="5657850"/>
          <p14:tracePt t="159519" x="7045325" y="5654675"/>
          <p14:tracePt t="159536" x="7054850" y="5645150"/>
          <p14:tracePt t="159553" x="7070725" y="5622925"/>
          <p14:tracePt t="159569" x="7080250" y="5613400"/>
          <p14:tracePt t="159586" x="7096125" y="5603875"/>
          <p14:tracePt t="159603" x="7108825" y="5581650"/>
          <p14:tracePt t="159619" x="7121525" y="5559425"/>
          <p14:tracePt t="159636" x="7131050" y="5549900"/>
          <p14:tracePt t="159652" x="7140575" y="5534025"/>
          <p14:tracePt t="159669" x="7140575" y="5518150"/>
          <p14:tracePt t="159686" x="7140575" y="5514975"/>
          <p14:tracePt t="159703" x="7140575" y="5508625"/>
          <p14:tracePt t="160116" x="7140575" y="5524500"/>
          <p14:tracePt t="160123" x="7140575" y="5534025"/>
          <p14:tracePt t="160135" x="7131050" y="5553075"/>
          <p14:tracePt t="160169" x="7105650" y="5676900"/>
          <p14:tracePt t="160203" x="7099300" y="5734050"/>
          <p14:tracePt t="160219" x="7099300" y="5743575"/>
          <p14:tracePt t="160237" x="7096125" y="5765800"/>
          <p14:tracePt t="160253" x="7096125" y="5775325"/>
          <p14:tracePt t="160270" x="7096125" y="5778500"/>
          <p14:tracePt t="160287" x="7086600" y="5778500"/>
          <p14:tracePt t="160358" x="7073900" y="5778500"/>
          <p14:tracePt t="160365" x="7070725" y="5778500"/>
          <p14:tracePt t="160371" x="7064375" y="5772150"/>
          <p14:tracePt t="160386" x="7054850" y="5756275"/>
          <p14:tracePt t="160402" x="7045325" y="5740400"/>
          <p14:tracePt t="160419" x="7035800" y="5730875"/>
          <p14:tracePt t="160436" x="7013575" y="5718175"/>
          <p14:tracePt t="160452" x="7004050" y="5702300"/>
          <p14:tracePt t="160469" x="6994525" y="5702300"/>
          <p14:tracePt t="160485" x="6991350" y="5702300"/>
          <p14:tracePt t="160502" x="6985000" y="5702300"/>
          <p14:tracePt t="160537" x="6975475" y="5702300"/>
          <p14:tracePt t="161248" x="6975475" y="5695950"/>
          <p14:tracePt t="161255" x="6981825" y="5692775"/>
          <p14:tracePt t="161269" x="6991350" y="5683250"/>
          <p14:tracePt t="161285" x="6991350" y="5673725"/>
          <p14:tracePt t="161302" x="6991350" y="5667375"/>
          <p14:tracePt t="161319" x="6991350" y="5661025"/>
          <p14:tracePt t="161363" x="6991350" y="5651500"/>
          <p14:tracePt t="161370" x="6991350" y="5648325"/>
          <p14:tracePt t="161402" x="6991350" y="5626100"/>
          <p14:tracePt t="161419" x="6991350" y="5622925"/>
          <p14:tracePt t="161468" x="6994525" y="5622925"/>
          <p14:tracePt t="161476" x="7000875" y="5616575"/>
          <p14:tracePt t="161485" x="7004050" y="5613400"/>
          <p14:tracePt t="161502" x="7019925" y="5597525"/>
          <p14:tracePt t="161519" x="7035800" y="5581650"/>
          <p14:tracePt t="161535" x="7042150" y="5572125"/>
          <p14:tracePt t="161552" x="7042150" y="5559425"/>
          <p14:tracePt t="161589" x="7042150" y="5546725"/>
          <p14:tracePt t="161603" x="7051675" y="5546725"/>
          <p14:tracePt t="161619" x="7061200" y="5537200"/>
          <p14:tracePt t="161635" x="7077075" y="5527675"/>
          <p14:tracePt t="161653" x="7089775" y="5511800"/>
          <p14:tracePt t="161669" x="7096125" y="5511800"/>
          <p14:tracePt t="161760" x="7099300" y="5511800"/>
          <p14:tracePt t="161768" x="7105650" y="5511800"/>
          <p14:tracePt t="161774" x="7108825" y="5511800"/>
          <p14:tracePt t="161810" x="7108825" y="5508625"/>
          <p14:tracePt t="167234" x="7073900" y="5502275"/>
          <p14:tracePt t="167241" x="7013575" y="5483225"/>
          <p14:tracePt t="167252" x="6953250" y="5467350"/>
          <p14:tracePt t="167268" x="6727825" y="5375275"/>
          <p14:tracePt t="167285" x="6559550" y="5321300"/>
          <p14:tracePt t="167302" x="6397625" y="5283200"/>
          <p14:tracePt t="167334" x="6054725" y="5213350"/>
          <p14:tracePt t="167368" x="5797550" y="5207000"/>
          <p14:tracePt t="167385" x="5746750" y="5216525"/>
          <p14:tracePt t="167402" x="5699125" y="5235575"/>
          <p14:tracePt t="167418" x="5651500" y="5254625"/>
          <p14:tracePt t="167435" x="5626100" y="5264150"/>
          <p14:tracePt t="167452" x="5603875" y="5276850"/>
          <p14:tracePt t="167468" x="5581650" y="5299075"/>
          <p14:tracePt t="167485" x="5572125" y="5308600"/>
          <p14:tracePt t="167502" x="5556250" y="5311775"/>
          <p14:tracePt t="167518" x="5543550" y="5318125"/>
          <p14:tracePt t="167535" x="5534025" y="5318125"/>
          <p14:tracePt t="167552" x="5521325" y="5318125"/>
          <p14:tracePt t="167569" x="5518150" y="5318125"/>
          <p14:tracePt t="168223" x="5530850" y="5318125"/>
          <p14:tracePt t="168230" x="5534025" y="5318125"/>
          <p14:tracePt t="168237" x="5540375" y="5318125"/>
          <p14:tracePt t="168344" x="5543550" y="5318125"/>
          <p14:tracePt t="169717" x="5565775" y="5318125"/>
          <p14:tracePt t="169725" x="5610225" y="5324475"/>
          <p14:tracePt t="169735" x="5648325" y="5324475"/>
          <p14:tracePt t="169752" x="5718175" y="5324475"/>
          <p14:tracePt t="169785" x="5908675" y="5311775"/>
          <p14:tracePt t="169818" x="6083300" y="5276850"/>
          <p14:tracePt t="169835" x="6127750" y="5264150"/>
          <p14:tracePt t="169853" x="6149975" y="5248275"/>
          <p14:tracePt t="169868" x="6159500" y="5248275"/>
          <p14:tracePt t="169902" x="6159500" y="5238750"/>
          <p14:tracePt t="169918" x="6159500" y="5232400"/>
          <p14:tracePt t="169935" x="6153150" y="5226050"/>
          <p14:tracePt t="169952" x="6137275" y="5213350"/>
          <p14:tracePt t="169968" x="6108700" y="5194300"/>
          <p14:tracePt t="169985" x="6070600" y="5181600"/>
          <p14:tracePt t="170002" x="5981700" y="5162550"/>
          <p14:tracePt t="170018" x="5927725" y="5149850"/>
          <p14:tracePt t="170034" x="5838825" y="5118100"/>
          <p14:tracePt t="170051" x="5705475" y="5092700"/>
          <p14:tracePt t="170068" x="5641975" y="5080000"/>
          <p14:tracePt t="170084" x="5597525" y="5060950"/>
          <p14:tracePt t="170101" x="5540375" y="5041900"/>
          <p14:tracePt t="170118" x="5502275" y="5016500"/>
          <p14:tracePt t="170135" x="5435600" y="4978400"/>
          <p14:tracePt t="170151" x="5368925" y="4946650"/>
          <p14:tracePt t="170168" x="5324475" y="4927600"/>
          <p14:tracePt t="170185" x="5280025" y="4905375"/>
          <p14:tracePt t="170201" x="5241925" y="4889500"/>
          <p14:tracePt t="170218" x="5213350" y="4876800"/>
          <p14:tracePt t="170235" x="5187950" y="4857750"/>
          <p14:tracePt t="170251" x="5149850" y="4857750"/>
          <p14:tracePt t="170268" x="5127625" y="4857750"/>
          <p14:tracePt t="170285" x="5089525" y="4867275"/>
          <p14:tracePt t="170301" x="5045075" y="4886325"/>
          <p14:tracePt t="170318" x="5022850" y="4911725"/>
          <p14:tracePt t="170335" x="5010150" y="4946650"/>
          <p14:tracePt t="170351" x="5003800" y="5010150"/>
          <p14:tracePt t="170368" x="5006975" y="5070475"/>
          <p14:tracePt t="170385" x="5029200" y="5146675"/>
          <p14:tracePt t="170401" x="5092700" y="5257800"/>
          <p14:tracePt t="170418" x="5121275" y="5324475"/>
          <p14:tracePt t="170436" x="5175250" y="5381625"/>
          <p14:tracePt t="170451" x="5216525" y="5432425"/>
          <p14:tracePt t="170468" x="5254625" y="5464175"/>
          <p14:tracePt t="170485" x="5295900" y="5495925"/>
          <p14:tracePt t="170501" x="5359400" y="5537200"/>
          <p14:tracePt t="170518" x="5407025" y="5568950"/>
          <p14:tracePt t="170535" x="5451475" y="5594350"/>
          <p14:tracePt t="170552" x="5483225" y="5613400"/>
          <p14:tracePt t="170568" x="5505450" y="5626100"/>
          <p14:tracePt t="170585" x="5546725" y="5626100"/>
          <p14:tracePt t="170601" x="5568950" y="5622925"/>
          <p14:tracePt t="170618" x="5591175" y="5603875"/>
          <p14:tracePt t="170635" x="5635625" y="5584825"/>
          <p14:tracePt t="170652" x="5657850" y="5568950"/>
          <p14:tracePt t="170668" x="5673725" y="5556250"/>
          <p14:tracePt t="170685" x="5695950" y="5540375"/>
          <p14:tracePt t="170701" x="5702300" y="5540375"/>
          <p14:tracePt t="172095" x="5695950" y="5534025"/>
          <p14:tracePt t="172102" x="5683250" y="5530850"/>
          <p14:tracePt t="172108" x="5670550" y="5524500"/>
          <p14:tracePt t="172118" x="5657850" y="5518150"/>
          <p14:tracePt t="172135" x="5629275" y="5505450"/>
          <p14:tracePt t="172151" x="5607050" y="5495925"/>
          <p14:tracePt t="172168" x="5591175" y="5483225"/>
          <p14:tracePt t="172201" x="5565775" y="5483225"/>
          <p14:tracePt t="172235" x="5556250" y="5483225"/>
          <p14:tracePt t="172252" x="5553075" y="5483225"/>
          <p14:tracePt t="172268" x="5537200" y="5483225"/>
          <p14:tracePt t="172284" x="5527675" y="5483225"/>
          <p14:tracePt t="172301" x="5511800" y="5480050"/>
          <p14:tracePt t="172317" x="5502275" y="5473700"/>
          <p14:tracePt t="172334" x="5486400" y="5464175"/>
          <p14:tracePt t="172351" x="5473700" y="5448300"/>
          <p14:tracePt t="172367" x="5461000" y="5432425"/>
          <p14:tracePt t="172384" x="5451475" y="5422900"/>
          <p14:tracePt t="172401" x="5432425" y="5410200"/>
          <p14:tracePt t="172417" x="5422900" y="5400675"/>
          <p14:tracePt t="172434" x="5410200" y="5378450"/>
          <p14:tracePt t="172451" x="5391150" y="5356225"/>
          <p14:tracePt t="172467" x="5391150" y="5346700"/>
          <p14:tracePt t="172484" x="5391150" y="5337175"/>
          <p14:tracePt t="172501" x="5391150" y="5318125"/>
          <p14:tracePt t="172517" x="5391150" y="5305425"/>
          <p14:tracePt t="172534" x="5391150" y="5302250"/>
          <p14:tracePt t="172551" x="5391150" y="5295900"/>
          <p14:tracePt t="172567" x="5391150" y="5292725"/>
          <p14:tracePt t="172601" x="5391150" y="5286375"/>
          <p14:tracePt t="172618" x="5391150" y="5276850"/>
          <p14:tracePt t="172635" x="5384800" y="5273675"/>
          <p14:tracePt t="172651" x="5378450" y="5260975"/>
          <p14:tracePt t="172667" x="5378450" y="5257800"/>
          <p14:tracePt t="172751" x="5378450" y="5264150"/>
          <p14:tracePt t="172756" x="5378450" y="5270500"/>
          <p14:tracePt t="172768" x="5378450" y="5273675"/>
          <p14:tracePt t="172785" x="5378450" y="5292725"/>
          <p14:tracePt t="172801" x="5378450" y="5308600"/>
          <p14:tracePt t="172817" x="5378450" y="5324475"/>
          <p14:tracePt t="172835" x="5378450" y="5349875"/>
          <p14:tracePt t="172851" x="5378450" y="5362575"/>
          <p14:tracePt t="172867" x="5378450" y="5372100"/>
          <p14:tracePt t="172885" x="5378450" y="5391150"/>
          <p14:tracePt t="172901" x="5378450" y="5400675"/>
          <p14:tracePt t="172917" x="5378450" y="5410200"/>
          <p14:tracePt t="172934" x="5378450" y="5426075"/>
          <p14:tracePt t="172952" x="5378450" y="5429250"/>
          <p14:tracePt t="173028" x="5375275" y="5429250"/>
          <p14:tracePt t="173036" x="5368925" y="5422900"/>
          <p14:tracePt t="173052" x="5359400" y="5413375"/>
          <p14:tracePt t="173067" x="5356225" y="5403850"/>
          <p14:tracePt t="173084" x="5334000" y="5368925"/>
          <p14:tracePt t="173101" x="5327650" y="5353050"/>
          <p14:tracePt t="173117" x="5321300" y="5343525"/>
          <p14:tracePt t="173134" x="5321300" y="5324475"/>
          <p14:tracePt t="173151" x="5321300" y="5314950"/>
          <p14:tracePt t="173168" x="5321300" y="5305425"/>
          <p14:tracePt t="173184" x="5321300" y="5299075"/>
          <p14:tracePt t="173201" x="5321300" y="5292725"/>
          <p14:tracePt t="173291" x="5321300" y="5289550"/>
          <p14:tracePt t="174993" x="5330825" y="5292725"/>
          <p14:tracePt t="174998" x="5340350" y="5295900"/>
          <p14:tracePt t="175005" x="5353050" y="5295900"/>
          <p14:tracePt t="175017" x="5356225" y="5302250"/>
          <p14:tracePt t="175038" x="5378450" y="5308600"/>
          <p14:tracePt t="175051" x="5387975" y="5311775"/>
          <p14:tracePt t="175067" x="5397500" y="5311775"/>
          <p14:tracePt t="175100" x="5397500" y="5318125"/>
          <p14:tracePt t="175134" x="5397500" y="5321300"/>
          <p14:tracePt t="175151" x="5407025" y="5327650"/>
          <p14:tracePt t="175167" x="5410200" y="5337175"/>
          <p14:tracePt t="175184" x="5432425" y="5346700"/>
          <p14:tracePt t="175201" x="5438775" y="5346700"/>
          <p14:tracePt t="175413" x="5438775" y="5343525"/>
          <p14:tracePt t="175419" x="5438775" y="5340350"/>
          <p14:tracePt t="175434" x="5438775" y="5330825"/>
          <p14:tracePt t="175451" x="5438775" y="5321300"/>
          <p14:tracePt t="175467" x="5438775" y="5314950"/>
          <p14:tracePt t="175484" x="5457825" y="5311775"/>
          <p14:tracePt t="175518" x="5483225" y="5311775"/>
          <p14:tracePt t="175551" x="5508625" y="5311775"/>
          <p14:tracePt t="175568" x="5511800" y="5311775"/>
          <p14:tracePt t="175584" x="5518150" y="5311775"/>
          <p14:tracePt t="175601" x="5527675" y="5311775"/>
          <p14:tracePt t="175617" x="5540375" y="5318125"/>
          <p14:tracePt t="175634" x="5546725" y="5321300"/>
          <p14:tracePt t="175651" x="5556250" y="5327650"/>
          <p14:tracePt t="175667" x="5562600" y="5327650"/>
          <p14:tracePt t="175684" x="5565775" y="5327650"/>
          <p14:tracePt t="175701" x="5572125" y="5327650"/>
          <p14:tracePt t="175739" x="5575300" y="5327650"/>
          <p14:tracePt t="175775" x="5581650" y="5327650"/>
          <p14:tracePt t="177576" x="5559425" y="5318125"/>
          <p14:tracePt t="177584" x="5530850" y="5305425"/>
          <p14:tracePt t="177590" x="5492750" y="5289550"/>
          <p14:tracePt t="177601" x="5467350" y="5283200"/>
          <p14:tracePt t="177618" x="5400675" y="5248275"/>
          <p14:tracePt t="177634" x="5356225" y="5229225"/>
          <p14:tracePt t="177667" x="5283200" y="5181600"/>
          <p14:tracePt t="177700" x="5248275" y="5159375"/>
          <p14:tracePt t="177717" x="5235575" y="5140325"/>
          <p14:tracePt t="177734" x="5235575" y="5127625"/>
          <p14:tracePt t="177774" x="5241925" y="5127625"/>
          <p14:tracePt t="177783" x="5245100" y="5127625"/>
          <p14:tracePt t="177800" x="5260975" y="5127625"/>
          <p14:tracePt t="177817" x="5276850" y="5130800"/>
          <p14:tracePt t="177834" x="5292725" y="5140325"/>
          <p14:tracePt t="177850" x="5314950" y="5165725"/>
          <p14:tracePt t="177867" x="5356225" y="5222875"/>
          <p14:tracePt t="177884" x="5387975" y="5270500"/>
          <p14:tracePt t="177901" x="5400675" y="5314950"/>
          <p14:tracePt t="177917" x="5419725" y="5349875"/>
          <p14:tracePt t="177934" x="5426075" y="5368925"/>
          <p14:tracePt t="177951" x="5426075" y="5378450"/>
          <p14:tracePt t="177967" x="5426075" y="5394325"/>
          <p14:tracePt t="178001" x="5426075" y="5391150"/>
          <p14:tracePt t="178017" x="5426075" y="5349875"/>
          <p14:tracePt t="178034" x="5426075" y="5292725"/>
          <p14:tracePt t="178050" x="5426075" y="5229225"/>
          <p14:tracePt t="178067" x="5426075" y="5159375"/>
          <p14:tracePt t="178084" x="5426075" y="5130800"/>
          <p14:tracePt t="178101" x="5426075" y="5111750"/>
          <p14:tracePt t="178118" x="5426075" y="5099050"/>
          <p14:tracePt t="178135" x="5426075" y="5095875"/>
          <p14:tracePt t="178173" x="5422900" y="5095875"/>
          <p14:tracePt t="178184" x="5419725" y="5095875"/>
          <p14:tracePt t="178201" x="5403850" y="5095875"/>
          <p14:tracePt t="178217" x="5394325" y="5102225"/>
          <p14:tracePt t="178233" x="5378450" y="5111750"/>
          <p14:tracePt t="178251" x="5362575" y="5133975"/>
          <p14:tracePt t="178267" x="5349875" y="5162550"/>
          <p14:tracePt t="178284" x="5340350" y="5187950"/>
          <p14:tracePt t="178301" x="5314950" y="5229225"/>
          <p14:tracePt t="178317" x="5308600" y="5251450"/>
          <p14:tracePt t="178334" x="5308600" y="5267325"/>
          <p14:tracePt t="178351" x="5305425" y="5283200"/>
          <p14:tracePt t="178367" x="5305425" y="5292725"/>
          <p14:tracePt t="178384" x="5305425" y="5302250"/>
          <p14:tracePt t="178401" x="5305425" y="5318125"/>
          <p14:tracePt t="178417" x="5311775" y="5327650"/>
          <p14:tracePt t="178433" x="5321300" y="5330825"/>
          <p14:tracePt t="178450" x="5359400" y="5330825"/>
          <p14:tracePt t="178467" x="5387975" y="5330825"/>
          <p14:tracePt t="178484" x="5410200" y="5330825"/>
          <p14:tracePt t="178500" x="5451475" y="5330825"/>
          <p14:tracePt t="178517" x="5461000" y="5330825"/>
          <p14:tracePt t="178534" x="5470525" y="5330825"/>
          <p14:tracePt t="178550" x="5473700" y="5330825"/>
          <p14:tracePt t="178615" x="5473700" y="5324475"/>
          <p14:tracePt t="178628" x="5467350" y="5324475"/>
          <p14:tracePt t="178635" x="5464175" y="5324475"/>
          <p14:tracePt t="178650" x="5454650" y="5321300"/>
          <p14:tracePt t="178667" x="5438775" y="5308600"/>
          <p14:tracePt t="178684" x="5429250" y="5308600"/>
          <p14:tracePt t="178700" x="5413375" y="5299075"/>
          <p14:tracePt t="178734" x="5410200" y="5299075"/>
          <p14:tracePt t="178793" x="5403850" y="5299075"/>
          <p14:tracePt t="178799" x="5400675" y="5299075"/>
          <p14:tracePt t="178821" x="5387975" y="5299075"/>
          <p14:tracePt t="179042" x="5387975" y="5295900"/>
          <p14:tracePt t="182964" x="5391150" y="5264150"/>
          <p14:tracePt t="182971" x="5400675" y="5207000"/>
          <p14:tracePt t="182985" x="5416550" y="5076825"/>
          <p14:tracePt t="183000" x="5435600" y="4959350"/>
          <p14:tracePt t="183016" x="5435600" y="4810125"/>
          <p14:tracePt t="183033" x="5435600" y="4638675"/>
          <p14:tracePt t="183050" x="5400675" y="4394200"/>
          <p14:tracePt t="183085" x="5153025" y="4022725"/>
          <p14:tracePt t="183117" x="4759325" y="3778250"/>
          <p14:tracePt t="183134" x="4476750" y="3644900"/>
          <p14:tracePt t="183151" x="4289425" y="3597275"/>
          <p14:tracePt t="183167" x="4171950" y="3590925"/>
          <p14:tracePt t="183184" x="4060825" y="3600450"/>
          <p14:tracePt t="183200" x="4032250" y="3619500"/>
          <p14:tracePt t="183216" x="3997325" y="3651250"/>
          <p14:tracePt t="183233" x="3987800" y="3724275"/>
          <p14:tracePt t="183250" x="4000500" y="3863975"/>
          <p14:tracePt t="183266" x="4086225" y="4067175"/>
          <p14:tracePt t="183283" x="4416425" y="4530725"/>
          <p14:tracePt t="183301" x="4670425" y="4848225"/>
          <p14:tracePt t="183319" x="5105400" y="5308600"/>
          <p14:tracePt t="183336" x="5387975" y="5565775"/>
          <p14:tracePt t="183352" x="5562600" y="5702300"/>
          <p14:tracePt t="183369" x="5708650" y="5803900"/>
          <p14:tracePt t="183383" x="5737225" y="5822950"/>
          <p14:tracePt t="183400" x="5749925" y="5822950"/>
          <p14:tracePt t="183640" x="5641975" y="5810250"/>
          <p14:tracePt t="183647" x="5527675" y="5800725"/>
          <p14:tracePt t="183654" x="5349875" y="5788025"/>
          <p14:tracePt t="183666" x="5159375" y="5775325"/>
          <p14:tracePt t="183683" x="4527550" y="5775325"/>
          <p14:tracePt t="183701" x="4013200" y="5775325"/>
          <p14:tracePt t="183717" x="3289300" y="5775325"/>
          <p14:tracePt t="183734" x="2886075" y="5765800"/>
          <p14:tracePt t="183751" x="2498725" y="5740400"/>
          <p14:tracePt t="183767" x="2190750" y="5702300"/>
          <p14:tracePt t="183783" x="2038350" y="5686425"/>
          <p14:tracePt t="183800" x="1943100" y="5670550"/>
          <p14:tracePt t="183817" x="1876425" y="5661025"/>
          <p14:tracePt t="183834" x="1854200" y="5661025"/>
          <p14:tracePt t="183850" x="1844675" y="5661025"/>
          <p14:tracePt t="183867" x="1838325" y="5661025"/>
          <p14:tracePt t="183884" x="1863725" y="5654675"/>
          <p14:tracePt t="183901" x="1974850" y="5622925"/>
          <p14:tracePt t="183917" x="2298700" y="5521325"/>
          <p14:tracePt t="183933" x="2498725" y="5448300"/>
          <p14:tracePt t="183951" x="2708275" y="5378450"/>
          <p14:tracePt t="183967" x="2959100" y="5257800"/>
          <p14:tracePt t="183984" x="3063875" y="5191125"/>
          <p14:tracePt t="184000" x="3159125" y="5083175"/>
          <p14:tracePt t="184016" x="3273425" y="4978400"/>
          <p14:tracePt t="184033" x="3314700" y="4940300"/>
          <p14:tracePt t="184050" x="3368675" y="4867275"/>
          <p14:tracePt t="184066" x="3425825" y="4740275"/>
          <p14:tracePt t="184083" x="3438525" y="4676775"/>
          <p14:tracePt t="184100" x="3444875" y="4638675"/>
          <p14:tracePt t="184116" x="3441700" y="4597400"/>
          <p14:tracePt t="184133" x="3425825" y="4575175"/>
          <p14:tracePt t="184149" x="3378200" y="4546600"/>
          <p14:tracePt t="184166" x="3254375" y="4524375"/>
          <p14:tracePt t="184183" x="3149600" y="4518025"/>
          <p14:tracePt t="184200" x="3022600" y="4518025"/>
          <p14:tracePt t="184216" x="2806700" y="4518025"/>
          <p14:tracePt t="184233" x="2613025" y="4518025"/>
          <p14:tracePt t="184249" x="2441575" y="4521200"/>
          <p14:tracePt t="184268" x="2209800" y="4530725"/>
          <p14:tracePt t="184283" x="2073275" y="4540250"/>
          <p14:tracePt t="184300" x="1987550" y="4556125"/>
          <p14:tracePt t="184317" x="1917700" y="4581525"/>
          <p14:tracePt t="184333" x="1901825" y="4594225"/>
          <p14:tracePt t="184349" x="1885950" y="4603750"/>
          <p14:tracePt t="184366" x="1882775" y="4616450"/>
          <p14:tracePt t="184383" x="1882775" y="4632325"/>
          <p14:tracePt t="184400" x="1917700" y="4641850"/>
          <p14:tracePt t="184416" x="1981200" y="4651375"/>
          <p14:tracePt t="184433" x="2051050" y="4657725"/>
          <p14:tracePt t="184449" x="2120900" y="4657725"/>
          <p14:tracePt t="184466" x="2216150" y="4654550"/>
          <p14:tracePt t="184483" x="2270125" y="4638675"/>
          <p14:tracePt t="184501" x="2330450" y="4606925"/>
          <p14:tracePt t="184517" x="2346325" y="4591050"/>
          <p14:tracePt t="184533" x="2359025" y="4565650"/>
          <p14:tracePt t="184550" x="2384425" y="4508500"/>
          <p14:tracePt t="184567" x="2384425" y="4467225"/>
          <p14:tracePt t="184583" x="2381250" y="4422775"/>
          <p14:tracePt t="184600" x="2343150" y="4378325"/>
          <p14:tracePt t="184617" x="2317750" y="4346575"/>
          <p14:tracePt t="184633" x="2286000" y="4321175"/>
          <p14:tracePt t="184650" x="2251075" y="4289425"/>
          <p14:tracePt t="184667" x="2203450" y="4276725"/>
          <p14:tracePt t="184683" x="2159000" y="4264025"/>
          <p14:tracePt t="184700" x="2095500" y="4251325"/>
          <p14:tracePt t="184716" x="2060575" y="4251325"/>
          <p14:tracePt t="184733" x="2032000" y="4251325"/>
          <p14:tracePt t="184750" x="1990725" y="4251325"/>
          <p14:tracePt t="184766" x="1968500" y="4251325"/>
          <p14:tracePt t="184783" x="1946275" y="4251325"/>
          <p14:tracePt t="184799" x="1914525" y="4251325"/>
          <p14:tracePt t="184816" x="1892300" y="4251325"/>
          <p14:tracePt t="184833" x="1863725" y="4251325"/>
          <p14:tracePt t="184850" x="1806575" y="4251325"/>
          <p14:tracePt t="184866" x="1771650" y="4251325"/>
          <p14:tracePt t="184883" x="1733550" y="4251325"/>
          <p14:tracePt t="184900" x="1685925" y="4251325"/>
          <p14:tracePt t="184917" x="1663700" y="4238625"/>
          <p14:tracePt t="184933" x="1635125" y="4238625"/>
          <p14:tracePt t="184950" x="1619250" y="4238625"/>
          <p14:tracePt t="184966" x="1609725" y="4238625"/>
          <p14:tracePt t="184983" x="1600200" y="4238625"/>
          <p14:tracePt t="185000" x="1581150" y="4238625"/>
          <p14:tracePt t="185017" x="1568450" y="4238625"/>
          <p14:tracePt t="185034" x="1565275" y="4238625"/>
          <p14:tracePt t="185085" x="1571625" y="4238625"/>
          <p14:tracePt t="185092" x="1581150" y="4238625"/>
          <p14:tracePt t="185100" x="1600200" y="4238625"/>
          <p14:tracePt t="185116" x="1651000" y="4232275"/>
          <p14:tracePt t="185134" x="1746250" y="4232275"/>
          <p14:tracePt t="185149" x="1797050" y="4232275"/>
          <p14:tracePt t="185167" x="1835150" y="4232275"/>
          <p14:tracePt t="185184" x="1895475" y="4232275"/>
          <p14:tracePt t="185200" x="1939925" y="4232275"/>
          <p14:tracePt t="185216" x="1984375" y="4232275"/>
          <p14:tracePt t="185235" x="2047875" y="4213225"/>
          <p14:tracePt t="185250" x="2079625" y="4206875"/>
          <p14:tracePt t="185266" x="2095500" y="4197350"/>
          <p14:tracePt t="185283" x="2111375" y="4175125"/>
          <p14:tracePt t="185300" x="2117725" y="4165600"/>
          <p14:tracePt t="185316" x="2117725" y="4156075"/>
          <p14:tracePt t="185334" x="2117725" y="4140200"/>
          <p14:tracePt t="185350" x="2117725" y="4130675"/>
          <p14:tracePt t="185366" x="2108200" y="4124325"/>
          <p14:tracePt t="185383" x="2089150" y="4114800"/>
          <p14:tracePt t="185399" x="2079625" y="4114800"/>
          <p14:tracePt t="185416" x="2070100" y="4114800"/>
          <p14:tracePt t="185433" x="2038350" y="4114800"/>
          <p14:tracePt t="185450" x="2016125" y="4114800"/>
          <p14:tracePt t="185467" x="1971675" y="4114800"/>
          <p14:tracePt t="185483" x="1892300" y="4127500"/>
          <p14:tracePt t="185500" x="1825625" y="4146550"/>
          <p14:tracePt t="185516" x="1762125" y="4162425"/>
          <p14:tracePt t="185533" x="1682750" y="4181475"/>
          <p14:tracePt t="185550" x="1606550" y="4197350"/>
          <p14:tracePt t="185566" x="1520825" y="4219575"/>
          <p14:tracePt t="185583" x="1368425" y="4229100"/>
          <p14:tracePt t="185600" x="1295400" y="4235450"/>
          <p14:tracePt t="185617" x="1216025" y="4235450"/>
          <p14:tracePt t="185633" x="1171575" y="4235450"/>
          <p14:tracePt t="185650" x="1149350" y="4235450"/>
          <p14:tracePt t="185666" x="1120775" y="4235450"/>
          <p14:tracePt t="185683" x="1101725" y="4235450"/>
          <p14:tracePt t="185700" x="1085850" y="4235450"/>
          <p14:tracePt t="185717" x="1069975" y="4235450"/>
          <p14:tracePt t="185734" x="1060450" y="4235450"/>
          <p14:tracePt t="185750" x="1057275" y="4235450"/>
          <p14:tracePt t="185803" x="1057275" y="4238625"/>
          <p14:tracePt t="185810" x="1069975" y="4244975"/>
          <p14:tracePt t="185817" x="1079500" y="4244975"/>
          <p14:tracePt t="185833" x="1117600" y="4257675"/>
          <p14:tracePt t="185850" x="1162050" y="4270375"/>
          <p14:tracePt t="185867" x="1235075" y="4289425"/>
          <p14:tracePt t="185883" x="1317625" y="4289425"/>
          <p14:tracePt t="185899" x="1400175" y="4298950"/>
          <p14:tracePt t="185916" x="1555750" y="4321175"/>
          <p14:tracePt t="185933" x="1673225" y="4340225"/>
          <p14:tracePt t="185950" x="1790700" y="4340225"/>
          <p14:tracePt t="185967" x="1885950" y="4340225"/>
          <p14:tracePt t="185983" x="1936750" y="4340225"/>
          <p14:tracePt t="186000" x="1974850" y="4337050"/>
          <p14:tracePt t="186017" x="2009775" y="4324350"/>
          <p14:tracePt t="186033" x="2019300" y="4321175"/>
          <p14:tracePt t="186050" x="2028825" y="4321175"/>
          <p14:tracePt t="186066" x="2028825" y="4311650"/>
          <p14:tracePt t="186083" x="2028825" y="4295775"/>
          <p14:tracePt t="186100" x="2028825" y="4289425"/>
          <p14:tracePt t="186117" x="2022475" y="4279900"/>
          <p14:tracePt t="186133" x="2012950" y="4279900"/>
          <p14:tracePt t="186150" x="2003425" y="4276725"/>
          <p14:tracePt t="186167" x="1981200" y="4276725"/>
          <p14:tracePt t="186183" x="1971675" y="4276725"/>
          <p14:tracePt t="186200" x="1962150" y="4276725"/>
          <p14:tracePt t="186216" x="1943100" y="4276725"/>
          <p14:tracePt t="186233" x="1911350" y="4270375"/>
          <p14:tracePt t="186250" x="1870075" y="4270375"/>
          <p14:tracePt t="186267" x="1828800" y="4270375"/>
          <p14:tracePt t="186284" x="1797050" y="4264025"/>
          <p14:tracePt t="186300" x="1778000" y="4264025"/>
          <p14:tracePt t="186316" x="1736725" y="4264025"/>
          <p14:tracePt t="186333" x="1714500" y="4264025"/>
          <p14:tracePt t="186350" x="1685925" y="4257675"/>
          <p14:tracePt t="186367" x="1654175" y="4238625"/>
          <p14:tracePt t="186384" x="1641475" y="4238625"/>
          <p14:tracePt t="186401" x="1625600" y="4229100"/>
          <p14:tracePt t="186416" x="1616075" y="4225925"/>
          <p14:tracePt t="186433" x="1606550" y="4225925"/>
          <p14:tracePt t="186450" x="1600200" y="4219575"/>
          <p14:tracePt t="186522" x="1603375" y="4216400"/>
          <p14:tracePt t="186530" x="1606550" y="4210050"/>
          <p14:tracePt t="186536" x="1619250" y="4203700"/>
          <p14:tracePt t="186550" x="1641475" y="4187825"/>
          <p14:tracePt t="186566" x="1673225" y="4175125"/>
          <p14:tracePt t="186583" x="1695450" y="4162425"/>
          <p14:tracePt t="186600" x="1736725" y="4149725"/>
          <p14:tracePt t="186616" x="1758950" y="4149725"/>
          <p14:tracePt t="186633" x="1790700" y="4149725"/>
          <p14:tracePt t="186650" x="1828800" y="4149725"/>
          <p14:tracePt t="186666" x="1866900" y="4149725"/>
          <p14:tracePt t="186683" x="1895475" y="4152900"/>
          <p14:tracePt t="186700" x="1924050" y="4152900"/>
          <p14:tracePt t="186717" x="1933575" y="4152900"/>
          <p14:tracePt t="186733" x="1943100" y="4152900"/>
          <p14:tracePt t="186750" x="1949450" y="4152900"/>
          <p14:tracePt t="186792" x="1949450" y="4159250"/>
          <p14:tracePt t="186806" x="1949450" y="4162425"/>
          <p14:tracePt t="186816" x="1946275" y="4162425"/>
          <p14:tracePt t="186832" x="1936750" y="4162425"/>
          <p14:tracePt t="186871" x="1930400" y="4162425"/>
          <p14:tracePt t="186877" x="1927225" y="4162425"/>
          <p14:tracePt t="186885" x="1920875" y="4162425"/>
          <p14:tracePt t="187420" x="1892300" y="4162425"/>
          <p14:tracePt t="187425" x="1844675" y="4159250"/>
          <p14:tracePt t="187434" x="1806575" y="4159250"/>
          <p14:tracePt t="187450" x="1727200" y="4159250"/>
          <p14:tracePt t="187466" x="1670050" y="4149725"/>
          <p14:tracePt t="187483" x="1609725" y="4149725"/>
          <p14:tracePt t="187517" x="1555750" y="4149725"/>
          <p14:tracePt t="187550" x="1495425" y="4149725"/>
          <p14:tracePt t="187566" x="1466850" y="4149725"/>
          <p14:tracePt t="187568" x="1454150" y="4149725"/>
          <p14:tracePt t="187583" x="1438275" y="4149725"/>
          <p14:tracePt t="187600" x="1428750" y="4149725"/>
          <p14:tracePt t="187618" x="1409700" y="4149725"/>
          <p14:tracePt t="187633" x="1400175" y="4149725"/>
          <p14:tracePt t="187650" x="1390650" y="4149725"/>
          <p14:tracePt t="187666" x="1384300" y="4149725"/>
          <p14:tracePt t="187700" x="1384300" y="4152900"/>
          <p14:tracePt t="187717" x="1397000" y="4159250"/>
          <p14:tracePt t="187733" x="1435100" y="4165600"/>
          <p14:tracePt t="187749" x="1470025" y="4171950"/>
          <p14:tracePt t="187766" x="1533525" y="4171950"/>
          <p14:tracePt t="187783" x="1571625" y="4171950"/>
          <p14:tracePt t="187799" x="1600200" y="4171950"/>
          <p14:tracePt t="187817" x="1641475" y="4171950"/>
          <p14:tracePt t="187833" x="1657350" y="4168775"/>
          <p14:tracePt t="187849" x="1670050" y="4159250"/>
          <p14:tracePt t="187867" x="1679575" y="4152900"/>
          <p14:tracePt t="187883" x="1679575" y="4143375"/>
          <p14:tracePt t="187899" x="1679575" y="4140200"/>
          <p14:tracePt t="187917" x="1660525" y="4130675"/>
          <p14:tracePt t="187933" x="1635125" y="4124325"/>
          <p14:tracePt t="187949" x="1612900" y="4124325"/>
          <p14:tracePt t="187966" x="1581150" y="4124325"/>
          <p14:tracePt t="187982" x="1571625" y="4124325"/>
          <p14:tracePt t="187999" x="1562100" y="4124325"/>
          <p14:tracePt t="188017" x="1549400" y="4124325"/>
          <p14:tracePt t="188033" x="1549400" y="4130675"/>
          <p14:tracePt t="188050" x="1549400" y="4140200"/>
          <p14:tracePt t="188066" x="1568450" y="4149725"/>
          <p14:tracePt t="188083" x="1590675" y="4159250"/>
          <p14:tracePt t="188099" x="1641475" y="4175125"/>
          <p14:tracePt t="188116" x="1733550" y="4194175"/>
          <p14:tracePt t="188133" x="1797050" y="4210050"/>
          <p14:tracePt t="188149" x="1844675" y="4238625"/>
          <p14:tracePt t="188166" x="1895475" y="4254500"/>
          <p14:tracePt t="188182" x="1905000" y="4260850"/>
          <p14:tracePt t="188200" x="1914525" y="4260850"/>
          <p14:tracePt t="188401" x="1911350" y="4260850"/>
          <p14:tracePt t="188408" x="1901825" y="4260850"/>
          <p14:tracePt t="188416" x="1892300" y="4260850"/>
          <p14:tracePt t="188433" x="1860550" y="4244975"/>
          <p14:tracePt t="188450" x="1831975" y="4244975"/>
          <p14:tracePt t="188466" x="1790700" y="4244975"/>
          <p14:tracePt t="188483" x="1768475" y="4244975"/>
          <p14:tracePt t="188500" x="1739900" y="4244975"/>
          <p14:tracePt t="188516" x="1730375" y="4244975"/>
          <p14:tracePt t="188532" x="1720850" y="4244975"/>
          <p14:tracePt t="188550" x="1701800" y="4244975"/>
          <p14:tracePt t="188615" x="1711325" y="4244975"/>
          <p14:tracePt t="188622" x="1717675" y="4244975"/>
          <p14:tracePt t="188633" x="1724025" y="4244975"/>
          <p14:tracePt t="188649" x="1736725" y="4229100"/>
          <p14:tracePt t="188666" x="1746250" y="4219575"/>
          <p14:tracePt t="188683" x="1762125" y="4210050"/>
          <p14:tracePt t="188700" x="1778000" y="4197350"/>
          <p14:tracePt t="188716" x="1778000" y="4184650"/>
          <p14:tracePt t="188733" x="1778000" y="4181475"/>
          <p14:tracePt t="188749" x="1778000" y="4171950"/>
          <p14:tracePt t="188766" x="1778000" y="4162425"/>
          <p14:tracePt t="188784" x="1771650" y="4156075"/>
          <p14:tracePt t="188799" x="1749425" y="4149725"/>
          <p14:tracePt t="188816" x="1739900" y="4146550"/>
          <p14:tracePt t="188832" x="1730375" y="4146550"/>
          <p14:tracePt t="188849" x="1704975" y="4146550"/>
          <p14:tracePt t="188866" x="1682750" y="4146550"/>
          <p14:tracePt t="188883" x="1660525" y="4146550"/>
          <p14:tracePt t="188900" x="1619250" y="4146550"/>
          <p14:tracePt t="188916" x="1609725" y="4146550"/>
          <p14:tracePt t="188932" x="1597025" y="4146550"/>
          <p14:tracePt t="188949" x="1581150" y="4152900"/>
          <p14:tracePt t="188966" x="1574800" y="4159250"/>
          <p14:tracePt t="188984" x="1574800" y="4171950"/>
          <p14:tracePt t="189000" x="1587500" y="4171950"/>
          <p14:tracePt t="189016" x="1631950" y="4178300"/>
          <p14:tracePt t="189033" x="1685925" y="4187825"/>
          <p14:tracePt t="189050" x="1825625" y="4194175"/>
          <p14:tracePt t="189066" x="1911350" y="4203700"/>
          <p14:tracePt t="189083" x="1990725" y="4210050"/>
          <p14:tracePt t="189099" x="2012950" y="4210050"/>
          <p14:tracePt t="189117" x="2028825" y="4210050"/>
          <p14:tracePt t="189133" x="2038350" y="4210050"/>
          <p14:tracePt t="189213" x="2035175" y="4210050"/>
          <p14:tracePt t="189220" x="2032000" y="4210050"/>
          <p14:tracePt t="189233" x="2016125" y="4210050"/>
          <p14:tracePt t="189249" x="2006600" y="4210050"/>
          <p14:tracePt t="189266" x="1997075" y="4210050"/>
          <p14:tracePt t="189283" x="1981200" y="4210050"/>
          <p14:tracePt t="189299" x="1965325" y="4210050"/>
          <p14:tracePt t="189347" x="1962150" y="4210050"/>
          <p14:tracePt t="189355" x="1955800" y="4210050"/>
          <p14:tracePt t="189366" x="1952625" y="4210050"/>
          <p14:tracePt t="189383" x="1936750" y="4210050"/>
          <p14:tracePt t="189399" x="1920875" y="4210050"/>
          <p14:tracePt t="189416" x="1911350" y="4210050"/>
          <p14:tracePt t="189433" x="1898650" y="4210050"/>
          <p14:tracePt t="194729" x="1911350" y="4206875"/>
          <p14:tracePt t="194736" x="1930400" y="4206875"/>
          <p14:tracePt t="194750" x="2000250" y="4206875"/>
          <p14:tracePt t="194782" x="2311400" y="4222750"/>
          <p14:tracePt t="194816" x="3238500" y="4432300"/>
          <p14:tracePt t="194833" x="3635375" y="4546600"/>
          <p14:tracePt t="194850" x="4203700" y="4670425"/>
          <p14:tracePt t="194867" x="4543425" y="4743450"/>
          <p14:tracePt t="194883" x="4743450" y="4791075"/>
          <p14:tracePt t="194899" x="4978400" y="4870450"/>
          <p14:tracePt t="194915" x="5114925" y="4933950"/>
          <p14:tracePt t="194932" x="5194300" y="4991100"/>
          <p14:tracePt t="194949" x="5295900" y="5060950"/>
          <p14:tracePt t="194965" x="5353050" y="5089525"/>
          <p14:tracePt t="194982" x="5391150" y="5114925"/>
          <p14:tracePt t="194999" x="5413375" y="5137150"/>
          <p14:tracePt t="195015" x="5422900" y="5146675"/>
          <p14:tracePt t="195032" x="5422900" y="5156200"/>
          <p14:tracePt t="195049" x="5413375" y="5187950"/>
          <p14:tracePt t="195065" x="5387975" y="5226050"/>
          <p14:tracePt t="195082" x="5340350" y="5270500"/>
          <p14:tracePt t="195100" x="5289550" y="5295900"/>
          <p14:tracePt t="195342" x="5492750" y="5381625"/>
          <p14:tracePt t="195348" x="5788025" y="5534025"/>
          <p14:tracePt t="195356" x="6080125" y="5689600"/>
          <p14:tracePt t="195366" x="6327775" y="5803900"/>
          <p14:tracePt t="195384" x="7124700" y="6254750"/>
          <p14:tracePt t="195400" x="7667625" y="6543675"/>
          <p14:tracePt t="195417" x="8023225" y="6721475"/>
          <p14:tracePt t="195435" x="8509000" y="6854825"/>
          <p14:tracePt t="195451" x="8743950" y="6854825"/>
          <p14:tracePt t="195466" x="8912225" y="6854825"/>
          <p14:tracePt t="195483" x="9048750" y="6854825"/>
          <p14:tracePt t="195499" x="9102725" y="6854825"/>
          <p14:tracePt t="195515" x="9118600" y="6854825"/>
          <p14:tracePt t="195532" x="9124950" y="6813550"/>
          <p14:tracePt t="195549" x="9102725" y="6724650"/>
          <p14:tracePt t="195565" x="9036050" y="6632575"/>
          <p14:tracePt t="195583" x="8845550" y="6461125"/>
          <p14:tracePt t="195599" x="8715375" y="6340475"/>
          <p14:tracePt t="195616" x="8569325" y="6238875"/>
          <p14:tracePt t="195633" x="8416925" y="6153150"/>
          <p14:tracePt t="195649" x="8375650" y="6127750"/>
          <p14:tracePt t="195666" x="8347075" y="6115050"/>
          <p14:tracePt t="195682" x="8331200" y="61087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86116" y="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Exemples de drupes</a:t>
            </a:r>
            <a:endParaRPr lang="fr-FR" dirty="0"/>
          </a:p>
        </p:txBody>
      </p:sp>
      <p:sp>
        <p:nvSpPr>
          <p:cNvPr id="56322" name="AutoShape 2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4" name="AutoShape 4" descr="https://www2.palomar.edu/users/warmstrong/images/peachf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6" name="AutoShape 6" descr="https://www2.palomar.edu/users/warmstrong/images/peachf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8" name="AutoShape 8" descr="https://toxinfo.ch/customer/files/353/Aprikose_Kern_18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6330" name="Picture 10" descr="Image associÃ©e"/>
          <p:cNvPicPr>
            <a:picLocks noChangeAspect="1" noChangeArrowheads="1"/>
          </p:cNvPicPr>
          <p:nvPr/>
        </p:nvPicPr>
        <p:blipFill>
          <a:blip r:embed="rId3"/>
          <a:srcRect l="9459" t="12206" r="14865" b="8457"/>
          <a:stretch>
            <a:fillRect/>
          </a:stretch>
        </p:blipFill>
        <p:spPr bwMode="auto">
          <a:xfrm>
            <a:off x="785786" y="857232"/>
            <a:ext cx="4000528" cy="2786082"/>
          </a:xfrm>
          <a:prstGeom prst="rect">
            <a:avLst/>
          </a:prstGeom>
          <a:noFill/>
        </p:spPr>
      </p:pic>
      <p:sp>
        <p:nvSpPr>
          <p:cNvPr id="56332" name="AutoShape 12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34" name="AutoShape 14" descr="Amandier (Prunus Dulcis ou amygdalu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6338" name="Picture 18" descr="Image associÃ©e"/>
          <p:cNvPicPr>
            <a:picLocks noChangeAspect="1" noChangeArrowheads="1"/>
          </p:cNvPicPr>
          <p:nvPr/>
        </p:nvPicPr>
        <p:blipFill>
          <a:blip r:embed="rId4"/>
          <a:srcRect l="33880" t="19097" r="29792" b="27778"/>
          <a:stretch>
            <a:fillRect/>
          </a:stretch>
        </p:blipFill>
        <p:spPr bwMode="auto">
          <a:xfrm>
            <a:off x="5500694" y="642918"/>
            <a:ext cx="2857520" cy="3134054"/>
          </a:xfrm>
          <a:prstGeom prst="rect">
            <a:avLst/>
          </a:prstGeom>
          <a:noFill/>
        </p:spPr>
      </p:pic>
      <p:pic>
        <p:nvPicPr>
          <p:cNvPr id="56340" name="Picture 20" descr="Image associÃ©e"/>
          <p:cNvPicPr>
            <a:picLocks noChangeAspect="1" noChangeArrowheads="1"/>
          </p:cNvPicPr>
          <p:nvPr/>
        </p:nvPicPr>
        <p:blipFill>
          <a:blip r:embed="rId5"/>
          <a:srcRect l="13796" t="8484" r="26003" b="13461"/>
          <a:stretch>
            <a:fillRect/>
          </a:stretch>
        </p:blipFill>
        <p:spPr bwMode="auto">
          <a:xfrm>
            <a:off x="6929454" y="428604"/>
            <a:ext cx="1789056" cy="1714512"/>
          </a:xfrm>
          <a:prstGeom prst="rect">
            <a:avLst/>
          </a:prstGeom>
          <a:noFill/>
        </p:spPr>
      </p:pic>
      <p:sp>
        <p:nvSpPr>
          <p:cNvPr id="56342" name="AutoShape 22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44" name="AutoShape 24" descr="Noi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6346" name="Picture 26" descr="Image associÃ©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714752"/>
            <a:ext cx="3734111" cy="2801242"/>
          </a:xfrm>
          <a:prstGeom prst="rect">
            <a:avLst/>
          </a:prstGeom>
          <a:noFill/>
        </p:spPr>
      </p:pic>
      <p:pic>
        <p:nvPicPr>
          <p:cNvPr id="56348" name="Picture 28" descr="RÃ©sultat de recherche d'images pour &quot;fruit d'olivier noyau et graine&quot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48" y="3929066"/>
            <a:ext cx="2381250" cy="238125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6692"/>
    </mc:Choice>
    <mc:Fallback>
      <p:transition spd="slow" advTm="11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3126" x="8353425" y="6061075"/>
          <p14:tracePt t="3133" x="8391525" y="5988050"/>
          <p14:tracePt t="3140" x="8426450" y="5924550"/>
          <p14:tracePt t="3150" x="8451850" y="5886450"/>
          <p14:tracePt t="3168" x="8509000" y="5737225"/>
          <p14:tracePt t="3183" x="8502650" y="5597525"/>
          <p14:tracePt t="3218" x="8318500" y="5318125"/>
          <p14:tracePt t="3250" x="7861300" y="4987925"/>
          <p14:tracePt t="3267" x="7524750" y="4826000"/>
          <p14:tracePt t="3284" x="7334250" y="4749800"/>
          <p14:tracePt t="3301" x="7156450" y="4683125"/>
          <p14:tracePt t="3317" x="6940550" y="4594225"/>
          <p14:tracePt t="3335" x="6775450" y="4546600"/>
          <p14:tracePt t="3351" x="6642100" y="4492625"/>
          <p14:tracePt t="3368" x="6483350" y="4435475"/>
          <p14:tracePt t="3383" x="6372225" y="4400550"/>
          <p14:tracePt t="3400" x="6242050" y="4375150"/>
          <p14:tracePt t="3418" x="6064250" y="4340225"/>
          <p14:tracePt t="3433" x="5915025" y="4324350"/>
          <p14:tracePt t="3451" x="5743575" y="4314825"/>
          <p14:tracePt t="3467" x="5492750" y="4314825"/>
          <p14:tracePt t="3483" x="5308600" y="4314825"/>
          <p14:tracePt t="3500" x="5124450" y="4305300"/>
          <p14:tracePt t="3517" x="4781550" y="4267200"/>
          <p14:tracePt t="3533" x="4540250" y="4235450"/>
          <p14:tracePt t="3550" x="4292600" y="4197350"/>
          <p14:tracePt t="3567" x="3968750" y="4130675"/>
          <p14:tracePt t="3583" x="3794125" y="4092575"/>
          <p14:tracePt t="3600" x="3683000" y="4051300"/>
          <p14:tracePt t="3617" x="3597275" y="4029075"/>
          <p14:tracePt t="3945" x="3533775" y="3981450"/>
          <p14:tracePt t="3952" x="3460750" y="3927475"/>
          <p14:tracePt t="3967" x="3302000" y="3825875"/>
          <p14:tracePt t="3983" x="3184525" y="3736975"/>
          <p14:tracePt t="4001" x="3019425" y="3622675"/>
          <p14:tracePt t="4033" x="2819400" y="3457575"/>
          <p14:tracePt t="4067" x="2632075" y="3286125"/>
          <p14:tracePt t="4085" x="2584450" y="3251200"/>
          <p14:tracePt t="4101" x="2498725" y="3216275"/>
          <p14:tracePt t="4116" x="2451100" y="3203575"/>
          <p14:tracePt t="4133" x="2422525" y="3184525"/>
          <p14:tracePt t="4150" x="2387600" y="3165475"/>
          <p14:tracePt t="4167" x="2349500" y="3159125"/>
          <p14:tracePt t="4183" x="2327275" y="3159125"/>
          <p14:tracePt t="4200" x="2263775" y="3159125"/>
          <p14:tracePt t="4217" x="2222500" y="3159125"/>
          <p14:tracePt t="4234" x="2190750" y="3159125"/>
          <p14:tracePt t="4250" x="2130425" y="3159125"/>
          <p14:tracePt t="4266" x="2085975" y="3159125"/>
          <p14:tracePt t="4284" x="2041525" y="3159125"/>
          <p14:tracePt t="4300" x="1978025" y="3146425"/>
          <p14:tracePt t="4317" x="1933575" y="3133725"/>
          <p14:tracePt t="4333" x="1866900" y="3111500"/>
          <p14:tracePt t="4350" x="1752600" y="3073400"/>
          <p14:tracePt t="4367" x="1695450" y="3038475"/>
          <p14:tracePt t="4384" x="1647825" y="3009900"/>
          <p14:tracePt t="4400" x="1577975" y="2946400"/>
          <p14:tracePt t="4417" x="1546225" y="2921000"/>
          <p14:tracePt t="4434" x="1520825" y="2889250"/>
          <p14:tracePt t="4450" x="1492250" y="2867025"/>
          <p14:tracePt t="4467" x="1482725" y="2844800"/>
          <p14:tracePt t="4484" x="1466850" y="2828925"/>
          <p14:tracePt t="4500" x="1457325" y="2825750"/>
          <p14:tracePt t="4516" x="1441450" y="2825750"/>
          <p14:tracePt t="4534" x="1438275" y="2825750"/>
          <p14:tracePt t="4550" x="1431925" y="2825750"/>
          <p14:tracePt t="5268" x="1485900" y="2797175"/>
          <p14:tracePt t="5276" x="1603375" y="2759075"/>
          <p14:tracePt t="5283" x="1749425" y="2701925"/>
          <p14:tracePt t="5300" x="1962150" y="2625725"/>
          <p14:tracePt t="5316" x="2232025" y="2514600"/>
          <p14:tracePt t="5337" x="2543175" y="2349500"/>
          <p14:tracePt t="5358" x="2863850" y="2178050"/>
          <p14:tracePt t="5384" x="3178175" y="2009775"/>
          <p14:tracePt t="5418" x="3479800" y="1841500"/>
          <p14:tracePt t="5434" x="3556000" y="1812925"/>
          <p14:tracePt t="5451" x="3613150" y="1774825"/>
          <p14:tracePt t="5468" x="3679825" y="1736725"/>
          <p14:tracePt t="5483" x="3705225" y="1717675"/>
          <p14:tracePt t="5500" x="3714750" y="1708150"/>
          <p14:tracePt t="5517" x="3730625" y="1685925"/>
          <p14:tracePt t="5533" x="3730625" y="1666875"/>
          <p14:tracePt t="5550" x="3730625" y="1657350"/>
          <p14:tracePt t="5567" x="3730625" y="1625600"/>
          <p14:tracePt t="5583" x="3730625" y="1593850"/>
          <p14:tracePt t="5600" x="3730625" y="1549400"/>
          <p14:tracePt t="5616" x="3714750" y="1495425"/>
          <p14:tracePt t="5633" x="3702050" y="1447800"/>
          <p14:tracePt t="5650" x="3689350" y="1412875"/>
          <p14:tracePt t="5667" x="3663950" y="1368425"/>
          <p14:tracePt t="5683" x="3657600" y="1339850"/>
          <p14:tracePt t="5700" x="3654425" y="1317625"/>
          <p14:tracePt t="5716" x="3654425" y="1276350"/>
          <p14:tracePt t="5733" x="3654425" y="1266825"/>
          <p14:tracePt t="5750" x="3654425" y="1244600"/>
          <p14:tracePt t="5766" x="3654425" y="1231900"/>
          <p14:tracePt t="5823" x="3654425" y="1225550"/>
          <p14:tracePt t="6400" x="3648075" y="1231900"/>
          <p14:tracePt t="6407" x="3635375" y="1260475"/>
          <p14:tracePt t="6417" x="3603625" y="1282700"/>
          <p14:tracePt t="6433" x="3486150" y="1400175"/>
          <p14:tracePt t="6450" x="3152775" y="1685925"/>
          <p14:tracePt t="6472" x="2717800" y="2012950"/>
          <p14:tracePt t="6492" x="2352675" y="2289175"/>
          <p14:tracePt t="6518" x="2130425" y="2447925"/>
          <p14:tracePt t="6520" x="2066925" y="2482850"/>
          <p14:tracePt t="6555" x="1841500" y="2606675"/>
          <p14:tracePt t="6568" x="1765300" y="2628900"/>
          <p14:tracePt t="6584" x="1720850" y="2641600"/>
          <p14:tracePt t="6600" x="1666875" y="2641600"/>
          <p14:tracePt t="6616" x="1635125" y="2641600"/>
          <p14:tracePt t="6633" x="1619250" y="2641600"/>
          <p14:tracePt t="6650" x="1606550" y="2628900"/>
          <p14:tracePt t="6667" x="1587500" y="2600325"/>
          <p14:tracePt t="6684" x="1574800" y="2543175"/>
          <p14:tracePt t="6700" x="1568450" y="2492375"/>
          <p14:tracePt t="6717" x="1555750" y="2428875"/>
          <p14:tracePt t="6734" x="1520825" y="2352675"/>
          <p14:tracePt t="6750" x="1495425" y="2311400"/>
          <p14:tracePt t="6767" x="1463675" y="2286000"/>
          <p14:tracePt t="6784" x="1422400" y="2257425"/>
          <p14:tracePt t="6800" x="1390650" y="2244725"/>
          <p14:tracePt t="6816" x="1365250" y="2212975"/>
          <p14:tracePt t="6834" x="1320800" y="2174875"/>
          <p14:tracePt t="6850" x="1295400" y="2136775"/>
          <p14:tracePt t="6867" x="1276350" y="2098675"/>
          <p14:tracePt t="6883" x="1260475" y="2063750"/>
          <p14:tracePt t="6900" x="1250950" y="2054225"/>
          <p14:tracePt t="6916" x="1241425" y="2044700"/>
          <p14:tracePt t="6933" x="1203325" y="2044700"/>
          <p14:tracePt t="6950" x="1187450" y="2044700"/>
          <p14:tracePt t="6966" x="1171575" y="2044700"/>
          <p14:tracePt t="6983" x="1155700" y="2044700"/>
          <p14:tracePt t="7000" x="1146175" y="2044700"/>
          <p14:tracePt t="7016" x="1136650" y="2044700"/>
          <p14:tracePt t="7034" x="1117600" y="2044700"/>
          <p14:tracePt t="7553" x="1111250" y="2044700"/>
          <p14:tracePt t="7560" x="1108075" y="2044700"/>
          <p14:tracePt t="7567" x="1101725" y="2044700"/>
          <p14:tracePt t="7583" x="1092200" y="2044700"/>
          <p14:tracePt t="7601" x="1076325" y="2051050"/>
          <p14:tracePt t="7633" x="1066800" y="2079625"/>
          <p14:tracePt t="7666" x="1082675" y="2152650"/>
          <p14:tracePt t="7683" x="1158875" y="2187575"/>
          <p14:tracePt t="7700" x="1254125" y="2212975"/>
          <p14:tracePt t="7716" x="1374775" y="2209800"/>
          <p14:tracePt t="7733" x="1441450" y="2187575"/>
          <p14:tracePt t="7750" x="1511300" y="2139950"/>
          <p14:tracePt t="7766" x="1603375" y="2047875"/>
          <p14:tracePt t="7783" x="1660525" y="1965325"/>
          <p14:tracePt t="7800" x="1695450" y="1917700"/>
          <p14:tracePt t="7816" x="1736725" y="1835150"/>
          <p14:tracePt t="7833" x="1771650" y="1787525"/>
          <p14:tracePt t="7850" x="1793875" y="1698625"/>
          <p14:tracePt t="7866" x="1816100" y="1587500"/>
          <p14:tracePt t="7883" x="1822450" y="1549400"/>
          <p14:tracePt t="7900" x="1835150" y="1520825"/>
          <p14:tracePt t="7917" x="1835150" y="1498600"/>
          <p14:tracePt t="7933" x="1835150" y="1485900"/>
          <p14:tracePt t="7950" x="1841500" y="1479550"/>
          <p14:tracePt t="7967" x="1844675" y="1479550"/>
          <p14:tracePt t="7983" x="1844675" y="1476375"/>
          <p14:tracePt t="8000" x="1844675" y="1470025"/>
          <p14:tracePt t="8074" x="1851025" y="1470025"/>
          <p14:tracePt t="8081" x="1854200" y="1470025"/>
          <p14:tracePt t="8087" x="1866900" y="1470025"/>
          <p14:tracePt t="8099" x="1892300" y="1470025"/>
          <p14:tracePt t="8116" x="1984375" y="1504950"/>
          <p14:tracePt t="8133" x="2054225" y="1558925"/>
          <p14:tracePt t="8150" x="2266950" y="1714500"/>
          <p14:tracePt t="8166" x="2447925" y="1819275"/>
          <p14:tracePt t="8184" x="2755900" y="1971675"/>
          <p14:tracePt t="8201" x="3216275" y="2197100"/>
          <p14:tracePt t="8217" x="3517900" y="2324100"/>
          <p14:tracePt t="8234" x="3692525" y="2387600"/>
          <p14:tracePt t="8250" x="3876675" y="2451100"/>
          <p14:tracePt t="8266" x="3940175" y="2463800"/>
          <p14:tracePt t="8283" x="4003675" y="2476500"/>
          <p14:tracePt t="8300" x="4073525" y="2476500"/>
          <p14:tracePt t="8316" x="4111625" y="2466975"/>
          <p14:tracePt t="8333" x="4140200" y="2457450"/>
          <p14:tracePt t="8349" x="4187825" y="2390775"/>
          <p14:tracePt t="8367" x="4210050" y="2314575"/>
          <p14:tracePt t="8383" x="4219575" y="2251075"/>
          <p14:tracePt t="8400" x="4219575" y="2171700"/>
          <p14:tracePt t="8417" x="4219575" y="2136775"/>
          <p14:tracePt t="8433" x="4219575" y="2114550"/>
          <p14:tracePt t="8450" x="4210050" y="2073275"/>
          <p14:tracePt t="8466" x="4197350" y="2041525"/>
          <p14:tracePt t="8483" x="4178300" y="2009775"/>
          <p14:tracePt t="8500" x="4152900" y="1946275"/>
          <p14:tracePt t="8516" x="4111625" y="1898650"/>
          <p14:tracePt t="8533" x="4070350" y="1857375"/>
          <p14:tracePt t="8535" x="4041775" y="1828800"/>
          <p14:tracePt t="8551" x="4000500" y="1787525"/>
          <p14:tracePt t="8567" x="3949700" y="1736725"/>
          <p14:tracePt t="8585" x="3883025" y="1692275"/>
          <p14:tracePt t="8600" x="3844925" y="1663700"/>
          <p14:tracePt t="8616" x="3806825" y="1631950"/>
          <p14:tracePt t="8633" x="3759200" y="1606550"/>
          <p14:tracePt t="8650" x="3686175" y="1565275"/>
          <p14:tracePt t="8666" x="3638550" y="1546225"/>
          <p14:tracePt t="8684" x="3590925" y="1527175"/>
          <p14:tracePt t="8700" x="3559175" y="1514475"/>
          <p14:tracePt t="8716" x="3543300" y="1504950"/>
          <p14:tracePt t="8734" x="3508375" y="1498600"/>
          <p14:tracePt t="8750" x="3486150" y="1485900"/>
          <p14:tracePt t="8766" x="3454400" y="1476375"/>
          <p14:tracePt t="8783" x="3390900" y="1457325"/>
          <p14:tracePt t="8799" x="3362325" y="1438275"/>
          <p14:tracePt t="8816" x="3330575" y="1425575"/>
          <p14:tracePt t="8833" x="3308350" y="1419225"/>
          <p14:tracePt t="8849" x="3298825" y="1412875"/>
          <p14:tracePt t="8867" x="3289300" y="1403350"/>
          <p14:tracePt t="8883" x="3267075" y="1381125"/>
          <p14:tracePt t="8899" x="3257550" y="1368425"/>
          <p14:tracePt t="8916" x="3248025" y="1343025"/>
          <p14:tracePt t="8933" x="3225800" y="1323975"/>
          <p14:tracePt t="8950" x="3216275" y="1311275"/>
          <p14:tracePt t="8966" x="3216275" y="1301750"/>
          <p14:tracePt t="8983" x="3216275" y="1298575"/>
          <p14:tracePt t="9000" x="3251200" y="1292225"/>
          <p14:tracePt t="9016" x="3305175" y="1292225"/>
          <p14:tracePt t="9033" x="3381375" y="1292225"/>
          <p14:tracePt t="9050" x="3419475" y="1292225"/>
          <p14:tracePt t="9066" x="3463925" y="1292225"/>
          <p14:tracePt t="9083" x="3540125" y="1292225"/>
          <p14:tracePt t="9099" x="3600450" y="1292225"/>
          <p14:tracePt t="9116" x="3660775" y="1292225"/>
          <p14:tracePt t="9133" x="3730625" y="1292225"/>
          <p14:tracePt t="9150" x="3775075" y="1292225"/>
          <p14:tracePt t="9167" x="3797300" y="1292225"/>
          <p14:tracePt t="9183" x="3838575" y="1292225"/>
          <p14:tracePt t="9200" x="3857625" y="1292225"/>
          <p14:tracePt t="9216" x="3895725" y="1292225"/>
          <p14:tracePt t="9233" x="3959225" y="1308100"/>
          <p14:tracePt t="9250" x="4013200" y="1320800"/>
          <p14:tracePt t="9266" x="4051300" y="1339850"/>
          <p14:tracePt t="9283" x="4092575" y="1365250"/>
          <p14:tracePt t="9300" x="4117975" y="1381125"/>
          <p14:tracePt t="9316" x="4140200" y="1400175"/>
          <p14:tracePt t="9332" x="4168775" y="1435100"/>
          <p14:tracePt t="9350" x="4191000" y="1457325"/>
          <p14:tracePt t="9367" x="4216400" y="1498600"/>
          <p14:tracePt t="9383" x="4229100" y="1517650"/>
          <p14:tracePt t="9400" x="4232275" y="1533525"/>
          <p14:tracePt t="9417" x="4232275" y="1546225"/>
          <p14:tracePt t="9450" x="4225925" y="1546225"/>
          <p14:tracePt t="9467" x="4213225" y="1536700"/>
          <p14:tracePt t="9483" x="4171950" y="1508125"/>
          <p14:tracePt t="9500" x="4124325" y="1476375"/>
          <p14:tracePt t="9516" x="3994150" y="1393825"/>
          <p14:tracePt t="9533" x="3921125" y="1327150"/>
          <p14:tracePt t="9550" x="3829050" y="1270000"/>
          <p14:tracePt t="9552" x="3778250" y="1244600"/>
          <p14:tracePt t="9566" x="3686175" y="1184275"/>
          <p14:tracePt t="9583" x="3597275" y="1146175"/>
          <p14:tracePt t="9600" x="3527425" y="1108075"/>
          <p14:tracePt t="9616" x="3435350" y="1069975"/>
          <p14:tracePt t="9633" x="3371850" y="1057275"/>
          <p14:tracePt t="9650" x="3317875" y="1035050"/>
          <p14:tracePt t="9667" x="3244850" y="1022350"/>
          <p14:tracePt t="9683" x="3209925" y="1022350"/>
          <p14:tracePt t="9700" x="3178175" y="1022350"/>
          <p14:tracePt t="9717" x="3146425" y="1022350"/>
          <p14:tracePt t="9733" x="3124200" y="1022350"/>
          <p14:tracePt t="9750" x="3111500" y="1022350"/>
          <p14:tracePt t="9767" x="3076575" y="1025525"/>
          <p14:tracePt t="9783" x="3054350" y="1031875"/>
          <p14:tracePt t="9800" x="3041650" y="1047750"/>
          <p14:tracePt t="9816" x="3022600" y="1057275"/>
          <p14:tracePt t="9833" x="3013075" y="1063625"/>
          <p14:tracePt t="9850" x="3003550" y="1066800"/>
          <p14:tracePt t="9866" x="3003550" y="1076325"/>
          <p14:tracePt t="9883" x="3003550" y="1082675"/>
          <p14:tracePt t="9901" x="3009900" y="1082675"/>
          <p14:tracePt t="9916" x="3019425" y="1082675"/>
          <p14:tracePt t="9933" x="3048000" y="1082675"/>
          <p14:tracePt t="9949" x="3076575" y="1082675"/>
          <p14:tracePt t="9966" x="3171825" y="1089025"/>
          <p14:tracePt t="9983" x="3235325" y="1101725"/>
          <p14:tracePt t="9999" x="3286125" y="1101725"/>
          <p14:tracePt t="10017" x="3378200" y="1101725"/>
          <p14:tracePt t="10033" x="3438525" y="1101725"/>
          <p14:tracePt t="10050" x="3524250" y="1101725"/>
          <p14:tracePt t="10066" x="3578225" y="1101725"/>
          <p14:tracePt t="10083" x="3613150" y="1101725"/>
          <p14:tracePt t="10100" x="3676650" y="1101725"/>
          <p14:tracePt t="10116" x="3721100" y="1101725"/>
          <p14:tracePt t="10133" x="3759200" y="1114425"/>
          <p14:tracePt t="10150" x="3819525" y="1120775"/>
          <p14:tracePt t="10166" x="3851275" y="1133475"/>
          <p14:tracePt t="10183" x="3889375" y="1139825"/>
          <p14:tracePt t="10200" x="3943350" y="1152525"/>
          <p14:tracePt t="10216" x="3981450" y="1171575"/>
          <p14:tracePt t="10232" x="4029075" y="1184275"/>
          <p14:tracePt t="10250" x="4111625" y="1219200"/>
          <p14:tracePt t="10266" x="4178300" y="1257300"/>
          <p14:tracePt t="10283" x="4248150" y="1289050"/>
          <p14:tracePt t="10299" x="4321175" y="1320800"/>
          <p14:tracePt t="10316" x="4359275" y="1333500"/>
          <p14:tracePt t="10333" x="4387850" y="1346200"/>
          <p14:tracePt t="10349" x="4432300" y="1377950"/>
          <p14:tracePt t="10366" x="4454525" y="1393825"/>
          <p14:tracePt t="10383" x="4479925" y="1406525"/>
          <p14:tracePt t="10399" x="4489450" y="1428750"/>
          <p14:tracePt t="10416" x="4489450" y="1431925"/>
          <p14:tracePt t="10449" x="4483100" y="1431925"/>
          <p14:tracePt t="10466" x="4460875" y="1431925"/>
          <p14:tracePt t="10483" x="4429125" y="1416050"/>
          <p14:tracePt t="10500" x="4359275" y="1397000"/>
          <p14:tracePt t="10516" x="4295775" y="1374775"/>
          <p14:tracePt t="10533" x="4229100" y="1346200"/>
          <p14:tracePt t="10550" x="4111625" y="1298575"/>
          <p14:tracePt t="10566" x="4022725" y="1260475"/>
          <p14:tracePt t="10583" x="3924300" y="1225550"/>
          <p14:tracePt t="10600" x="3787775" y="1187450"/>
          <p14:tracePt t="10616" x="3711575" y="1171575"/>
          <p14:tracePt t="10634" x="3590925" y="1155700"/>
          <p14:tracePt t="10650" x="3511550" y="1155700"/>
          <p14:tracePt t="10667" x="3425825" y="1149350"/>
          <p14:tracePt t="10684" x="3305175" y="1133475"/>
          <p14:tracePt t="10700" x="3222625" y="1127125"/>
          <p14:tracePt t="10716" x="3159125" y="1111250"/>
          <p14:tracePt t="10733" x="3079750" y="1111250"/>
          <p14:tracePt t="10750" x="3041650" y="1111250"/>
          <p14:tracePt t="10766" x="3022600" y="1111250"/>
          <p14:tracePt t="10783" x="2978150" y="1127125"/>
          <p14:tracePt t="10800" x="2955925" y="1136650"/>
          <p14:tracePt t="10816" x="2917825" y="1149350"/>
          <p14:tracePt t="10833" x="2867025" y="1168400"/>
          <p14:tracePt t="10849" x="2844800" y="1187450"/>
          <p14:tracePt t="10866" x="2835275" y="1187450"/>
          <p14:tracePt t="10883" x="2816225" y="1187450"/>
          <p14:tracePt t="10900" x="2803525" y="1187450"/>
          <p14:tracePt t="10916" x="2800350" y="1187450"/>
          <p14:tracePt t="10992" x="2806700" y="1187450"/>
          <p14:tracePt t="10998" x="2822575" y="1187450"/>
          <p14:tracePt t="11004" x="2835275" y="1187450"/>
          <p14:tracePt t="11016" x="2844800" y="1187450"/>
          <p14:tracePt t="11033" x="2898775" y="1187450"/>
          <p14:tracePt t="11049" x="2921000" y="1187450"/>
          <p14:tracePt t="11066" x="2936875" y="1187450"/>
          <p14:tracePt t="11083" x="2952750" y="1187450"/>
          <p14:tracePt t="11100" x="2962275" y="1174750"/>
          <p14:tracePt t="11117" x="2994025" y="1162050"/>
          <p14:tracePt t="11133" x="3019425" y="1149350"/>
          <p14:tracePt t="11149" x="3063875" y="1143000"/>
          <p14:tracePt t="11166" x="3101975" y="1136650"/>
          <p14:tracePt t="11183" x="3149600" y="1136650"/>
          <p14:tracePt t="11199" x="3178175" y="1136650"/>
          <p14:tracePt t="11216" x="3200400" y="1136650"/>
          <p14:tracePt t="11233" x="3241675" y="1136650"/>
          <p14:tracePt t="11249" x="3276600" y="1136650"/>
          <p14:tracePt t="11266" x="3327400" y="1136650"/>
          <p14:tracePt t="11283" x="3416300" y="1155700"/>
          <p14:tracePt t="11300" x="3479800" y="1168400"/>
          <p14:tracePt t="11316" x="3543300" y="1174750"/>
          <p14:tracePt t="11333" x="3667125" y="1206500"/>
          <p14:tracePt t="11350" x="3736975" y="1212850"/>
          <p14:tracePt t="11367" x="3825875" y="1235075"/>
          <p14:tracePt t="11383" x="3889375" y="1247775"/>
          <p14:tracePt t="11399" x="3956050" y="1270000"/>
          <p14:tracePt t="11417" x="4079875" y="1308100"/>
          <p14:tracePt t="11433" x="4143375" y="1323975"/>
          <p14:tracePt t="11449" x="4203700" y="1346200"/>
          <p14:tracePt t="11466" x="4251325" y="1365250"/>
          <p14:tracePt t="11482" x="4267200" y="1374775"/>
          <p14:tracePt t="11499" x="4276725" y="1384300"/>
          <p14:tracePt t="11516" x="4305300" y="1406525"/>
          <p14:tracePt t="11533" x="4327525" y="1422400"/>
          <p14:tracePt t="11550" x="4359275" y="1454150"/>
          <p14:tracePt t="11566" x="4397375" y="1492250"/>
          <p14:tracePt t="11583" x="4438650" y="1524000"/>
          <p14:tracePt t="11600" x="4460875" y="1549400"/>
          <p14:tracePt t="11616" x="4492625" y="1577975"/>
          <p14:tracePt t="11632" x="4502150" y="1587500"/>
          <p14:tracePt t="11650" x="4511675" y="1597025"/>
          <p14:tracePt t="11666" x="4514850" y="1612900"/>
          <p14:tracePt t="11731" x="4508500" y="1612900"/>
          <p14:tracePt t="11738" x="4505325" y="1612900"/>
          <p14:tracePt t="11749" x="4492625" y="1609725"/>
          <p14:tracePt t="11766" x="4425950" y="1552575"/>
          <p14:tracePt t="11783" x="4365625" y="1508125"/>
          <p14:tracePt t="11800" x="4302125" y="1457325"/>
          <p14:tracePt t="11816" x="4184650" y="1393825"/>
          <p14:tracePt t="11833" x="4095750" y="1358900"/>
          <p14:tracePt t="11849" x="4032250" y="1346200"/>
          <p14:tracePt t="11866" x="3927475" y="1308100"/>
          <p14:tracePt t="11883" x="3854450" y="1292225"/>
          <p14:tracePt t="11899" x="3778250" y="1279525"/>
          <p14:tracePt t="11916" x="3692525" y="1273175"/>
          <p14:tracePt t="11933" x="3641725" y="1273175"/>
          <p14:tracePt t="11950" x="3578225" y="1273175"/>
          <p14:tracePt t="11966" x="3540125" y="1254125"/>
          <p14:tracePt t="11983" x="3479800" y="1254125"/>
          <p14:tracePt t="12001" x="3400425" y="1244600"/>
          <p14:tracePt t="12017" x="3349625" y="1244600"/>
          <p14:tracePt t="12033" x="3305175" y="1244600"/>
          <p14:tracePt t="12050" x="3241675" y="1244600"/>
          <p14:tracePt t="12066" x="3190875" y="1244600"/>
          <p14:tracePt t="12083" x="3152775" y="1244600"/>
          <p14:tracePt t="12100" x="3105150" y="1244600"/>
          <p14:tracePt t="12116" x="3070225" y="1244600"/>
          <p14:tracePt t="12132" x="3048000" y="1244600"/>
          <p14:tracePt t="12150" x="3006725" y="1244600"/>
          <p14:tracePt t="12166" x="2984500" y="1244600"/>
          <p14:tracePt t="12183" x="2968625" y="1244600"/>
          <p14:tracePt t="12199" x="2949575" y="1244600"/>
          <p14:tracePt t="12216" x="2940050" y="1244600"/>
          <p14:tracePt t="12232" x="2930525" y="1244600"/>
          <p14:tracePt t="12443" x="2936875" y="1244600"/>
          <p14:tracePt t="12449" x="2955925" y="1244600"/>
          <p14:tracePt t="12456" x="2974975" y="1244600"/>
          <p14:tracePt t="12466" x="2990850" y="1244600"/>
          <p14:tracePt t="12483" x="3035300" y="1244600"/>
          <p14:tracePt t="12499" x="3121025" y="1244600"/>
          <p14:tracePt t="12516" x="3181350" y="1244600"/>
          <p14:tracePt t="12533" x="3248025" y="1263650"/>
          <p14:tracePt t="12549" x="3333750" y="1276350"/>
          <p14:tracePt t="12566" x="3381375" y="1289050"/>
          <p14:tracePt t="12583" x="3425825" y="1304925"/>
          <p14:tracePt t="12599" x="3482975" y="1330325"/>
          <p14:tracePt t="12616" x="3546475" y="1343025"/>
          <p14:tracePt t="12633" x="3622675" y="1365250"/>
          <p14:tracePt t="12649" x="3711575" y="1387475"/>
          <p14:tracePt t="12666" x="3743325" y="1406525"/>
          <p14:tracePt t="12683" x="3784600" y="1422400"/>
          <p14:tracePt t="12699" x="3797300" y="1431925"/>
          <p14:tracePt t="12716" x="3810000" y="1444625"/>
          <p14:tracePt t="12734" x="3854450" y="1466850"/>
          <p14:tracePt t="12750" x="3876675" y="1479550"/>
          <p14:tracePt t="12766" x="3921125" y="1492250"/>
          <p14:tracePt t="12783" x="3981450" y="1517650"/>
          <p14:tracePt t="12799" x="4003675" y="1530350"/>
          <p14:tracePt t="12816" x="4035425" y="1543050"/>
          <p14:tracePt t="12833" x="4060825" y="1552575"/>
          <p14:tracePt t="12849" x="4083050" y="1558925"/>
          <p14:tracePt t="12866" x="4108450" y="1574800"/>
          <p14:tracePt t="12883" x="4149725" y="1593850"/>
          <p14:tracePt t="12899" x="4194175" y="1606550"/>
          <p14:tracePt t="12916" x="4232275" y="1619250"/>
          <p14:tracePt t="12933" x="4295775" y="1644650"/>
          <p14:tracePt t="12949" x="4327525" y="1657350"/>
          <p14:tracePt t="12966" x="4337050" y="1666875"/>
          <p14:tracePt t="12982" x="4352925" y="1682750"/>
          <p14:tracePt t="12999" x="4362450" y="1695450"/>
          <p14:tracePt t="13016" x="4371975" y="1708150"/>
          <p14:tracePt t="13033" x="4381500" y="1720850"/>
          <p14:tracePt t="13049" x="4391025" y="1730375"/>
          <p14:tracePt t="13066" x="4397375" y="1746250"/>
          <p14:tracePt t="13084" x="4400550" y="1762125"/>
          <p14:tracePt t="13100" x="4400550" y="1765300"/>
          <p14:tracePt t="13384" x="4365625" y="1749425"/>
          <p14:tracePt t="13390" x="4292600" y="1714500"/>
          <p14:tracePt t="13399" x="4219575" y="1685925"/>
          <p14:tracePt t="13415" x="4086225" y="1631950"/>
          <p14:tracePt t="13432" x="3937000" y="1584325"/>
          <p14:tracePt t="13450" x="3851275" y="1552575"/>
          <p14:tracePt t="13466" x="3714750" y="1511300"/>
          <p14:tracePt t="13483" x="3638550" y="1489075"/>
          <p14:tracePt t="13499" x="3562350" y="1457325"/>
          <p14:tracePt t="13516" x="3454400" y="1412875"/>
          <p14:tracePt t="13533" x="3365500" y="1371600"/>
          <p14:tracePt t="13549" x="3308350" y="1358900"/>
          <p14:tracePt t="13566" x="3260725" y="1339850"/>
          <p14:tracePt t="13582" x="3244850" y="1339850"/>
          <p14:tracePt t="13600" x="3235325" y="1339850"/>
          <p14:tracePt t="13603" x="3225800" y="1339850"/>
          <p14:tracePt t="13616" x="3213100" y="1339850"/>
          <p14:tracePt t="13632" x="3203575" y="1339850"/>
          <p14:tracePt t="14322" x="3203575" y="1352550"/>
          <p14:tracePt t="14328" x="3203575" y="1371600"/>
          <p14:tracePt t="14335" x="3203575" y="1390650"/>
          <p14:tracePt t="14350" x="3190875" y="1450975"/>
          <p14:tracePt t="14366" x="3175000" y="1546225"/>
          <p14:tracePt t="14382" x="3149600" y="1644650"/>
          <p14:tracePt t="14399" x="3101975" y="1771650"/>
          <p14:tracePt t="14432" x="2997200" y="1952625"/>
          <p14:tracePt t="14465" x="2867025" y="2117725"/>
          <p14:tracePt t="14483" x="2803525" y="2171700"/>
          <p14:tracePt t="14499" x="2705100" y="2247900"/>
          <p14:tracePt t="14515" x="2619375" y="2324100"/>
          <p14:tracePt t="14533" x="2536825" y="2400300"/>
          <p14:tracePt t="14549" x="2435225" y="2476500"/>
          <p14:tracePt t="14565" x="2403475" y="2501900"/>
          <p14:tracePt t="14583" x="2371725" y="2533650"/>
          <p14:tracePt t="14599" x="2336800" y="2549525"/>
          <p14:tracePt t="14616" x="2327275" y="2562225"/>
          <p14:tracePt t="14632" x="2311400" y="2571750"/>
          <p14:tracePt t="14650" x="2295525" y="2571750"/>
          <p14:tracePt t="14666" x="2286000" y="2571750"/>
          <p14:tracePt t="14683" x="2266950" y="2565400"/>
          <p14:tracePt t="14699" x="2257425" y="2549525"/>
          <p14:tracePt t="14715" x="2251075" y="2505075"/>
          <p14:tracePt t="14734" x="2251075" y="2441575"/>
          <p14:tracePt t="14750" x="2251075" y="2397125"/>
          <p14:tracePt t="14767" x="2251075" y="2368550"/>
          <p14:tracePt t="14784" x="2251075" y="2327275"/>
          <p14:tracePt t="14799" x="2251075" y="2305050"/>
          <p14:tracePt t="14816" x="2251075" y="2270125"/>
          <p14:tracePt t="14833" x="2251075" y="2206625"/>
          <p14:tracePt t="14849" x="2251075" y="2155825"/>
          <p14:tracePt t="14865" x="2251075" y="2120900"/>
          <p14:tracePt t="14883" x="2251075" y="2079625"/>
          <p14:tracePt t="14899" x="2257425" y="2063750"/>
          <p14:tracePt t="14916" x="2273300" y="2051050"/>
          <p14:tracePt t="14933" x="2289175" y="2032000"/>
          <p14:tracePt t="14949" x="2298700" y="2022475"/>
          <p14:tracePt t="14966" x="2301875" y="2012950"/>
          <p14:tracePt t="14982" x="2324100" y="1997075"/>
          <p14:tracePt t="14999" x="2333625" y="1981200"/>
          <p14:tracePt t="15015" x="2343150" y="1971675"/>
          <p14:tracePt t="15032" x="2365375" y="1955800"/>
          <p14:tracePt t="15049" x="2393950" y="1943100"/>
          <p14:tracePt t="15065" x="2419350" y="1924050"/>
          <p14:tracePt t="15082" x="2457450" y="1924050"/>
          <p14:tracePt t="15099" x="2470150" y="1924050"/>
          <p14:tracePt t="15116" x="2479675" y="1920875"/>
          <p14:tracePt t="15118" x="2489200" y="1920875"/>
          <p14:tracePt t="15133" x="2492375" y="1920875"/>
          <p14:tracePt t="15149" x="2498725" y="1920875"/>
          <p14:tracePt t="15238" x="2498725" y="1927225"/>
          <p14:tracePt t="15246" x="2498725" y="1936750"/>
          <p14:tracePt t="15253" x="2498725" y="1943100"/>
          <p14:tracePt t="15265" x="2498725" y="1946275"/>
          <p14:tracePt t="15283" x="2498725" y="1962150"/>
          <p14:tracePt t="15299" x="2498725" y="1971675"/>
          <p14:tracePt t="15315" x="2505075" y="1987550"/>
          <p14:tracePt t="15332" x="2505075" y="2003425"/>
          <p14:tracePt t="15349" x="2505075" y="2006600"/>
          <p14:tracePt t="15365" x="2505075" y="2016125"/>
          <p14:tracePt t="15382" x="2505075" y="2035175"/>
          <p14:tracePt t="15399" x="2505075" y="2051050"/>
          <p14:tracePt t="15415" x="2505075" y="2073275"/>
          <p14:tracePt t="15432" x="2505075" y="2120900"/>
          <p14:tracePt t="15449" x="2505075" y="2159000"/>
          <p14:tracePt t="15466" x="2489200" y="2193925"/>
          <p14:tracePt t="15482" x="2470150" y="2225675"/>
          <p14:tracePt t="15499" x="2460625" y="2247900"/>
          <p14:tracePt t="15516" x="2444750" y="2276475"/>
          <p14:tracePt t="15532" x="2432050" y="2298700"/>
          <p14:tracePt t="15549" x="2413000" y="2320925"/>
          <p14:tracePt t="15565" x="2397125" y="2359025"/>
          <p14:tracePt t="15582" x="2384425" y="2371725"/>
          <p14:tracePt t="15599" x="2374900" y="2387600"/>
          <p14:tracePt t="15615" x="2352675" y="2403475"/>
          <p14:tracePt t="15632" x="2343150" y="2413000"/>
          <p14:tracePt t="15649" x="2333625" y="2422525"/>
          <p14:tracePt t="15666" x="2324100" y="2444750"/>
          <p14:tracePt t="15682" x="2308225" y="2454275"/>
          <p14:tracePt t="15699" x="2298700" y="2463800"/>
          <p14:tracePt t="15716" x="2282825" y="2479675"/>
          <p14:tracePt t="15732" x="2273300" y="2495550"/>
          <p14:tracePt t="15749" x="2257425" y="2505075"/>
          <p14:tracePt t="15765" x="2244725" y="2520950"/>
          <p14:tracePt t="15783" x="2235200" y="2520950"/>
          <p14:tracePt t="15800" x="2225675" y="2524125"/>
          <p14:tracePt t="15816" x="2203450" y="2540000"/>
          <p14:tracePt t="15832" x="2193925" y="2549525"/>
          <p14:tracePt t="15849" x="2184400" y="2559050"/>
          <p14:tracePt t="15866" x="2149475" y="2574925"/>
          <p14:tracePt t="15882" x="2127250" y="2593975"/>
          <p14:tracePt t="15899" x="2101850" y="2606675"/>
          <p14:tracePt t="15915" x="2082800" y="2622550"/>
          <p14:tracePt t="15932" x="2073275" y="2632075"/>
          <p14:tracePt t="15950" x="2041525" y="2654300"/>
          <p14:tracePt t="15965" x="2019300" y="2663825"/>
          <p14:tracePt t="15982" x="1987550" y="2676525"/>
          <p14:tracePt t="15999" x="1952625" y="2689225"/>
          <p14:tracePt t="16016" x="1895475" y="2714625"/>
          <p14:tracePt t="16032" x="1863725" y="2727325"/>
          <p14:tracePt t="16050" x="1828800" y="2743200"/>
          <p14:tracePt t="16066" x="1812925" y="2749550"/>
          <p14:tracePt t="16082" x="1803400" y="2749550"/>
          <p14:tracePt t="16099" x="1778000" y="2749550"/>
          <p14:tracePt t="16115" x="1746250" y="2749550"/>
          <p14:tracePt t="16132" x="1717675" y="2749550"/>
          <p14:tracePt t="16149" x="1657350" y="2749550"/>
          <p14:tracePt t="16165" x="1612900" y="2749550"/>
          <p14:tracePt t="16182" x="1584325" y="2749550"/>
          <p14:tracePt t="16199" x="1549400" y="2749550"/>
          <p14:tracePt t="16215" x="1520825" y="2749550"/>
          <p14:tracePt t="16232" x="1498600" y="2749550"/>
          <p14:tracePt t="16249" x="1457325" y="2755900"/>
          <p14:tracePt t="16266" x="1435100" y="2755900"/>
          <p14:tracePt t="16283" x="1406525" y="2755900"/>
          <p14:tracePt t="16300" x="1390650" y="2755900"/>
          <p14:tracePt t="16315" x="1381125" y="2755900"/>
          <p14:tracePt t="16332" x="1371600" y="2755900"/>
          <p14:tracePt t="16349" x="1352550" y="2755900"/>
          <p14:tracePt t="16382" x="1346200" y="2755900"/>
          <p14:tracePt t="16399" x="1346200" y="2743200"/>
          <p14:tracePt t="16416" x="1343025" y="2733675"/>
          <p14:tracePt t="16433" x="1343025" y="2724150"/>
          <p14:tracePt t="16449" x="1343025" y="2705100"/>
          <p14:tracePt t="16465" x="1343025" y="2695575"/>
          <p14:tracePt t="16482" x="1343025" y="2686050"/>
          <p14:tracePt t="16499" x="1343025" y="2676525"/>
          <p14:tracePt t="16515" x="1343025" y="2670175"/>
          <p14:tracePt t="16532" x="1343025" y="2660650"/>
          <p14:tracePt t="16549" x="1343025" y="2654300"/>
          <p14:tracePt t="16583" x="1349375" y="2654300"/>
          <p14:tracePt t="16599" x="1365250" y="2651125"/>
          <p14:tracePt t="16615" x="1374775" y="2651125"/>
          <p14:tracePt t="16632" x="1384300" y="2651125"/>
          <p14:tracePt t="16649" x="1403350" y="2644775"/>
          <p14:tracePt t="16665" x="1435100" y="2644775"/>
          <p14:tracePt t="16683" x="1466850" y="2644775"/>
          <p14:tracePt t="16699" x="1511300" y="2644775"/>
          <p14:tracePt t="16715" x="1555750" y="2644775"/>
          <p14:tracePt t="16733" x="1616075" y="2644775"/>
          <p14:tracePt t="16748" x="1654175" y="2644775"/>
          <p14:tracePt t="16765" x="1698625" y="2644775"/>
          <p14:tracePt t="16783" x="1758950" y="2644775"/>
          <p14:tracePt t="16799" x="1797050" y="2638425"/>
          <p14:tracePt t="16815" x="1828800" y="2625725"/>
          <p14:tracePt t="16833" x="1876425" y="2603500"/>
          <p14:tracePt t="16848" x="1914525" y="2590800"/>
          <p14:tracePt t="16865" x="1939925" y="2571750"/>
          <p14:tracePt t="16883" x="1984375" y="2520950"/>
          <p14:tracePt t="16899" x="2009775" y="2473325"/>
          <p14:tracePt t="16915" x="2063750" y="2413000"/>
          <p14:tracePt t="16932" x="2111375" y="2352675"/>
          <p14:tracePt t="16948" x="2133600" y="2320925"/>
          <p14:tracePt t="16965" x="2165350" y="2295525"/>
          <p14:tracePt t="16982" x="2203450" y="2273300"/>
          <p14:tracePt t="16999" x="2232025" y="2260600"/>
          <p14:tracePt t="17015" x="2257425" y="2247900"/>
          <p14:tracePt t="17032" x="2298700" y="2203450"/>
          <p14:tracePt t="17049" x="2324100" y="2181225"/>
          <p14:tracePt t="17066" x="2359025" y="2139950"/>
          <p14:tracePt t="17083" x="2393950" y="2101850"/>
          <p14:tracePt t="17099" x="2419350" y="2070100"/>
          <p14:tracePt t="17115" x="2444750" y="2054225"/>
          <p14:tracePt t="17133" x="2501900" y="2006600"/>
          <p14:tracePt t="17149" x="2540000" y="1993900"/>
          <p14:tracePt t="17165" x="2565400" y="1984375"/>
          <p14:tracePt t="17169" x="2578100" y="1978025"/>
          <p14:tracePt t="17182" x="2606675" y="1952625"/>
          <p14:tracePt t="17199" x="2616200" y="1943100"/>
          <p14:tracePt t="17215" x="2628900" y="1920875"/>
          <p14:tracePt t="17233" x="2644775" y="1892300"/>
          <p14:tracePt t="17249" x="2660650" y="1882775"/>
          <p14:tracePt t="17265" x="2660650" y="1870075"/>
          <p14:tracePt t="17282" x="2660650" y="1857375"/>
          <p14:tracePt t="17300" x="2660650" y="1847850"/>
          <p14:tracePt t="17316" x="2660650" y="1838325"/>
          <p14:tracePt t="17381" x="2647950" y="1838325"/>
          <p14:tracePt t="17417" x="2644775" y="1838325"/>
          <p14:tracePt t="17424" x="2644775" y="1844675"/>
          <p14:tracePt t="17432" x="2638425" y="1854200"/>
          <p14:tracePt t="17449" x="2628900" y="1863725"/>
          <p14:tracePt t="17466" x="2613025" y="1879600"/>
          <p14:tracePt t="17482" x="2600325" y="1889125"/>
          <p14:tracePt t="17499" x="2587625" y="1905000"/>
          <p14:tracePt t="17517" x="2574925" y="1917700"/>
          <p14:tracePt t="17533" x="2565400" y="1927225"/>
          <p14:tracePt t="17549" x="2559050" y="1939925"/>
          <p14:tracePt t="17565" x="2536825" y="1958975"/>
          <p14:tracePt t="17582" x="2527300" y="1974850"/>
          <p14:tracePt t="17599" x="2514600" y="2000250"/>
          <p14:tracePt t="17615" x="2492375" y="2041525"/>
          <p14:tracePt t="17632" x="2486025" y="2063750"/>
          <p14:tracePt t="17649" x="2486025" y="2095500"/>
          <p14:tracePt t="17665" x="2486025" y="2133600"/>
          <p14:tracePt t="17682" x="2486025" y="2155825"/>
          <p14:tracePt t="17699" x="2479675" y="2171700"/>
          <p14:tracePt t="17715" x="2463800" y="2200275"/>
          <p14:tracePt t="17732" x="2454275" y="2209800"/>
          <p14:tracePt t="17749" x="2438400" y="2219325"/>
          <p14:tracePt t="17766" x="2428875" y="2238375"/>
          <p14:tracePt t="17782" x="2419350" y="2257425"/>
          <p14:tracePt t="17799" x="2413000" y="2266950"/>
          <p14:tracePt t="17816" x="2397125" y="2298700"/>
          <p14:tracePt t="17832" x="2387600" y="2308225"/>
          <p14:tracePt t="17849" x="2378075" y="2317750"/>
          <p14:tracePt t="17865" x="2362200" y="2333625"/>
          <p14:tracePt t="17882" x="2346325" y="2349500"/>
          <p14:tracePt t="17899" x="2314575" y="2362200"/>
          <p14:tracePt t="17916" x="2286000" y="2378075"/>
          <p14:tracePt t="17932" x="2257425" y="2390775"/>
          <p14:tracePt t="17949" x="2241550" y="2406650"/>
          <p14:tracePt t="17966" x="2203450" y="2425700"/>
          <p14:tracePt t="17982" x="2181225" y="2435225"/>
          <p14:tracePt t="17999" x="2152650" y="2447925"/>
          <p14:tracePt t="18016" x="2117725" y="2473325"/>
          <p14:tracePt t="18032" x="2079625" y="2482850"/>
          <p14:tracePt t="18049" x="2044700" y="2501900"/>
          <p14:tracePt t="18065" x="2019300" y="2520950"/>
          <p14:tracePt t="18082" x="1990725" y="2527300"/>
          <p14:tracePt t="18099" x="1955800" y="2533650"/>
          <p14:tracePt t="18115" x="1927225" y="2536825"/>
          <p14:tracePt t="18133" x="1905000" y="2543175"/>
          <p14:tracePt t="18149" x="1860550" y="2555875"/>
          <p14:tracePt t="18165" x="1831975" y="2568575"/>
          <p14:tracePt t="18182" x="1800225" y="2581275"/>
          <p14:tracePt t="18199" x="1771650" y="2597150"/>
          <p14:tracePt t="18216" x="1755775" y="2600325"/>
          <p14:tracePt t="18232" x="1746250" y="2600325"/>
          <p14:tracePt t="18249" x="1727200" y="2600325"/>
          <p14:tracePt t="18265" x="1698625" y="2600325"/>
          <p14:tracePt t="18282" x="1676400" y="2606675"/>
          <p14:tracePt t="18298" x="1641475" y="2613025"/>
          <p14:tracePt t="18315" x="1631950" y="2619375"/>
          <p14:tracePt t="18332" x="1619250" y="2619375"/>
          <p14:tracePt t="18349" x="1606550" y="2619375"/>
          <p14:tracePt t="18365" x="1590675" y="2619375"/>
          <p14:tracePt t="18382" x="1581150" y="2619375"/>
          <p14:tracePt t="18398" x="1574800" y="2619375"/>
          <p14:tracePt t="18890" x="1571625" y="2619375"/>
          <p14:tracePt t="18904" x="1565275" y="2619375"/>
          <p14:tracePt t="18911" x="1555750" y="2619375"/>
          <p14:tracePt t="18931" x="1574800" y="2619375"/>
          <p14:tracePt t="19324" x="1609725" y="2606675"/>
          <p14:tracePt t="19331" x="1647825" y="2590800"/>
          <p14:tracePt t="19338" x="1676400" y="2578100"/>
          <p14:tracePt t="19348" x="1704975" y="2562225"/>
          <p14:tracePt t="19365" x="1752600" y="2520950"/>
          <p14:tracePt t="19382" x="1816100" y="2451100"/>
          <p14:tracePt t="19399" x="1844675" y="2403475"/>
          <p14:tracePt t="19432" x="1885950" y="2336800"/>
          <p14:tracePt t="19466" x="1901825" y="2308225"/>
          <p14:tracePt t="19482" x="1901825" y="2279650"/>
          <p14:tracePt t="19499" x="1901825" y="2257425"/>
          <p14:tracePt t="19516" x="1885950" y="2216150"/>
          <p14:tracePt t="19532" x="1873250" y="2193925"/>
          <p14:tracePt t="19549" x="1841500" y="2168525"/>
          <p14:tracePt t="19566" x="1806575" y="2149475"/>
          <p14:tracePt t="19582" x="1787525" y="2139950"/>
          <p14:tracePt t="19598" x="1762125" y="2127250"/>
          <p14:tracePt t="19615" x="1720850" y="2101850"/>
          <p14:tracePt t="19632" x="1695450" y="2092325"/>
          <p14:tracePt t="19649" x="1666875" y="2085975"/>
          <p14:tracePt t="19665" x="1644650" y="2085975"/>
          <p14:tracePt t="19682" x="1635125" y="2085975"/>
          <p14:tracePt t="19699" x="1625600" y="2085975"/>
          <p14:tracePt t="19715" x="1612900" y="2085975"/>
          <p14:tracePt t="19732" x="1603375" y="2085975"/>
          <p14:tracePt t="19749" x="1593850" y="2085975"/>
          <p14:tracePt t="19765" x="1571625" y="2085975"/>
          <p14:tracePt t="19782" x="1562100" y="2095500"/>
          <p14:tracePt t="19799" x="1552575" y="2101850"/>
          <p14:tracePt t="19815" x="1543050" y="2105025"/>
          <p14:tracePt t="19832" x="1543050" y="2117725"/>
          <p14:tracePt t="19849" x="1546225" y="2120900"/>
          <p14:tracePt t="19865" x="1587500" y="2130425"/>
          <p14:tracePt t="19882" x="1622425" y="2136775"/>
          <p14:tracePt t="19899" x="1666875" y="2143125"/>
          <p14:tracePt t="19915" x="1736725" y="2149475"/>
          <p14:tracePt t="19932" x="1781175" y="2159000"/>
          <p14:tracePt t="19949" x="1819275" y="2159000"/>
          <p14:tracePt t="19965" x="1866900" y="2159000"/>
          <p14:tracePt t="19982" x="1889125" y="2159000"/>
          <p14:tracePt t="19999" x="1901825" y="2159000"/>
          <p14:tracePt t="20015" x="1901825" y="2149475"/>
          <p14:tracePt t="20032" x="1901825" y="2136775"/>
          <p14:tracePt t="20050" x="1901825" y="2108200"/>
          <p14:tracePt t="20065" x="1901825" y="2098675"/>
          <p14:tracePt t="20082" x="1901825" y="2089150"/>
          <p14:tracePt t="20099" x="1901825" y="2079625"/>
          <p14:tracePt t="20115" x="1901825" y="2076450"/>
          <p14:tracePt t="20132" x="1901825" y="2060575"/>
          <p14:tracePt t="20149" x="1879600" y="2044700"/>
          <p14:tracePt t="20165" x="1876425" y="2035175"/>
          <p14:tracePt t="20182" x="1870075" y="2025650"/>
          <p14:tracePt t="20199" x="1870075" y="2009775"/>
          <p14:tracePt t="20235" x="1870075" y="2006600"/>
          <p14:tracePt t="20256" x="1870075" y="2000250"/>
          <p14:tracePt t="20271" x="1870075" y="1997075"/>
          <p14:tracePt t="20282" x="1870075" y="1990725"/>
          <p14:tracePt t="20299" x="1870075" y="1984375"/>
          <p14:tracePt t="20320" x="1873250" y="1984375"/>
          <p14:tracePt t="20332" x="1876425" y="1984375"/>
          <p14:tracePt t="20348" x="1898650" y="1984375"/>
          <p14:tracePt t="20365" x="1914525" y="1984375"/>
          <p14:tracePt t="20382" x="1924050" y="1993900"/>
          <p14:tracePt t="20398" x="1939925" y="2006600"/>
          <p14:tracePt t="20415" x="1939925" y="2022475"/>
          <p14:tracePt t="20432" x="1939925" y="2032000"/>
          <p14:tracePt t="20448" x="1930400" y="2060575"/>
          <p14:tracePt t="20466" x="1917700" y="2089150"/>
          <p14:tracePt t="20483" x="1905000" y="2114550"/>
          <p14:tracePt t="20499" x="1882775" y="2155825"/>
          <p14:tracePt t="20515" x="1825625" y="2184400"/>
          <p14:tracePt t="20532" x="1727200" y="2225675"/>
          <p14:tracePt t="20548" x="1571625" y="2241550"/>
          <p14:tracePt t="20565" x="1511300" y="2241550"/>
          <p14:tracePt t="20582" x="1457325" y="2241550"/>
          <p14:tracePt t="20598" x="1419225" y="2241550"/>
          <p14:tracePt t="20615" x="1409700" y="2241550"/>
          <p14:tracePt t="20632" x="1400175" y="2241550"/>
          <p14:tracePt t="20649" x="1377950" y="2241550"/>
          <p14:tracePt t="20665" x="1368425" y="2241550"/>
          <p14:tracePt t="20740" x="1368425" y="2235200"/>
          <p14:tracePt t="20748" x="1371600" y="2232025"/>
          <p14:tracePt t="20754" x="1374775" y="2219325"/>
          <p14:tracePt t="20765" x="1387475" y="2216150"/>
          <p14:tracePt t="20782" x="1403350" y="2200275"/>
          <p14:tracePt t="20798" x="1412875" y="2190750"/>
          <p14:tracePt t="20815" x="1422400" y="2181225"/>
          <p14:tracePt t="20832" x="1441450" y="2159000"/>
          <p14:tracePt t="20848" x="1457325" y="2149475"/>
          <p14:tracePt t="20865" x="1482725" y="2136775"/>
          <p14:tracePt t="20882" x="1533525" y="2098675"/>
          <p14:tracePt t="20898" x="1571625" y="2073275"/>
          <p14:tracePt t="20915" x="1593850" y="2063750"/>
          <p14:tracePt t="20932" x="1638300" y="2025650"/>
          <p14:tracePt t="20949" x="1654175" y="2016125"/>
          <p14:tracePt t="20965" x="1676400" y="1997075"/>
          <p14:tracePt t="20982" x="1704975" y="1974850"/>
          <p14:tracePt t="20998" x="1736725" y="1962150"/>
          <p14:tracePt t="21015" x="1765300" y="1949450"/>
          <p14:tracePt t="21032" x="1816100" y="1927225"/>
          <p14:tracePt t="21048" x="1838325" y="1914525"/>
          <p14:tracePt t="21065" x="1870075" y="1901825"/>
          <p14:tracePt t="21082" x="1885950" y="1889125"/>
          <p14:tracePt t="21098" x="1895475" y="1873250"/>
          <p14:tracePt t="21115" x="1911350" y="1866900"/>
          <p14:tracePt t="21132" x="1927225" y="1860550"/>
          <p14:tracePt t="21148" x="1936750" y="1857375"/>
          <p14:tracePt t="21165" x="1946275" y="1857375"/>
          <p14:tracePt t="21182" x="1962150" y="1857375"/>
          <p14:tracePt t="21232" x="1958975" y="1857375"/>
          <p14:tracePt t="21239" x="1949450" y="1857375"/>
          <p14:tracePt t="21248" x="1943100" y="1857375"/>
          <p14:tracePt t="21265" x="1933575" y="1863725"/>
          <p14:tracePt t="21282" x="1920875" y="1882775"/>
          <p14:tracePt t="21298" x="1908175" y="1892300"/>
          <p14:tracePt t="21315" x="1892300" y="1911350"/>
          <p14:tracePt t="21332" x="1876425" y="1939925"/>
          <p14:tracePt t="21349" x="1866900" y="1955800"/>
          <p14:tracePt t="21365" x="1857375" y="1965325"/>
          <p14:tracePt t="21382" x="1835150" y="1997075"/>
          <p14:tracePt t="21399" x="1822450" y="2012950"/>
          <p14:tracePt t="21415" x="1812925" y="2044700"/>
          <p14:tracePt t="21431" x="1806575" y="2079625"/>
          <p14:tracePt t="21448" x="1806575" y="2108200"/>
          <p14:tracePt t="21465" x="1806575" y="2130425"/>
          <p14:tracePt t="21483" x="1806575" y="2162175"/>
          <p14:tracePt t="21499" x="1806575" y="2174875"/>
          <p14:tracePt t="21516" x="1806575" y="2187575"/>
          <p14:tracePt t="21532" x="1806575" y="2197100"/>
          <p14:tracePt t="21549" x="1806575" y="2212975"/>
          <p14:tracePt t="21565" x="1806575" y="2228850"/>
          <p14:tracePt t="21652" x="1806575" y="2225675"/>
          <p14:tracePt t="21659" x="1806575" y="2222500"/>
          <p14:tracePt t="21665" x="1806575" y="2216150"/>
          <p14:tracePt t="21682" x="1806575" y="2200275"/>
          <p14:tracePt t="21698" x="1806575" y="2181225"/>
          <p14:tracePt t="21715" x="1806575" y="2139950"/>
          <p14:tracePt t="21732" x="1806575" y="2117725"/>
          <p14:tracePt t="21748" x="1806575" y="2089150"/>
          <p14:tracePt t="21765" x="1806575" y="2060575"/>
          <p14:tracePt t="21782" x="1819275" y="2032000"/>
          <p14:tracePt t="21798" x="1831975" y="1993900"/>
          <p14:tracePt t="21815" x="1857375" y="1949450"/>
          <p14:tracePt t="21832" x="1866900" y="1933575"/>
          <p14:tracePt t="21848" x="1879600" y="1905000"/>
          <p14:tracePt t="21865" x="1892300" y="1889125"/>
          <p14:tracePt t="21881" x="1914525" y="1879600"/>
          <p14:tracePt t="21898" x="1930400" y="1870075"/>
          <p14:tracePt t="21915" x="1965325" y="1847850"/>
          <p14:tracePt t="21932" x="1981200" y="1835150"/>
          <p14:tracePt t="21948" x="1990725" y="1825625"/>
          <p14:tracePt t="21965" x="2006600" y="1825625"/>
          <p14:tracePt t="21982" x="2022475" y="1825625"/>
          <p14:tracePt t="21998" x="2032000" y="1822450"/>
          <p14:tracePt t="22015" x="2035175" y="1822450"/>
          <p14:tracePt t="22143" x="2035175" y="1828800"/>
          <p14:tracePt t="22149" x="2035175" y="1831975"/>
          <p14:tracePt t="22156" x="2035175" y="1838325"/>
          <p14:tracePt t="22165" x="2035175" y="1841500"/>
          <p14:tracePt t="22182" x="2035175" y="1851025"/>
          <p14:tracePt t="22199" x="2035175" y="1873250"/>
          <p14:tracePt t="22214" x="2022475" y="1889125"/>
          <p14:tracePt t="22232" x="2006600" y="1917700"/>
          <p14:tracePt t="22249" x="1974850" y="1955800"/>
          <p14:tracePt t="22265" x="1943100" y="1987550"/>
          <p14:tracePt t="22282" x="1917700" y="2009775"/>
          <p14:tracePt t="22298" x="1873250" y="2054225"/>
          <p14:tracePt t="22315" x="1851025" y="2079625"/>
          <p14:tracePt t="22332" x="1831975" y="2105025"/>
          <p14:tracePt t="22349" x="1803400" y="2127250"/>
          <p14:tracePt t="22364" x="1787525" y="2136775"/>
          <p14:tracePt t="22382" x="1778000" y="2146300"/>
          <p14:tracePt t="22399" x="1755775" y="2168525"/>
          <p14:tracePt t="22415" x="1746250" y="2178050"/>
          <p14:tracePt t="22432" x="1736725" y="2187575"/>
          <p14:tracePt t="22448" x="1717675" y="2203450"/>
          <p14:tracePt t="22465" x="1711325" y="2203450"/>
          <p14:tracePt t="22481" x="1708150" y="2203450"/>
          <p14:tracePt t="22499" x="1698625" y="2203450"/>
          <p14:tracePt t="22514" x="1689100" y="2203450"/>
          <p14:tracePt t="22532" x="1676400" y="2203450"/>
          <p14:tracePt t="22548" x="1666875" y="2203450"/>
          <p14:tracePt t="22565" x="1666875" y="2193925"/>
          <p14:tracePt t="22582" x="1666875" y="2184400"/>
          <p14:tracePt t="22599" x="1676400" y="2171700"/>
          <p14:tracePt t="22615" x="1685925" y="2146300"/>
          <p14:tracePt t="22631" x="1698625" y="2130425"/>
          <p14:tracePt t="22648" x="1711325" y="2111375"/>
          <p14:tracePt t="22664" x="1727200" y="2095500"/>
          <p14:tracePt t="22684" x="1743075" y="2079625"/>
          <p14:tracePt t="22699" x="1752600" y="2070100"/>
          <p14:tracePt t="22715" x="1762125" y="2060575"/>
          <p14:tracePt t="22733" x="1803400" y="2035175"/>
          <p14:tracePt t="22749" x="1819275" y="2025650"/>
          <p14:tracePt t="22764" x="1835150" y="2016125"/>
          <p14:tracePt t="22782" x="1854200" y="1990725"/>
          <p14:tracePt t="22798" x="1863725" y="1978025"/>
          <p14:tracePt t="22815" x="1895475" y="1968500"/>
          <p14:tracePt t="22832" x="1908175" y="1952625"/>
          <p14:tracePt t="22848" x="1920875" y="1936750"/>
          <p14:tracePt t="22865" x="1930400" y="1933575"/>
          <p14:tracePt t="22882" x="1939925" y="1927225"/>
          <p14:tracePt t="22898" x="1939925" y="1924050"/>
          <p14:tracePt t="22914" x="1946275" y="1917700"/>
          <p14:tracePt t="22932" x="1946275" y="1908175"/>
          <p14:tracePt t="22948" x="1946275" y="1905000"/>
          <p14:tracePt t="22982" x="1949450" y="1898650"/>
          <p14:tracePt t="23018" x="1949450" y="1889125"/>
          <p14:tracePt t="23097" x="1949450" y="1895475"/>
          <p14:tracePt t="23104" x="1949450" y="1901825"/>
          <p14:tracePt t="23115" x="1949450" y="1905000"/>
          <p14:tracePt t="23132" x="1943100" y="1920875"/>
          <p14:tracePt t="23148" x="1927225" y="1930400"/>
          <p14:tracePt t="23165" x="1911350" y="1952625"/>
          <p14:tracePt t="23182" x="1866900" y="1990725"/>
          <p14:tracePt t="23198" x="1835150" y="2022475"/>
          <p14:tracePt t="23215" x="1803400" y="2047875"/>
          <p14:tracePt t="23231" x="1765300" y="2089150"/>
          <p14:tracePt t="23249" x="1749425" y="2114550"/>
          <p14:tracePt t="23265" x="1736725" y="2146300"/>
          <p14:tracePt t="23281" x="1720850" y="2165350"/>
          <p14:tracePt t="23298" x="1711325" y="2174875"/>
          <p14:tracePt t="23316" x="1689100" y="2197100"/>
          <p14:tracePt t="23331" x="1685925" y="2206625"/>
          <p14:tracePt t="23348" x="1685925" y="2216150"/>
          <p14:tracePt t="23366" x="1685925" y="2222500"/>
          <p14:tracePt t="23398" x="1685925" y="2219325"/>
          <p14:tracePt t="23415" x="1685925" y="2200275"/>
          <p14:tracePt t="23432" x="1692275" y="2155825"/>
          <p14:tracePt t="23448" x="1692275" y="2133600"/>
          <p14:tracePt t="23465" x="1704975" y="2105025"/>
          <p14:tracePt t="23482" x="1711325" y="2095500"/>
          <p14:tracePt t="23498" x="1714500" y="2085975"/>
          <p14:tracePt t="23515" x="1730375" y="2063750"/>
          <p14:tracePt t="23531" x="1739900" y="2054225"/>
          <p14:tracePt t="23548" x="1755775" y="2047875"/>
          <p14:tracePt t="23565" x="1768475" y="2035175"/>
          <p14:tracePt t="23582" x="1778000" y="2025650"/>
          <p14:tracePt t="23598" x="1790700" y="2009775"/>
          <p14:tracePt t="23615" x="1809750" y="2009775"/>
          <p14:tracePt t="23631" x="1819275" y="2009775"/>
          <p14:tracePt t="23648" x="1828800" y="2009775"/>
          <p14:tracePt t="23665" x="1844675" y="2009775"/>
          <p14:tracePt t="23681" x="1860550" y="2009775"/>
          <p14:tracePt t="23698" x="1870075" y="2009775"/>
          <p14:tracePt t="23715" x="1873250" y="2009775"/>
          <p14:tracePt t="23944" x="1873250" y="2016125"/>
          <p14:tracePt t="23950" x="1873250" y="2022475"/>
          <p14:tracePt t="23965" x="1873250" y="2032000"/>
          <p14:tracePt t="23981" x="1873250" y="2044700"/>
          <p14:tracePt t="23999" x="1866900" y="2066925"/>
          <p14:tracePt t="24015" x="1857375" y="2076450"/>
          <p14:tracePt t="24032" x="1838325" y="2098675"/>
          <p14:tracePt t="24049" x="1825625" y="2127250"/>
          <p14:tracePt t="24065" x="1812925" y="2136775"/>
          <p14:tracePt t="24082" x="1803400" y="2146300"/>
          <p14:tracePt t="24098" x="1784350" y="2159000"/>
          <p14:tracePt t="24115" x="1784350" y="2174875"/>
          <p14:tracePt t="24131" x="1784350" y="2184400"/>
          <p14:tracePt t="24149" x="1784350" y="2190750"/>
          <p14:tracePt t="24192" x="1778000" y="2190750"/>
          <p14:tracePt t="24249" x="1778000" y="2187575"/>
          <p14:tracePt t="24256" x="1778000" y="2184400"/>
          <p14:tracePt t="24264" x="1778000" y="2178050"/>
          <p14:tracePt t="24282" x="1778000" y="2143125"/>
          <p14:tracePt t="24299" x="1778000" y="2095500"/>
          <p14:tracePt t="24315" x="1778000" y="2079625"/>
          <p14:tracePt t="24332" x="1778000" y="2070100"/>
          <p14:tracePt t="24348" x="1778000" y="2060575"/>
          <p14:tracePt t="24381" x="1778000" y="2051050"/>
          <p14:tracePt t="25074" x="1806575" y="2101850"/>
          <p14:tracePt t="25082" x="1844675" y="2174875"/>
          <p14:tracePt t="25089" x="1892300" y="2270125"/>
          <p14:tracePt t="25098" x="1930400" y="2374900"/>
          <p14:tracePt t="25115" x="2016125" y="2565400"/>
          <p14:tracePt t="25131" x="2168525" y="2854325"/>
          <p14:tracePt t="25149" x="2263775" y="3035300"/>
          <p14:tracePt t="25183" x="2425700" y="3302000"/>
          <p14:tracePt t="25215" x="2505075" y="3460750"/>
          <p14:tracePt t="25233" x="2524125" y="3517900"/>
          <p14:tracePt t="25248" x="2530475" y="3540125"/>
          <p14:tracePt t="25265" x="2530475" y="3562350"/>
          <p14:tracePt t="25281" x="2530475" y="3578225"/>
          <p14:tracePt t="25298" x="2530475" y="3587750"/>
          <p14:tracePt t="25315" x="2530475" y="3597275"/>
          <p14:tracePt t="25331" x="2530475" y="3606800"/>
          <p14:tracePt t="25515" x="2527300" y="3584575"/>
          <p14:tracePt t="25523" x="2520950" y="3565525"/>
          <p14:tracePt t="25531" x="2514600" y="3546475"/>
          <p14:tracePt t="25549" x="2501900" y="3508375"/>
          <p14:tracePt t="25565" x="2463800" y="3448050"/>
          <p14:tracePt t="25581" x="2438400" y="3425825"/>
          <p14:tracePt t="25598" x="2422525" y="3413125"/>
          <p14:tracePt t="25616" x="2400300" y="3394075"/>
          <p14:tracePt t="25631" x="2390775" y="3387725"/>
          <p14:tracePt t="25648" x="2381250" y="3381375"/>
          <p14:tracePt t="25665" x="2346325" y="3371850"/>
          <p14:tracePt t="25681" x="2330450" y="3362325"/>
          <p14:tracePt t="25698" x="2308225" y="3343275"/>
          <p14:tracePt t="25715" x="2295525" y="3330575"/>
          <p14:tracePt t="25731" x="2286000" y="3321050"/>
          <p14:tracePt t="25748" x="2276475" y="3311525"/>
          <p14:tracePt t="25764" x="2260600" y="3289300"/>
          <p14:tracePt t="25781" x="2260600" y="3286125"/>
          <p14:tracePt t="25798" x="2254250" y="3276600"/>
          <p14:tracePt t="25815" x="2254250" y="3267075"/>
          <p14:tracePt t="25831" x="2254250" y="3251200"/>
          <p14:tracePt t="25848" x="2254250" y="3241675"/>
          <p14:tracePt t="25865" x="2254250" y="3235325"/>
          <p14:tracePt t="25935" x="2254250" y="3232150"/>
          <p14:tracePt t="26170" x="2254250" y="3238500"/>
          <p14:tracePt t="26177" x="2254250" y="3241675"/>
          <p14:tracePt t="26184" x="2254250" y="3251200"/>
          <p14:tracePt t="26199" x="2254250" y="3263900"/>
          <p14:tracePt t="26231" x="2254250" y="3276600"/>
          <p14:tracePt t="26282" x="2254250" y="3270250"/>
          <p14:tracePt t="26298" x="2260600" y="3254375"/>
          <p14:tracePt t="26315" x="2273300" y="3225800"/>
          <p14:tracePt t="26331" x="2273300" y="3213100"/>
          <p14:tracePt t="26348" x="2279650" y="3184525"/>
          <p14:tracePt t="26364" x="2279650" y="3175000"/>
          <p14:tracePt t="26382" x="2279650" y="3165475"/>
          <p14:tracePt t="26398" x="2279650" y="3149600"/>
          <p14:tracePt t="26414" x="2279650" y="3140075"/>
          <p14:tracePt t="26431" x="2279650" y="3133725"/>
          <p14:tracePt t="26448" x="2279650" y="3130550"/>
          <p14:tracePt t="27900" x="2276475" y="3092450"/>
          <p14:tracePt t="27907" x="2266950" y="3032125"/>
          <p14:tracePt t="27914" x="2260600" y="2974975"/>
          <p14:tracePt t="27931" x="2251075" y="2857500"/>
          <p14:tracePt t="27948" x="2241550" y="2695575"/>
          <p14:tracePt t="27965" x="2232025" y="2476500"/>
          <p14:tracePt t="27981" x="2212975" y="2305050"/>
          <p14:tracePt t="28014" x="2162175" y="1974850"/>
          <p14:tracePt t="28048" x="2089150" y="1774825"/>
          <p14:tracePt t="28064" x="2038350" y="1689100"/>
          <p14:tracePt t="28081" x="2009775" y="1641475"/>
          <p14:tracePt t="28098" x="1968500" y="1597025"/>
          <p14:tracePt t="28114" x="1943100" y="1571625"/>
          <p14:tracePt t="28131" x="1911350" y="1539875"/>
          <p14:tracePt t="28148" x="1882775" y="1514475"/>
          <p14:tracePt t="28164" x="1851025" y="1482725"/>
          <p14:tracePt t="28182" x="1825625" y="1470025"/>
          <p14:tracePt t="28198" x="1771650" y="1450975"/>
          <p14:tracePt t="28214" x="1717675" y="1438275"/>
          <p14:tracePt t="28231" x="1651000" y="1416050"/>
          <p14:tracePt t="28248" x="1562100" y="1393825"/>
          <p14:tracePt t="28265" x="1498600" y="1387475"/>
          <p14:tracePt t="28281" x="1428750" y="1387475"/>
          <p14:tracePt t="28298" x="1311275" y="1393825"/>
          <p14:tracePt t="28314" x="1247775" y="1406525"/>
          <p14:tracePt t="28331" x="1200150" y="1441450"/>
          <p14:tracePt t="28348" x="1149350" y="1479550"/>
          <p14:tracePt t="28364" x="1108075" y="1527175"/>
          <p14:tracePt t="28381" x="1050925" y="1609725"/>
          <p14:tracePt t="28397" x="993775" y="1746250"/>
          <p14:tracePt t="28414" x="962025" y="1825625"/>
          <p14:tracePt t="28431" x="949325" y="1898650"/>
          <p14:tracePt t="28448" x="949325" y="2028825"/>
          <p14:tracePt t="28464" x="962025" y="2146300"/>
          <p14:tracePt t="28482" x="987425" y="2254250"/>
          <p14:tracePt t="28497" x="1041400" y="2466975"/>
          <p14:tracePt t="28514" x="1057275" y="2597150"/>
          <p14:tracePt t="28531" x="1073150" y="2714625"/>
          <p14:tracePt t="28547" x="1092200" y="2889250"/>
          <p14:tracePt t="28565" x="1104900" y="2974975"/>
          <p14:tracePt t="28581" x="1120775" y="3038475"/>
          <p14:tracePt t="28597" x="1139825" y="3101975"/>
          <p14:tracePt t="28614" x="1152525" y="3133725"/>
          <p14:tracePt t="28631" x="1168400" y="3159125"/>
          <p14:tracePt t="28648" x="1206500" y="3200400"/>
          <p14:tracePt t="28664" x="1238250" y="3219450"/>
          <p14:tracePt t="28682" x="1279525" y="3244850"/>
          <p14:tracePt t="28698" x="1317625" y="3257550"/>
          <p14:tracePt t="28714" x="1349375" y="3270250"/>
          <p14:tracePt t="28732" x="1412875" y="3295650"/>
          <p14:tracePt t="28747" x="1457325" y="3295650"/>
          <p14:tracePt t="28764" x="1501775" y="3295650"/>
          <p14:tracePt t="28782" x="1565275" y="3282950"/>
          <p14:tracePt t="28797" x="1603375" y="3276600"/>
          <p14:tracePt t="28814" x="1641475" y="3263900"/>
          <p14:tracePt t="28832" x="1698625" y="3248025"/>
          <p14:tracePt t="28848" x="1727200" y="3235325"/>
          <p14:tracePt t="28864" x="1774825" y="3213100"/>
          <p14:tracePt t="28882" x="1857375" y="3178175"/>
          <p14:tracePt t="28897" x="1927225" y="3140075"/>
          <p14:tracePt t="28914" x="1974850" y="3108325"/>
          <p14:tracePt t="28931" x="2057400" y="3016250"/>
          <p14:tracePt t="28948" x="2120900" y="2952750"/>
          <p14:tracePt t="28964" x="2187575" y="2879725"/>
          <p14:tracePt t="28981" x="2282825" y="2765425"/>
          <p14:tracePt t="28997" x="2352675" y="2711450"/>
          <p14:tracePt t="29014" x="2406650" y="2660650"/>
          <p14:tracePt t="29031" x="2479675" y="2587625"/>
          <p14:tracePt t="29047" x="2505075" y="2540000"/>
          <p14:tracePt t="29064" x="2530475" y="2501900"/>
          <p14:tracePt t="29081" x="2578100" y="2435225"/>
          <p14:tracePt t="29098" x="2590800" y="2390775"/>
          <p14:tracePt t="29114" x="2609850" y="2343150"/>
          <p14:tracePt t="29131" x="2628900" y="2301875"/>
          <p14:tracePt t="29147" x="2641600" y="2270125"/>
          <p14:tracePt t="29164" x="2651125" y="2247900"/>
          <p14:tracePt t="29182" x="2673350" y="2222500"/>
          <p14:tracePt t="29198" x="2676525" y="2212975"/>
          <p14:tracePt t="29214" x="2676525" y="2203450"/>
          <p14:tracePt t="29231" x="2676525" y="2197100"/>
          <p14:tracePt t="30213" x="2638425" y="2251075"/>
          <p14:tracePt t="30220" x="2571750" y="2346325"/>
          <p14:tracePt t="30232" x="2495550" y="2489200"/>
          <p14:tracePt t="30249" x="2352675" y="2743200"/>
          <p14:tracePt t="30269" x="2219325" y="3028950"/>
          <p14:tracePt t="30289" x="2146300" y="3184525"/>
          <p14:tracePt t="30315" x="2012950" y="3454400"/>
          <p14:tracePt t="30348" x="1914525" y="3702050"/>
          <p14:tracePt t="30365" x="1898650" y="3787775"/>
          <p14:tracePt t="30381" x="1873250" y="3886200"/>
          <p14:tracePt t="30397" x="1841500" y="4032250"/>
          <p14:tracePt t="30414" x="1825625" y="4105275"/>
          <p14:tracePt t="30431" x="1809750" y="4181475"/>
          <p14:tracePt t="30448" x="1803400" y="4295775"/>
          <p14:tracePt t="30464" x="1803400" y="4349750"/>
          <p14:tracePt t="30481" x="1803400" y="4400550"/>
          <p14:tracePt t="30497" x="1797050" y="4457700"/>
          <p14:tracePt t="30514" x="1784350" y="4492625"/>
          <p14:tracePt t="30531" x="1784350" y="4530725"/>
          <p14:tracePt t="30548" x="1784350" y="4584700"/>
          <p14:tracePt t="30564" x="1784350" y="4622800"/>
          <p14:tracePt t="30580" x="1784350" y="4645025"/>
          <p14:tracePt t="30598" x="1784350" y="4683125"/>
          <p14:tracePt t="30614" x="1797050" y="4702175"/>
          <p14:tracePt t="30631" x="1809750" y="4724400"/>
          <p14:tracePt t="30647" x="1825625" y="4737100"/>
          <p14:tracePt t="30664" x="1854200" y="4743450"/>
          <p14:tracePt t="30681" x="1876425" y="4740275"/>
          <p14:tracePt t="30698" x="1933575" y="4708525"/>
          <p14:tracePt t="30714" x="1958975" y="4683125"/>
          <p14:tracePt t="30732" x="2003425" y="4616450"/>
          <p14:tracePt t="30747" x="2016125" y="4572000"/>
          <p14:tracePt t="30764" x="2035175" y="4533900"/>
          <p14:tracePt t="30782" x="2035175" y="4470400"/>
          <p14:tracePt t="30798" x="2035175" y="4429125"/>
          <p14:tracePt t="30814" x="2019300" y="4381500"/>
          <p14:tracePt t="30831" x="2003425" y="4346575"/>
          <p14:tracePt t="30847" x="1984375" y="4314825"/>
          <p14:tracePt t="30865" x="1952625" y="4295775"/>
          <p14:tracePt t="30881" x="1917700" y="4279900"/>
          <p14:tracePt t="30897" x="1885950" y="4260850"/>
          <p14:tracePt t="30914" x="1841500" y="4241800"/>
          <p14:tracePt t="30931" x="1752600" y="4219575"/>
          <p14:tracePt t="30948" x="1685925" y="4197350"/>
          <p14:tracePt t="30964" x="1641475" y="4191000"/>
          <p14:tracePt t="30981" x="1577975" y="4191000"/>
          <p14:tracePt t="30997" x="1549400" y="4191000"/>
          <p14:tracePt t="31014" x="1520825" y="4191000"/>
          <p14:tracePt t="31031" x="1457325" y="4191000"/>
          <p14:tracePt t="31048" x="1412875" y="4194175"/>
          <p14:tracePt t="31064" x="1384300" y="4206875"/>
          <p14:tracePt t="31081" x="1349375" y="4225925"/>
          <p14:tracePt t="31097" x="1317625" y="4238625"/>
          <p14:tracePt t="31114" x="1308100" y="4248150"/>
          <p14:tracePt t="31131" x="1292225" y="4267200"/>
          <p14:tracePt t="31148" x="1282700" y="4276725"/>
          <p14:tracePt t="31165" x="1266825" y="4295775"/>
          <p14:tracePt t="31181" x="1241425" y="4337050"/>
          <p14:tracePt t="31198" x="1231900" y="4362450"/>
          <p14:tracePt t="31214" x="1206500" y="4391025"/>
          <p14:tracePt t="31231" x="1187450" y="4429125"/>
          <p14:tracePt t="31247" x="1174750" y="4457700"/>
          <p14:tracePt t="31264" x="1174750" y="4486275"/>
          <p14:tracePt t="31282" x="1174750" y="4549775"/>
          <p14:tracePt t="31297" x="1174750" y="4594225"/>
          <p14:tracePt t="31315" x="1174750" y="4654550"/>
          <p14:tracePt t="31331" x="1174750" y="4699000"/>
          <p14:tracePt t="31347" x="1174750" y="4737100"/>
          <p14:tracePt t="31364" x="1177925" y="4775200"/>
          <p14:tracePt t="31380" x="1190625" y="4835525"/>
          <p14:tracePt t="31398" x="1203325" y="4873625"/>
          <p14:tracePt t="31414" x="1209675" y="4905375"/>
          <p14:tracePt t="31431" x="1235075" y="4956175"/>
          <p14:tracePt t="31447" x="1244600" y="4978400"/>
          <p14:tracePt t="31465" x="1257300" y="5019675"/>
          <p14:tracePt t="31481" x="1270000" y="5041900"/>
          <p14:tracePt t="31497" x="1289050" y="5073650"/>
          <p14:tracePt t="31515" x="1304925" y="5108575"/>
          <p14:tracePt t="31531" x="1333500" y="5156200"/>
          <p14:tracePt t="31547" x="1365250" y="5203825"/>
          <p14:tracePt t="31564" x="1409700" y="5254625"/>
          <p14:tracePt t="31580" x="1435100" y="5286375"/>
          <p14:tracePt t="31597" x="1460500" y="5318125"/>
          <p14:tracePt t="31615" x="1511300" y="5356225"/>
          <p14:tracePt t="31630" x="1558925" y="5387975"/>
          <p14:tracePt t="31647" x="1606550" y="5416550"/>
          <p14:tracePt t="31664" x="1682750" y="5464175"/>
          <p14:tracePt t="31681" x="1720850" y="5483225"/>
          <p14:tracePt t="31697" x="1765300" y="5495925"/>
          <p14:tracePt t="31715" x="1828800" y="5521325"/>
          <p14:tracePt t="31731" x="1882775" y="5534025"/>
          <p14:tracePt t="31747" x="1927225" y="5546725"/>
          <p14:tracePt t="31764" x="2016125" y="5562600"/>
          <p14:tracePt t="31781" x="2057400" y="5562600"/>
          <p14:tracePt t="31797" x="2101850" y="5562600"/>
          <p14:tracePt t="31814" x="2165350" y="5568950"/>
          <p14:tracePt t="31831" x="2209800" y="5568950"/>
          <p14:tracePt t="31847" x="2244725" y="5568950"/>
          <p14:tracePt t="31849" x="2263775" y="5568950"/>
          <p14:tracePt t="31864" x="2286000" y="5568950"/>
          <p14:tracePt t="31881" x="2308225" y="5568950"/>
          <p14:tracePt t="31897" x="2336800" y="5568950"/>
          <p14:tracePt t="31914" x="2365375" y="5553075"/>
          <p14:tracePt t="31931" x="2393950" y="5543550"/>
          <p14:tracePt t="31947" x="2409825" y="5530850"/>
          <p14:tracePt t="31964" x="2444750" y="5495925"/>
          <p14:tracePt t="31981" x="2473325" y="5451475"/>
          <p14:tracePt t="31998" x="2505075" y="5384800"/>
          <p14:tracePt t="32014" x="2517775" y="5353050"/>
          <p14:tracePt t="32031" x="2530475" y="5324475"/>
          <p14:tracePt t="32048" x="2552700" y="5295900"/>
          <p14:tracePt t="32064" x="2562225" y="5280025"/>
          <p14:tracePt t="32080" x="2574925" y="5254625"/>
          <p14:tracePt t="32098" x="2590800" y="5229225"/>
          <p14:tracePt t="32114" x="2609850" y="5197475"/>
          <p14:tracePt t="32131" x="2619375" y="5175250"/>
          <p14:tracePt t="32148" x="2625725" y="5124450"/>
          <p14:tracePt t="32164" x="2625725" y="5105400"/>
          <p14:tracePt t="32180" x="2625725" y="5089525"/>
          <p14:tracePt t="32198" x="2625725" y="5067300"/>
          <p14:tracePt t="32214" x="2619375" y="5057775"/>
          <p14:tracePt t="32231" x="2609850" y="5029200"/>
          <p14:tracePt t="32248" x="2584450" y="5000625"/>
          <p14:tracePt t="32264" x="2574925" y="4978400"/>
          <p14:tracePt t="32280" x="2562225" y="4959350"/>
          <p14:tracePt t="32297" x="2543175" y="4946650"/>
          <p14:tracePt t="32314" x="2533650" y="4937125"/>
          <p14:tracePt t="32330" x="2524125" y="4924425"/>
          <p14:tracePt t="32347" x="2514600" y="4924425"/>
          <p14:tracePt t="33586" x="2571750" y="4927600"/>
          <p14:tracePt t="33593" x="2663825" y="4937125"/>
          <p14:tracePt t="33600" x="2806700" y="4946650"/>
          <p14:tracePt t="33614" x="3022600" y="4965700"/>
          <p14:tracePt t="33631" x="3228975" y="4984750"/>
          <p14:tracePt t="33648" x="3457575" y="4984750"/>
          <p14:tracePt t="33680" x="3857625" y="4994275"/>
          <p14:tracePt t="33715" x="4168775" y="4981575"/>
          <p14:tracePt t="33731" x="4330700" y="4962525"/>
          <p14:tracePt t="33747" x="4473575" y="4946650"/>
          <p14:tracePt t="33764" x="4660900" y="4918075"/>
          <p14:tracePt t="33781" x="4800600" y="4911725"/>
          <p14:tracePt t="33797" x="4892675" y="4911725"/>
          <p14:tracePt t="33814" x="5032375" y="4911725"/>
          <p14:tracePt t="33830" x="5149850" y="4924425"/>
          <p14:tracePt t="33847" x="5267325" y="4940300"/>
          <p14:tracePt t="33864" x="5391150" y="4965700"/>
          <p14:tracePt t="33880" x="5486400" y="4981575"/>
          <p14:tracePt t="33898" x="5568950" y="4981575"/>
          <p14:tracePt t="33915" x="5654675" y="4987925"/>
          <p14:tracePt t="33931" x="5705475" y="4987925"/>
          <p14:tracePt t="33947" x="5737225" y="4987925"/>
          <p14:tracePt t="33964" x="5784850" y="4987925"/>
          <p14:tracePt t="33980" x="5813425" y="4987925"/>
          <p14:tracePt t="33997" x="5835650" y="4978400"/>
          <p14:tracePt t="34014" x="5880100" y="4959350"/>
          <p14:tracePt t="34030" x="5902325" y="4943475"/>
          <p14:tracePt t="34047" x="5927725" y="4918075"/>
          <p14:tracePt t="34064" x="5972175" y="4851400"/>
          <p14:tracePt t="34080" x="5991225" y="4813300"/>
          <p14:tracePt t="34098" x="6022975" y="4768850"/>
          <p14:tracePt t="34114" x="6042025" y="4730750"/>
          <p14:tracePt t="34131" x="6070600" y="4686300"/>
          <p14:tracePt t="34148" x="6089650" y="4603750"/>
          <p14:tracePt t="34164" x="6102350" y="4565650"/>
          <p14:tracePt t="34180" x="6108700" y="4521200"/>
          <p14:tracePt t="34198" x="6108700" y="4479925"/>
          <p14:tracePt t="34214" x="6108700" y="4464050"/>
          <p14:tracePt t="34231" x="6108700" y="4454525"/>
          <p14:tracePt t="34248" x="6096000" y="4425950"/>
          <p14:tracePt t="34264" x="6083300" y="4403725"/>
          <p14:tracePt t="34281" x="6057900" y="4371975"/>
          <p14:tracePt t="34297" x="6019800" y="4314825"/>
          <p14:tracePt t="34313" x="5988050" y="4289425"/>
          <p14:tracePt t="34331" x="5949950" y="4264025"/>
          <p14:tracePt t="34348" x="5892800" y="4222750"/>
          <p14:tracePt t="34363" x="5845175" y="4203700"/>
          <p14:tracePt t="34381" x="5797550" y="4175125"/>
          <p14:tracePt t="34398" x="5705475" y="4140200"/>
          <p14:tracePt t="34415" x="5641975" y="4124325"/>
          <p14:tracePt t="34431" x="5584825" y="4105275"/>
          <p14:tracePt t="34447" x="5495925" y="4083050"/>
          <p14:tracePt t="34463" x="5413375" y="4083050"/>
          <p14:tracePt t="34480" x="5330825" y="4083050"/>
          <p14:tracePt t="34497" x="5187950" y="4095750"/>
          <p14:tracePt t="34514" x="5102225" y="4121150"/>
          <p14:tracePt t="34530" x="4994275" y="4137025"/>
          <p14:tracePt t="34547" x="4851400" y="4159250"/>
          <p14:tracePt t="34564" x="4765675" y="4175125"/>
          <p14:tracePt t="34580" x="4679950" y="4200525"/>
          <p14:tracePt t="34597" x="4530725" y="4248150"/>
          <p14:tracePt t="34613" x="4441825" y="4289425"/>
          <p14:tracePt t="34631" x="4362450" y="4321175"/>
          <p14:tracePt t="34648" x="4286250" y="4368800"/>
          <p14:tracePt t="34664" x="4238625" y="4394200"/>
          <p14:tracePt t="34680" x="4191000" y="4429125"/>
          <p14:tracePt t="34697" x="4105275" y="4470400"/>
          <p14:tracePt t="34714" x="4035425" y="4508500"/>
          <p14:tracePt t="34731" x="3997325" y="4540250"/>
          <p14:tracePt t="34747" x="3930650" y="4587875"/>
          <p14:tracePt t="34764" x="3870325" y="4641850"/>
          <p14:tracePt t="34780" x="3822700" y="4667250"/>
          <p14:tracePt t="34797" x="3781425" y="4711700"/>
          <p14:tracePt t="34814" x="3746500" y="4749800"/>
          <p14:tracePt t="34831" x="3670300" y="4851400"/>
          <p14:tracePt t="34847" x="3635375" y="4908550"/>
          <p14:tracePt t="34863" x="3606800" y="4965700"/>
          <p14:tracePt t="34881" x="3559175" y="5032375"/>
          <p14:tracePt t="34897" x="3533775" y="5080000"/>
          <p14:tracePt t="34914" x="3521075" y="5124450"/>
          <p14:tracePt t="34931" x="3492500" y="5203825"/>
          <p14:tracePt t="34947" x="3492500" y="5248275"/>
          <p14:tracePt t="34965" x="3492500" y="5286375"/>
          <p14:tracePt t="34981" x="3492500" y="5346700"/>
          <p14:tracePt t="34997" x="3492500" y="5391150"/>
          <p14:tracePt t="35014" x="3492500" y="5435600"/>
          <p14:tracePt t="35030" x="3517900" y="5518150"/>
          <p14:tracePt t="35047" x="3530600" y="5581650"/>
          <p14:tracePt t="35064" x="3559175" y="5629275"/>
          <p14:tracePt t="35081" x="3619500" y="5699125"/>
          <p14:tracePt t="35098" x="3670300" y="5743575"/>
          <p14:tracePt t="35114" x="3692525" y="5765800"/>
          <p14:tracePt t="35131" x="3736975" y="5810250"/>
          <p14:tracePt t="35147" x="3749675" y="5835650"/>
          <p14:tracePt t="35164" x="3775075" y="5867400"/>
          <p14:tracePt t="35180" x="3800475" y="5908675"/>
          <p14:tracePt t="35197" x="3822700" y="5934075"/>
          <p14:tracePt t="35214" x="3854450" y="5959475"/>
          <p14:tracePt t="35230" x="3921125" y="6003925"/>
          <p14:tracePt t="35247" x="3981450" y="6048375"/>
          <p14:tracePt t="35264" x="4029075" y="6073775"/>
          <p14:tracePt t="35281" x="4092575" y="6115050"/>
          <p14:tracePt t="35298" x="4124325" y="6134100"/>
          <p14:tracePt t="35315" x="4181475" y="6159500"/>
          <p14:tracePt t="35331" x="4219575" y="6184900"/>
          <p14:tracePt t="35347" x="4267200" y="6210300"/>
          <p14:tracePt t="35364" x="4311650" y="6223000"/>
          <p14:tracePt t="35381" x="4375150" y="6248400"/>
          <p14:tracePt t="35398" x="4406900" y="6261100"/>
          <p14:tracePt t="35416" x="4448175" y="6280150"/>
          <p14:tracePt t="35431" x="4473575" y="6296025"/>
          <p14:tracePt t="35447" x="4505325" y="6308725"/>
          <p14:tracePt t="35464" x="4530725" y="6324600"/>
          <p14:tracePt t="35480" x="4562475" y="6343650"/>
          <p14:tracePt t="35497" x="4587875" y="6369050"/>
          <p14:tracePt t="35514" x="4622800" y="6384925"/>
          <p14:tracePt t="35530" x="4632325" y="6394450"/>
          <p14:tracePt t="35547" x="4641850" y="6410325"/>
          <p14:tracePt t="36461" x="4641850" y="6416675"/>
          <p14:tracePt t="36540" x="4648200" y="6416675"/>
          <p14:tracePt t="36612" x="4651375" y="6416675"/>
          <p14:tracePt t="36619" x="4657725" y="6416675"/>
          <p14:tracePt t="36647" x="4692650" y="6413500"/>
          <p14:tracePt t="36680" x="4733925" y="6359525"/>
          <p14:tracePt t="36697" x="4787900" y="6235700"/>
          <p14:tracePt t="36713" x="4803775" y="6140450"/>
          <p14:tracePt t="36731" x="4838700" y="5959475"/>
          <p14:tracePt t="36747" x="4838700" y="5880100"/>
          <p14:tracePt t="36764" x="4838700" y="5826125"/>
          <p14:tracePt t="36781" x="4829175" y="5762625"/>
          <p14:tracePt t="36797" x="4816475" y="5708650"/>
          <p14:tracePt t="36814" x="4800600" y="5654675"/>
          <p14:tracePt t="36831" x="4781550" y="5572125"/>
          <p14:tracePt t="36847" x="4775200" y="5527675"/>
          <p14:tracePt t="36864" x="4759325" y="5505450"/>
          <p14:tracePt t="36881" x="4746625" y="5483225"/>
          <p14:tracePt t="36897" x="4743450" y="5467350"/>
          <p14:tracePt t="36913" x="4743450" y="5464175"/>
          <p14:tracePt t="36946" x="4743450" y="5457825"/>
          <p14:tracePt t="36996" x="4737100" y="5457825"/>
          <p14:tracePt t="37003" x="4733925" y="5457825"/>
          <p14:tracePt t="37014" x="4727575" y="5457825"/>
          <p14:tracePt t="37030" x="4708525" y="5454650"/>
          <p14:tracePt t="37047" x="4702175" y="5454650"/>
          <p14:tracePt t="37063" x="4692650" y="5454650"/>
          <p14:tracePt t="37080" x="4689475" y="5454650"/>
          <p14:tracePt t="37097" x="4689475" y="5461000"/>
          <p14:tracePt t="37113" x="4689475" y="5486400"/>
          <p14:tracePt t="37130" x="4679950" y="5565775"/>
          <p14:tracePt t="37147" x="4679950" y="5619750"/>
          <p14:tracePt t="37164" x="4679950" y="5664200"/>
          <p14:tracePt t="37180" x="4679950" y="5711825"/>
          <p14:tracePt t="37197" x="4679950" y="5730875"/>
          <p14:tracePt t="37213" x="4679950" y="5743575"/>
          <p14:tracePt t="37230" x="4679950" y="5753100"/>
          <p14:tracePt t="37247" x="4676775" y="5753100"/>
          <p14:tracePt t="37264" x="4660900" y="5743575"/>
          <p14:tracePt t="37280" x="4648200" y="5695950"/>
          <p14:tracePt t="37296" x="4648200" y="5651500"/>
          <p14:tracePt t="37313" x="4648200" y="5607050"/>
          <p14:tracePt t="37330" x="4679950" y="5518150"/>
          <p14:tracePt t="37347" x="4705350" y="5476875"/>
          <p14:tracePt t="37363" x="4756150" y="5426075"/>
          <p14:tracePt t="37380" x="4889500" y="5337175"/>
          <p14:tracePt t="37397" x="5035550" y="5254625"/>
          <p14:tracePt t="37413" x="5149850" y="5184775"/>
          <p14:tracePt t="37430" x="5292725" y="5089525"/>
          <p14:tracePt t="37447" x="5384800" y="5032375"/>
          <p14:tracePt t="37464" x="5518150" y="4949825"/>
          <p14:tracePt t="37481" x="5588000" y="4895850"/>
          <p14:tracePt t="37497" x="5629275" y="4845050"/>
          <p14:tracePt t="37514" x="5686425" y="4784725"/>
          <p14:tracePt t="37530" x="5711825" y="4737100"/>
          <p14:tracePt t="37547" x="5730875" y="4714875"/>
          <p14:tracePt t="37564" x="5749925" y="4670425"/>
          <p14:tracePt t="37580" x="5759450" y="4654550"/>
          <p14:tracePt t="37596" x="5759450" y="4638675"/>
          <p14:tracePt t="37614" x="5759450" y="4613275"/>
          <p14:tracePt t="37630" x="5759450" y="4603750"/>
          <p14:tracePt t="37647" x="5759450" y="4587875"/>
          <p14:tracePt t="37664" x="5759450" y="4568825"/>
          <p14:tracePt t="37680" x="5759450" y="4559300"/>
          <p14:tracePt t="37696" x="5759450" y="4537075"/>
          <p14:tracePt t="37714" x="5759450" y="4505325"/>
          <p14:tracePt t="37730" x="5759450" y="4483100"/>
          <p14:tracePt t="37746" x="5759450" y="4445000"/>
          <p14:tracePt t="37763" x="5749925" y="4397375"/>
          <p14:tracePt t="37780" x="5737225" y="4371975"/>
          <p14:tracePt t="37797" x="5727700" y="4356100"/>
          <p14:tracePt t="37813" x="5705475" y="4330700"/>
          <p14:tracePt t="37830" x="5683250" y="4305300"/>
          <p14:tracePt t="37847" x="5651500" y="4273550"/>
          <p14:tracePt t="37863" x="5613400" y="4222750"/>
          <p14:tracePt t="37880" x="5588000" y="4191000"/>
          <p14:tracePt t="37897" x="5575300" y="4159250"/>
          <p14:tracePt t="37913" x="5559425" y="4133850"/>
          <p14:tracePt t="37930" x="5549900" y="4124325"/>
          <p14:tracePt t="37947" x="5549900" y="4111625"/>
          <p14:tracePt t="37963" x="5534025" y="4092575"/>
          <p14:tracePt t="37980" x="5527675" y="4083050"/>
          <p14:tracePt t="38077" x="5530850" y="4083050"/>
          <p14:tracePt t="38084" x="5534025" y="4089400"/>
          <p14:tracePt t="38097" x="5546725" y="4095750"/>
          <p14:tracePt t="38113" x="5562600" y="4114800"/>
          <p14:tracePt t="38130" x="5572125" y="4124325"/>
          <p14:tracePt t="38146" x="5581650" y="4146550"/>
          <p14:tracePt t="38163" x="5597525" y="4175125"/>
          <p14:tracePt t="38180" x="5610225" y="4191000"/>
          <p14:tracePt t="38197" x="5622925" y="4206875"/>
          <p14:tracePt t="38214" x="5629275" y="4232275"/>
          <p14:tracePt t="38230" x="5641975" y="4257675"/>
          <p14:tracePt t="38247" x="5667375" y="4298950"/>
          <p14:tracePt t="38263" x="5676900" y="4330700"/>
          <p14:tracePt t="38280" x="5689600" y="4362450"/>
          <p14:tracePt t="38297" x="5702300" y="4410075"/>
          <p14:tracePt t="38313" x="5721350" y="4432300"/>
          <p14:tracePt t="38330" x="5727700" y="4464050"/>
          <p14:tracePt t="38347" x="5740400" y="4483100"/>
          <p14:tracePt t="38363" x="5749925" y="4492625"/>
          <p14:tracePt t="38380" x="5762625" y="4518025"/>
          <p14:tracePt t="38397" x="5784850" y="4552950"/>
          <p14:tracePt t="38414" x="5803900" y="4575175"/>
          <p14:tracePt t="38430" x="5819775" y="4597400"/>
          <p14:tracePt t="38447" x="5857875" y="4641850"/>
          <p14:tracePt t="38463" x="5883275" y="4667250"/>
          <p14:tracePt t="38480" x="5911850" y="4683125"/>
          <p14:tracePt t="38497" x="5956300" y="4714875"/>
          <p14:tracePt t="38513" x="5965825" y="4724400"/>
          <p14:tracePt t="38530" x="5975350" y="4733925"/>
          <p14:tracePt t="38547" x="5991225" y="4749800"/>
          <p14:tracePt t="38563" x="5994400" y="4749800"/>
          <p14:tracePt t="38596" x="5994400" y="4737100"/>
          <p14:tracePt t="38613" x="5994400" y="4718050"/>
          <p14:tracePt t="38630" x="5991225" y="4679950"/>
          <p14:tracePt t="38646" x="5975350" y="4622800"/>
          <p14:tracePt t="38664" x="5962650" y="4584700"/>
          <p14:tracePt t="38680" x="5949950" y="4540250"/>
          <p14:tracePt t="38697" x="5921375" y="4467225"/>
          <p14:tracePt t="38713" x="5908675" y="4422775"/>
          <p14:tracePt t="38729" x="5895975" y="4400550"/>
          <p14:tracePt t="38747" x="5876925" y="4371975"/>
          <p14:tracePt t="38763" x="5867400" y="4362450"/>
          <p14:tracePt t="38780" x="5854700" y="4352925"/>
          <p14:tracePt t="38797" x="5842000" y="4346575"/>
          <p14:tracePt t="38846" x="5842000" y="4343400"/>
          <p14:tracePt t="39480" x="5813425" y="4378325"/>
          <p14:tracePt t="39486" x="5759450" y="4454525"/>
          <p14:tracePt t="39497" x="5711825" y="4537075"/>
          <p14:tracePt t="39514" x="5562600" y="4791075"/>
          <p14:tracePt t="39530" x="5464175" y="4908550"/>
          <p14:tracePt t="39564" x="5207000" y="5257800"/>
          <p14:tracePt t="39598" x="5060950" y="5445125"/>
          <p14:tracePt t="39615" x="4943475" y="5578475"/>
          <p14:tracePt t="39630" x="4895850" y="5661025"/>
          <p14:tracePt t="39647" x="4851400" y="5721350"/>
          <p14:tracePt t="39663" x="4813300" y="5772150"/>
          <p14:tracePt t="39680" x="4794250" y="5794375"/>
          <p14:tracePt t="39697" x="4784725" y="5810250"/>
          <p14:tracePt t="39714" x="4762500" y="5826125"/>
          <p14:tracePt t="39730" x="4743450" y="5829300"/>
          <p14:tracePt t="39747" x="4727575" y="5829300"/>
          <p14:tracePt t="39763" x="4705350" y="5829300"/>
          <p14:tracePt t="39780" x="4686300" y="5829300"/>
          <p14:tracePt t="39796" x="4670425" y="5822950"/>
          <p14:tracePt t="39813" x="4625975" y="5800725"/>
          <p14:tracePt t="39830" x="4603750" y="5781675"/>
          <p14:tracePt t="39847" x="4572000" y="5749925"/>
          <p14:tracePt t="39863" x="4530725" y="5683250"/>
          <p14:tracePt t="39880" x="4498975" y="5645150"/>
          <p14:tracePt t="39897" x="4473575" y="5619750"/>
          <p14:tracePt t="39913" x="4438650" y="5581650"/>
          <p14:tracePt t="39930" x="4413250" y="5565775"/>
          <p14:tracePt t="39947" x="4403725" y="5556250"/>
          <p14:tracePt t="39963" x="4384675" y="5534025"/>
          <p14:tracePt t="39979" x="4371975" y="5524500"/>
          <p14:tracePt t="39998" x="4371975" y="5508625"/>
          <p14:tracePt t="40226" x="4375150" y="5505450"/>
          <p14:tracePt t="40232" x="4384675" y="5492750"/>
          <p14:tracePt t="40247" x="4391025" y="5483225"/>
          <p14:tracePt t="40263" x="4397375" y="5473700"/>
          <p14:tracePt t="40280" x="4397375" y="5464175"/>
          <p14:tracePt t="40297" x="4397375" y="5461000"/>
          <p14:tracePt t="40504" x="4397375" y="5467350"/>
          <p14:tracePt t="40511" x="4397375" y="5483225"/>
          <p14:tracePt t="40518" x="4400550" y="5486400"/>
          <p14:tracePt t="40530" x="4406900" y="5499100"/>
          <p14:tracePt t="40547" x="4419600" y="5518150"/>
          <p14:tracePt t="40563" x="4432300" y="5549900"/>
          <p14:tracePt t="40580" x="4464050" y="5568950"/>
          <p14:tracePt t="40596" x="4505325" y="5584825"/>
          <p14:tracePt t="40613" x="4524375" y="5603875"/>
          <p14:tracePt t="40630" x="4533900" y="5607050"/>
          <p14:tracePt t="40646" x="4546600" y="5607050"/>
          <p14:tracePt t="40663" x="4562475" y="5607050"/>
          <p14:tracePt t="40680" x="4568825" y="5607050"/>
          <p14:tracePt t="40697" x="4572000" y="5600700"/>
          <p14:tracePt t="40713" x="4578350" y="5584825"/>
          <p14:tracePt t="40730" x="4578350" y="5572125"/>
          <p14:tracePt t="40747" x="4578350" y="5549900"/>
          <p14:tracePt t="40763" x="4578350" y="5499100"/>
          <p14:tracePt t="40780" x="4559300" y="5400675"/>
          <p14:tracePt t="40796" x="4540250" y="5353050"/>
          <p14:tracePt t="40813" x="4533900" y="5324475"/>
          <p14:tracePt t="40830" x="4530725" y="5302250"/>
          <p14:tracePt t="40847" x="4530725" y="5292725"/>
          <p14:tracePt t="41059" x="4530725" y="5295900"/>
          <p14:tracePt t="41066" x="4524375" y="5299075"/>
          <p14:tracePt t="41080" x="4524375" y="5314950"/>
          <p14:tracePt t="41097" x="4524375" y="5324475"/>
          <p14:tracePt t="41113" x="4524375" y="5334000"/>
          <p14:tracePt t="41129" x="4524375" y="5349875"/>
          <p14:tracePt t="41146" x="4524375" y="5372100"/>
          <p14:tracePt t="41163" x="4524375" y="5387975"/>
          <p14:tracePt t="41180" x="4530725" y="5413375"/>
          <p14:tracePt t="41197" x="4556125" y="5445125"/>
          <p14:tracePt t="41213" x="4587875" y="5470525"/>
          <p14:tracePt t="41230" x="4654550" y="5508625"/>
          <p14:tracePt t="41246" x="4714875" y="5518150"/>
          <p14:tracePt t="41263" x="4775200" y="5518150"/>
          <p14:tracePt t="41280" x="4905375" y="5495925"/>
          <p14:tracePt t="41296" x="4994275" y="5457825"/>
          <p14:tracePt t="41314" x="5067300" y="5391150"/>
          <p14:tracePt t="41330" x="5175250" y="5257800"/>
          <p14:tracePt t="41346" x="5251450" y="5172075"/>
          <p14:tracePt t="41363" x="5327650" y="5089525"/>
          <p14:tracePt t="41380" x="5445125" y="4892675"/>
          <p14:tracePt t="41396" x="5514975" y="4756150"/>
          <p14:tracePt t="41413" x="5575300" y="4645025"/>
          <p14:tracePt t="41430" x="5667375" y="4403725"/>
          <p14:tracePt t="41446" x="5708650" y="4314825"/>
          <p14:tracePt t="41464" x="5753100" y="4229100"/>
          <p14:tracePt t="41479" x="5765800" y="4197350"/>
          <p14:tracePt t="41496" x="5775325" y="4181475"/>
          <p14:tracePt t="41514" x="5784850" y="4168775"/>
          <p14:tracePt t="41529" x="5784850" y="4152900"/>
          <p14:tracePt t="41546" x="5784850" y="4146550"/>
          <p14:tracePt t="41563" x="5784850" y="4143375"/>
          <p14:tracePt t="41785" x="5797550" y="4143375"/>
          <p14:tracePt t="41792" x="5822950" y="4143375"/>
          <p14:tracePt t="41799" x="5832475" y="4143375"/>
          <p14:tracePt t="41813" x="5854700" y="4143375"/>
          <p14:tracePt t="41830" x="5883275" y="4143375"/>
          <p14:tracePt t="41846" x="5905500" y="4143375"/>
          <p14:tracePt t="41863" x="5946775" y="4143375"/>
          <p14:tracePt t="41880" x="5962650" y="4143375"/>
          <p14:tracePt t="41896" x="5978525" y="4143375"/>
          <p14:tracePt t="41913" x="5991225" y="4143375"/>
          <p14:tracePt t="41930" x="6000750" y="4143375"/>
          <p14:tracePt t="41946" x="6007100" y="4143375"/>
          <p14:tracePt t="41980" x="6010275" y="4143375"/>
          <p14:tracePt t="42218" x="5988050" y="4181475"/>
          <p14:tracePt t="42225" x="5946775" y="4222750"/>
          <p14:tracePt t="42233" x="5911850" y="4273550"/>
          <p14:tracePt t="42247" x="5813425" y="4381500"/>
          <p14:tracePt t="42263" x="5718175" y="4476750"/>
          <p14:tracePt t="42280" x="5626100" y="4552950"/>
          <p14:tracePt t="42296" x="5499100" y="4660900"/>
          <p14:tracePt t="42313" x="5400675" y="4765675"/>
          <p14:tracePt t="42330" x="5305425" y="4864100"/>
          <p14:tracePt t="42346" x="5178425" y="4972050"/>
          <p14:tracePt t="42363" x="5108575" y="5026025"/>
          <p14:tracePt t="42380" x="5029200" y="5073650"/>
          <p14:tracePt t="42396" x="4918075" y="5153025"/>
          <p14:tracePt t="42413" x="4848225" y="5200650"/>
          <p14:tracePt t="42429" x="4791075" y="5229225"/>
          <p14:tracePt t="42447" x="4756150" y="5254625"/>
          <p14:tracePt t="42463" x="4724400" y="5264150"/>
          <p14:tracePt t="42480" x="4714875" y="5273675"/>
          <p14:tracePt t="42496" x="4702175" y="5273675"/>
          <p14:tracePt t="42513" x="4686300" y="5273675"/>
          <p14:tracePt t="42530" x="4676775" y="5273675"/>
          <p14:tracePt t="42546" x="4670425" y="5280025"/>
          <p14:tracePt t="42563" x="4667250" y="5286375"/>
          <p14:tracePt t="42580" x="4667250" y="5289550"/>
          <p14:tracePt t="42597" x="4654550" y="5305425"/>
          <p14:tracePt t="42613" x="4651375" y="5314950"/>
          <p14:tracePt t="42630" x="4635500" y="5324475"/>
          <p14:tracePt t="42646" x="4619625" y="5340350"/>
          <p14:tracePt t="42663" x="4610100" y="5349875"/>
          <p14:tracePt t="42679" x="4600575" y="5365750"/>
          <p14:tracePt t="42697" x="4581525" y="5381625"/>
          <p14:tracePt t="42713" x="4572000" y="5391150"/>
          <p14:tracePt t="42729" x="4559300" y="5400675"/>
          <p14:tracePt t="42746" x="4546600" y="5419725"/>
          <p14:tracePt t="42763" x="4530725" y="5419725"/>
          <p14:tracePt t="42779" x="4524375" y="5419725"/>
          <p14:tracePt t="42813" x="4521200" y="5419725"/>
          <p14:tracePt t="42880" x="4521200" y="5413375"/>
          <p14:tracePt t="42887" x="4521200" y="5403850"/>
          <p14:tracePt t="42896" x="4521200" y="5397500"/>
          <p14:tracePt t="42913" x="4521200" y="5387975"/>
          <p14:tracePt t="42930" x="4521200" y="5384800"/>
          <p14:tracePt t="43173" x="4521200" y="5391150"/>
          <p14:tracePt t="43180" x="4521200" y="5410200"/>
          <p14:tracePt t="43197" x="4521200" y="5432425"/>
          <p14:tracePt t="43213" x="4514850" y="5454650"/>
          <p14:tracePt t="43230" x="4514850" y="5489575"/>
          <p14:tracePt t="43246" x="4514850" y="5499100"/>
          <p14:tracePt t="43263" x="4514850" y="5508625"/>
          <p14:tracePt t="43279" x="4514850" y="5524500"/>
          <p14:tracePt t="43329" x="4508500" y="5524500"/>
          <p14:tracePt t="43914" x="4518025" y="5514975"/>
          <p14:tracePt t="43919" x="4537075" y="5502275"/>
          <p14:tracePt t="43930" x="4549775" y="5473700"/>
          <p14:tracePt t="43946" x="4581525" y="5397500"/>
          <p14:tracePt t="43963" x="4638675" y="5270500"/>
          <p14:tracePt t="43980" x="4651375" y="5207000"/>
          <p14:tracePt t="43996" x="4664075" y="5140325"/>
          <p14:tracePt t="43998" x="4679950" y="5114925"/>
          <p14:tracePt t="44030" x="4692650" y="4997450"/>
          <p14:tracePt t="44063" x="4692650" y="4876800"/>
          <p14:tracePt t="44080" x="4692650" y="4838700"/>
          <p14:tracePt t="44096" x="4692650" y="4794250"/>
          <p14:tracePt t="44113" x="4692650" y="4746625"/>
          <p14:tracePt t="44129" x="4692650" y="4724400"/>
          <p14:tracePt t="44147" x="4692650" y="4705350"/>
          <p14:tracePt t="44163" x="4692650" y="4695825"/>
          <p14:tracePt t="44179" x="4692650" y="4686300"/>
          <p14:tracePt t="44196" x="4692650" y="4670425"/>
          <p14:tracePt t="44212" x="4692650" y="4654550"/>
          <p14:tracePt t="44229" x="4692650" y="4645025"/>
          <p14:tracePt t="44246" x="4699000" y="4632325"/>
          <p14:tracePt t="44263" x="4699000" y="4622800"/>
          <p14:tracePt t="44280" x="4699000" y="4606925"/>
          <p14:tracePt t="44297" x="4699000" y="4591050"/>
          <p14:tracePt t="44313" x="4699000" y="4581525"/>
          <p14:tracePt t="44330" x="4702175" y="4572000"/>
          <p14:tracePt t="44346" x="4708525" y="4552950"/>
          <p14:tracePt t="44362" x="4718050" y="4543425"/>
          <p14:tracePt t="44379" x="4733925" y="4530725"/>
          <p14:tracePt t="44396" x="4737100" y="4511675"/>
          <p14:tracePt t="44412" x="4746625" y="4502150"/>
          <p14:tracePt t="44429" x="4746625" y="4492625"/>
          <p14:tracePt t="44446" x="4746625" y="4476750"/>
          <p14:tracePt t="44463" x="4752975" y="4460875"/>
          <p14:tracePt t="44479" x="4752975" y="4451350"/>
          <p14:tracePt t="44496" x="4762500" y="4448175"/>
          <p14:tracePt t="44513" x="4772025" y="4448175"/>
          <p14:tracePt t="44529" x="4784725" y="4448175"/>
          <p14:tracePt t="44546" x="4794250" y="4448175"/>
          <p14:tracePt t="44563" x="4797425" y="4448175"/>
          <p14:tracePt t="44579" x="4803775" y="4448175"/>
          <p14:tracePt t="44596" x="4806950" y="4448175"/>
          <p14:tracePt t="44613" x="4813300" y="4454525"/>
          <p14:tracePt t="44629" x="4813300" y="4470400"/>
          <p14:tracePt t="44646" x="4822825" y="4483100"/>
          <p14:tracePt t="44663" x="4826000" y="4492625"/>
          <p14:tracePt t="44679" x="4845050" y="4524375"/>
          <p14:tracePt t="44696" x="4860925" y="4565650"/>
          <p14:tracePt t="44713" x="4873625" y="4603750"/>
          <p14:tracePt t="44730" x="4899025" y="4654550"/>
          <p14:tracePt t="44746" x="4911725" y="4676775"/>
          <p14:tracePt t="44763" x="4921250" y="4692650"/>
          <p14:tracePt t="44779" x="4933950" y="4708525"/>
          <p14:tracePt t="44795" x="4943475" y="4724400"/>
          <p14:tracePt t="44845" x="4943475" y="4721225"/>
          <p14:tracePt t="44852" x="4943475" y="4718050"/>
          <p14:tracePt t="44863" x="4943475" y="4711700"/>
          <p14:tracePt t="44880" x="4953000" y="4676775"/>
          <p14:tracePt t="44896" x="4953000" y="4654550"/>
          <p14:tracePt t="44913" x="4953000" y="4625975"/>
          <p14:tracePt t="44930" x="4953000" y="4578350"/>
          <p14:tracePt t="44946" x="4953000" y="4556125"/>
          <p14:tracePt t="44963" x="4953000" y="4546600"/>
          <p14:tracePt t="44980" x="4953000" y="4527550"/>
          <p14:tracePt t="44996" x="4953000" y="4521200"/>
          <p14:tracePt t="45030" x="4953000" y="4518025"/>
          <p14:tracePt t="45129" x="4946650" y="4518025"/>
          <p14:tracePt t="45158" x="4940300" y="4518025"/>
          <p14:tracePt t="45201" x="4940300" y="4524375"/>
          <p14:tracePt t="45208" x="4940300" y="4533900"/>
          <p14:tracePt t="45214" x="4940300" y="4540250"/>
          <p14:tracePt t="45230" x="4940300" y="4549775"/>
          <p14:tracePt t="45246" x="4940300" y="4559300"/>
          <p14:tracePt t="45263" x="4940300" y="4568825"/>
          <p14:tracePt t="45279" x="4940300" y="4587875"/>
          <p14:tracePt t="45296" x="4953000" y="4603750"/>
          <p14:tracePt t="45312" x="4965700" y="4622800"/>
          <p14:tracePt t="45330" x="4968875" y="4641850"/>
          <p14:tracePt t="45346" x="4968875" y="4651375"/>
          <p14:tracePt t="45363" x="4968875" y="4667250"/>
          <p14:tracePt t="45379" x="4968875" y="4676775"/>
          <p14:tracePt t="45450" x="4968875" y="4673600"/>
          <p14:tracePt t="45456" x="4968875" y="4670425"/>
          <p14:tracePt t="45463" x="4968875" y="4657725"/>
          <p14:tracePt t="45479" x="4968875" y="4635500"/>
          <p14:tracePt t="45496" x="4968875" y="4606925"/>
          <p14:tracePt t="45513" x="4968875" y="4587875"/>
          <p14:tracePt t="45529" x="4968875" y="4572000"/>
          <p14:tracePt t="45546" x="4968875" y="4562475"/>
          <p14:tracePt t="45563" x="4968875" y="4552950"/>
          <p14:tracePt t="46112" x="4968875" y="4546600"/>
          <p14:tracePt t="46774" x="4968875" y="4559300"/>
          <p14:tracePt t="46781" x="4968875" y="4578350"/>
          <p14:tracePt t="46797" x="4968875" y="4606925"/>
          <p14:tracePt t="46813" x="4968875" y="4629150"/>
          <p14:tracePt t="46830" x="4968875" y="4645025"/>
          <p14:tracePt t="46846" x="4975225" y="4660900"/>
          <p14:tracePt t="46863" x="4978400" y="4670425"/>
          <p14:tracePt t="46895" x="4978400" y="4664075"/>
          <p14:tracePt t="46930" x="4978400" y="4543425"/>
          <p14:tracePt t="46947" x="4975225" y="4505325"/>
          <p14:tracePt t="46963" x="4968875" y="4470400"/>
          <p14:tracePt t="46979" x="4953000" y="4435475"/>
          <p14:tracePt t="46995" x="4940300" y="4403725"/>
          <p14:tracePt t="47013" x="4927600" y="4381500"/>
          <p14:tracePt t="47029" x="4921250" y="4346575"/>
          <p14:tracePt t="47046" x="4921250" y="4337050"/>
          <p14:tracePt t="47062" x="4921250" y="4327525"/>
          <p14:tracePt t="47145" x="4921250" y="4333875"/>
          <p14:tracePt t="47152" x="4921250" y="4337050"/>
          <p14:tracePt t="47163" x="4921250" y="4343400"/>
          <p14:tracePt t="47179" x="4924425" y="4362450"/>
          <p14:tracePt t="47196" x="4933950" y="4378325"/>
          <p14:tracePt t="47213" x="4956175" y="4432300"/>
          <p14:tracePt t="47229" x="5000625" y="4540250"/>
          <p14:tracePt t="47245" x="5029200" y="4594225"/>
          <p14:tracePt t="47262" x="5067300" y="4664075"/>
          <p14:tracePt t="47279" x="5086350" y="4727575"/>
          <p14:tracePt t="47296" x="5095875" y="4759325"/>
          <p14:tracePt t="47313" x="5108575" y="4775200"/>
          <p14:tracePt t="47329" x="5108575" y="4791075"/>
          <p14:tracePt t="47345" x="5108575" y="4800600"/>
          <p14:tracePt t="47393" x="5108575" y="4797425"/>
          <p14:tracePt t="47399" x="5108575" y="4794250"/>
          <p14:tracePt t="47413" x="5102225" y="4778375"/>
          <p14:tracePt t="47429" x="5089525" y="4740275"/>
          <p14:tracePt t="47445" x="5076825" y="4702175"/>
          <p14:tracePt t="47463" x="5057775" y="4629150"/>
          <p14:tracePt t="47479" x="5038725" y="4584700"/>
          <p14:tracePt t="47496" x="5026025" y="4562475"/>
          <p14:tracePt t="47513" x="5019675" y="4540250"/>
          <p14:tracePt t="47529" x="5019675" y="4530725"/>
          <p14:tracePt t="47545" x="5016500" y="4524375"/>
          <p14:tracePt t="47563" x="5016500" y="4514850"/>
          <p14:tracePt t="48674" x="5035550" y="4594225"/>
          <p14:tracePt t="48680" x="5064125" y="4676775"/>
          <p14:tracePt t="48688" x="5118100" y="4813300"/>
          <p14:tracePt t="48695" x="5178425" y="4981575"/>
          <p14:tracePt t="48712" x="5267325" y="5203825"/>
          <p14:tracePt t="48730" x="5362575" y="5508625"/>
          <p14:tracePt t="48746" x="5407025" y="5661025"/>
          <p14:tracePt t="48780" x="5432425" y="5864225"/>
          <p14:tracePt t="48812" x="5432425" y="5969000"/>
          <p14:tracePt t="48829" x="5432425" y="6029325"/>
          <p14:tracePt t="48845" x="5432425" y="6061075"/>
          <p14:tracePt t="48862" x="5432425" y="6080125"/>
          <p14:tracePt t="48880" x="5432425" y="6102350"/>
          <p14:tracePt t="48895" x="5432425" y="6111875"/>
          <p14:tracePt t="48912" x="5432425" y="6121400"/>
          <p14:tracePt t="48929" x="5432425" y="6137275"/>
          <p14:tracePt t="48945" x="5432425" y="6146800"/>
          <p14:tracePt t="49179" x="5419725" y="6111875"/>
          <p14:tracePt t="49186" x="5407025" y="6092825"/>
          <p14:tracePt t="49195" x="5394325" y="6073775"/>
          <p14:tracePt t="49212" x="5368925" y="6035675"/>
          <p14:tracePt t="49229" x="5353050" y="6013450"/>
          <p14:tracePt t="49245" x="5343525" y="6010275"/>
          <p14:tracePt t="49314" x="5346700" y="6010275"/>
          <p14:tracePt t="49321" x="5356225" y="6010275"/>
          <p14:tracePt t="49328" x="5368925" y="6016625"/>
          <p14:tracePt t="49345" x="5413375" y="6042025"/>
          <p14:tracePt t="49362" x="5473700" y="6086475"/>
          <p14:tracePt t="49379" x="5616575" y="6169025"/>
          <p14:tracePt t="49395" x="5749925" y="6232525"/>
          <p14:tracePt t="49413" x="5911850" y="6292850"/>
          <p14:tracePt t="49429" x="6022975" y="6334125"/>
          <p14:tracePt t="49445" x="6118225" y="6359525"/>
          <p14:tracePt t="49463" x="6242050" y="6381750"/>
          <p14:tracePt t="49478" x="6296025" y="6403975"/>
          <p14:tracePt t="49495" x="6334125" y="6403975"/>
          <p14:tracePt t="49513" x="6372225" y="6403975"/>
          <p14:tracePt t="49529" x="6388100" y="6403975"/>
          <p14:tracePt t="49545" x="6403975" y="6403975"/>
          <p14:tracePt t="49563" x="6419850" y="6403975"/>
          <p14:tracePt t="49579" x="6419850" y="6391275"/>
          <p14:tracePt t="49595" x="6419850" y="6381750"/>
          <p14:tracePt t="49612" x="6419850" y="6365875"/>
          <p14:tracePt t="49628" x="6413500" y="6356350"/>
          <p14:tracePt t="49645" x="6400800" y="6340475"/>
          <p14:tracePt t="49663" x="6378575" y="6318250"/>
          <p14:tracePt t="49679" x="6369050" y="6296025"/>
          <p14:tracePt t="49695" x="6356350" y="6264275"/>
          <p14:tracePt t="49712" x="6324600" y="6223000"/>
          <p14:tracePt t="49729" x="6299200" y="6197600"/>
          <p14:tracePt t="49745" x="6270625" y="6172200"/>
          <p14:tracePt t="49763" x="6232525" y="6127750"/>
          <p14:tracePt t="49780" x="6223000" y="6118225"/>
          <p14:tracePt t="49796" x="6203950" y="6096000"/>
          <p14:tracePt t="49813" x="6191250" y="6073775"/>
          <p14:tracePt t="49829" x="6181725" y="6064250"/>
          <p14:tracePt t="49845" x="6169025" y="6048375"/>
          <p14:tracePt t="49862" x="6159500" y="6032500"/>
          <p14:tracePt t="49879" x="6159500" y="6029325"/>
          <p14:tracePt t="50203" x="6165850" y="6042025"/>
          <p14:tracePt t="50210" x="6178550" y="6061075"/>
          <p14:tracePt t="50217" x="6207125" y="6089650"/>
          <p14:tracePt t="50228" x="6219825" y="6108700"/>
          <p14:tracePt t="50245" x="6251575" y="6153150"/>
          <p14:tracePt t="50262" x="6267450" y="6169025"/>
          <p14:tracePt t="50278" x="6280150" y="6178550"/>
          <p14:tracePt t="50312" x="6280150" y="6191250"/>
          <p14:tracePt t="50345" x="6276975" y="6153150"/>
          <p14:tracePt t="50362" x="6264275" y="6115050"/>
          <p14:tracePt t="50378" x="6245225" y="6076950"/>
          <p14:tracePt t="50395" x="6245225" y="6029325"/>
          <p14:tracePt t="50412" x="6245225" y="5988050"/>
          <p14:tracePt t="50428" x="6245225" y="5927725"/>
          <p14:tracePt t="50445" x="6245225" y="5848350"/>
          <p14:tracePt t="50462" x="6245225" y="5803900"/>
          <p14:tracePt t="50478" x="6245225" y="5759450"/>
          <p14:tracePt t="50495" x="6245225" y="5734050"/>
          <p14:tracePt t="50512" x="6245225" y="5724525"/>
          <p14:tracePt t="50529" x="6245225" y="5708650"/>
          <p14:tracePt t="50545" x="6245225" y="5695950"/>
          <p14:tracePt t="50562" x="6245225" y="5689600"/>
          <p14:tracePt t="50578" x="6238875" y="5683250"/>
          <p14:tracePt t="50580" x="6235700" y="5683250"/>
          <p14:tracePt t="50651" x="6229350" y="5683250"/>
          <p14:tracePt t="50658" x="6223000" y="5683250"/>
          <p14:tracePt t="50673" x="6219825" y="5683250"/>
          <p14:tracePt t="50680" x="6213475" y="5683250"/>
          <p14:tracePt t="50695" x="6200775" y="5683250"/>
          <p14:tracePt t="50712" x="6191250" y="5692775"/>
          <p14:tracePt t="50728" x="6178550" y="5702300"/>
          <p14:tracePt t="50745" x="6162675" y="5727700"/>
          <p14:tracePt t="50762" x="6137275" y="5765800"/>
          <p14:tracePt t="50778" x="6118225" y="5813425"/>
          <p14:tracePt t="50795" x="6086475" y="5876925"/>
          <p14:tracePt t="50812" x="6061075" y="5918200"/>
          <p14:tracePt t="50829" x="6042025" y="5953125"/>
          <p14:tracePt t="50845" x="6029325" y="5981700"/>
          <p14:tracePt t="50862" x="6013450" y="6007100"/>
          <p14:tracePt t="50879" x="5994400" y="6048375"/>
          <p14:tracePt t="50895" x="5981700" y="6080125"/>
          <p14:tracePt t="50912" x="5981700" y="6115050"/>
          <p14:tracePt t="50929" x="5981700" y="6172200"/>
          <p14:tracePt t="50945" x="5981700" y="6194425"/>
          <p14:tracePt t="50962" x="5981700" y="6223000"/>
          <p14:tracePt t="50979" x="5997575" y="6257925"/>
          <p14:tracePt t="50995" x="6007100" y="6289675"/>
          <p14:tracePt t="51012" x="6032500" y="6311900"/>
          <p14:tracePt t="51029" x="6096000" y="6375400"/>
          <p14:tracePt t="51045" x="6137275" y="6423025"/>
          <p14:tracePt t="51062" x="6200775" y="6477000"/>
          <p14:tracePt t="51078" x="6267450" y="6524625"/>
          <p14:tracePt t="51096" x="6289675" y="6543675"/>
          <p14:tracePt t="51112" x="6321425" y="6553200"/>
          <p14:tracePt t="51128" x="6343650" y="6553200"/>
          <p14:tracePt t="51145" x="6362700" y="6553200"/>
          <p14:tracePt t="51162" x="6375400" y="6537325"/>
          <p14:tracePt t="51179" x="6394450" y="6521450"/>
          <p14:tracePt t="51195" x="6416675" y="6499225"/>
          <p14:tracePt t="51213" x="6429375" y="6467475"/>
          <p14:tracePt t="51228" x="6448425" y="6432550"/>
          <p14:tracePt t="51245" x="6461125" y="6394450"/>
          <p14:tracePt t="51263" x="6477000" y="6372225"/>
          <p14:tracePt t="51279" x="6483350" y="6330950"/>
          <p14:tracePt t="51295" x="6483350" y="6315075"/>
          <p14:tracePt t="51312" x="6483350" y="6299200"/>
          <p14:tracePt t="51329" x="6483350" y="6280150"/>
          <p14:tracePt t="51345" x="6483350" y="6264275"/>
          <p14:tracePt t="51362" x="6483350" y="6226175"/>
          <p14:tracePt t="51379" x="6473825" y="6162675"/>
          <p14:tracePt t="51395" x="6454775" y="6124575"/>
          <p14:tracePt t="51413" x="6432550" y="6089650"/>
          <p14:tracePt t="51429" x="6400800" y="6064250"/>
          <p14:tracePt t="51445" x="6378575" y="6054725"/>
          <p14:tracePt t="51462" x="6321425" y="6035675"/>
          <p14:tracePt t="51478" x="6289675" y="6022975"/>
          <p14:tracePt t="51495" x="6251575" y="6003925"/>
          <p14:tracePt t="51513" x="6210300" y="5984875"/>
          <p14:tracePt t="51528" x="6184900" y="5969000"/>
          <p14:tracePt t="51545" x="6153150" y="5956300"/>
          <p14:tracePt t="51562" x="6140450" y="5934075"/>
          <p14:tracePt t="51579" x="6127750" y="5930900"/>
          <p14:tracePt t="51595" x="6118225" y="5930900"/>
          <p14:tracePt t="51612" x="6108700" y="5930900"/>
          <p14:tracePt t="51645" x="6099175" y="5930900"/>
          <p14:tracePt t="51705" x="6096000" y="5930900"/>
          <p14:tracePt t="51713" x="6096000" y="5937250"/>
          <p14:tracePt t="51719" x="6096000" y="5940425"/>
          <p14:tracePt t="51728" x="6089650" y="5953125"/>
          <p14:tracePt t="51745" x="6089650" y="5962650"/>
          <p14:tracePt t="51763" x="6083300" y="5975350"/>
          <p14:tracePt t="51779" x="6080125" y="5984875"/>
          <p14:tracePt t="51795" x="6073775" y="6000750"/>
          <p14:tracePt t="51812" x="6073775" y="6016625"/>
          <p14:tracePt t="51829" x="6073775" y="6026150"/>
          <p14:tracePt t="51845" x="6073775" y="6035675"/>
          <p14:tracePt t="52675" x="6092825" y="6035675"/>
          <p14:tracePt t="52681" x="6127750" y="6042025"/>
          <p14:tracePt t="52696" x="6203950" y="6057900"/>
          <p14:tracePt t="52729" x="6419850" y="6137275"/>
          <p14:tracePt t="52762" x="6604000" y="6200775"/>
          <p14:tracePt t="52780" x="6670675" y="6216650"/>
          <p14:tracePt t="52795" x="6689725" y="6216650"/>
          <p14:tracePt t="52811" x="6702425" y="6216650"/>
          <p14:tracePt t="52830" x="6721475" y="6216650"/>
          <p14:tracePt t="52845" x="6724650" y="6216650"/>
          <p14:tracePt t="52916" x="6724650" y="6213475"/>
          <p14:tracePt t="52922" x="6731000" y="6210300"/>
          <p14:tracePt t="52929" x="6734175" y="6203950"/>
          <p14:tracePt t="52945" x="6746875" y="6188075"/>
          <p14:tracePt t="52962" x="6750050" y="6172200"/>
          <p14:tracePt t="52979" x="6762750" y="6137275"/>
          <p14:tracePt t="52995" x="6762750" y="6127750"/>
          <p14:tracePt t="53013" x="6762750" y="6118225"/>
          <p14:tracePt t="53029" x="6762750" y="6086475"/>
          <p14:tracePt t="53046" x="6762750" y="6064250"/>
          <p14:tracePt t="53062" x="6762750" y="6019800"/>
          <p14:tracePt t="53078" x="6753225" y="5956300"/>
          <p14:tracePt t="53095" x="6740525" y="5930900"/>
          <p14:tracePt t="53112" x="6727825" y="5902325"/>
          <p14:tracePt t="53128" x="6696075" y="5880100"/>
          <p14:tracePt t="53145" x="6664325" y="5867400"/>
          <p14:tracePt t="53162" x="6619875" y="5854700"/>
          <p14:tracePt t="53178" x="6575425" y="5829300"/>
          <p14:tracePt t="53195" x="6553200" y="5819775"/>
          <p14:tracePt t="53212" x="6543675" y="5819775"/>
          <p14:tracePt t="53229" x="6527800" y="5819775"/>
          <p14:tracePt t="53245" x="6511925" y="5819775"/>
          <p14:tracePt t="53262" x="6502400" y="5819775"/>
          <p14:tracePt t="53357" x="6502400" y="5813425"/>
          <p14:tracePt t="53364" x="6502400" y="5810250"/>
          <p14:tracePt t="53379" x="6502400" y="5800725"/>
          <p14:tracePt t="53395" x="6502400" y="5784850"/>
          <p14:tracePt t="53412" x="6502400" y="5768975"/>
          <p14:tracePt t="53429" x="6502400" y="5753100"/>
          <p14:tracePt t="53445" x="6502400" y="5724525"/>
          <p14:tracePt t="53463" x="6502400" y="5692775"/>
          <p14:tracePt t="53478" x="6502400" y="5664200"/>
          <p14:tracePt t="53495" x="6502400" y="5648325"/>
          <p14:tracePt t="53513" x="6502400" y="5619750"/>
          <p14:tracePt t="53528" x="6502400" y="5610225"/>
          <p14:tracePt t="53545" x="6502400" y="5600700"/>
          <p14:tracePt t="53562" x="6502400" y="5588000"/>
          <p14:tracePt t="53578" x="6502400" y="5572125"/>
          <p14:tracePt t="53595" x="6502400" y="5565775"/>
          <p14:tracePt t="53691" x="6502400" y="5562600"/>
          <p14:tracePt t="53697" x="6502400" y="5556250"/>
          <p14:tracePt t="53712" x="6502400" y="5546725"/>
          <p14:tracePt t="53728" x="6502400" y="5543550"/>
          <p14:tracePt t="53745" x="6502400" y="5537200"/>
          <p14:tracePt t="53797" x="6502400" y="5530850"/>
          <p14:tracePt t="53804" x="6505575" y="5530850"/>
          <p14:tracePt t="53812" x="6505575" y="5521325"/>
          <p14:tracePt t="53829" x="6521450" y="5511800"/>
          <p14:tracePt t="53845" x="6530975" y="5502275"/>
          <p14:tracePt t="53862" x="6534150" y="5486400"/>
          <p14:tracePt t="53878" x="6540500" y="5473700"/>
          <p14:tracePt t="53895" x="6540500" y="5467350"/>
          <p14:tracePt t="53912" x="6543675" y="5467350"/>
          <p14:tracePt t="53929" x="6543675" y="5461000"/>
          <p14:tracePt t="54019" x="6543675" y="5464175"/>
          <p14:tracePt t="54025" x="6537325" y="5470525"/>
          <p14:tracePt t="54032" x="6534150" y="5480050"/>
          <p14:tracePt t="54045" x="6534150" y="5483225"/>
          <p14:tracePt t="54062" x="6534150" y="5505450"/>
          <p14:tracePt t="54079" x="6534150" y="5534025"/>
          <p14:tracePt t="54095" x="6534150" y="5556250"/>
          <p14:tracePt t="54112" x="6534150" y="5597525"/>
          <p14:tracePt t="54129" x="6534150" y="5616575"/>
          <p14:tracePt t="54146" x="6534150" y="5632450"/>
          <p14:tracePt t="54162" x="6534150" y="5648325"/>
          <p14:tracePt t="54178" x="6534150" y="5657850"/>
          <p14:tracePt t="54195" x="6534150" y="5661025"/>
          <p14:tracePt t="54228" x="6540500" y="5661025"/>
          <p14:tracePt t="54245" x="6556375" y="5603875"/>
          <p14:tracePt t="54262" x="6578600" y="5559425"/>
          <p14:tracePt t="54278" x="6588125" y="5534025"/>
          <p14:tracePt t="54296" x="6600825" y="5502275"/>
          <p14:tracePt t="54312" x="6600825" y="5489575"/>
          <p14:tracePt t="54328" x="6600825" y="5480050"/>
          <p14:tracePt t="54345" x="6600825" y="5476875"/>
          <p14:tracePt t="54403" x="6600825" y="5470525"/>
          <p14:tracePt t="54623" x="6600825" y="5473700"/>
          <p14:tracePt t="54631" x="6600825" y="5476875"/>
          <p14:tracePt t="54645" x="6600825" y="5486400"/>
          <p14:tracePt t="54661" x="6600825" y="5499100"/>
          <p14:tracePt t="54679" x="6600825" y="5511800"/>
          <p14:tracePt t="54752" x="6600825" y="5502275"/>
          <p14:tracePt t="54758" x="6600825" y="5495925"/>
          <p14:tracePt t="54765" x="6600825" y="5489575"/>
          <p14:tracePt t="54779" x="6600825" y="5480050"/>
          <p14:tracePt t="54795" x="6600825" y="5467350"/>
          <p14:tracePt t="54812" x="6600825" y="5451475"/>
          <p14:tracePt t="54829" x="6600825" y="5435600"/>
          <p14:tracePt t="54845" x="6600825" y="5426075"/>
          <p14:tracePt t="54862" x="6600825" y="5416550"/>
          <p14:tracePt t="54879" x="6600825" y="5397500"/>
          <p14:tracePt t="54895" x="6600825" y="5391150"/>
          <p14:tracePt t="55171" x="6597650" y="5400675"/>
          <p14:tracePt t="55178" x="6591300" y="5416550"/>
          <p14:tracePt t="55185" x="6578600" y="5429250"/>
          <p14:tracePt t="55194" x="6578600" y="5441950"/>
          <p14:tracePt t="55212" x="6575425" y="5464175"/>
          <p14:tracePt t="55229" x="6575425" y="5483225"/>
          <p14:tracePt t="55245" x="6569075" y="5495925"/>
          <p14:tracePt t="55262" x="6569075" y="5505450"/>
          <p14:tracePt t="55278" x="6569075" y="5518150"/>
          <p14:tracePt t="55295" x="6569075" y="5534025"/>
          <p14:tracePt t="55335" x="6569075" y="5530850"/>
          <p14:tracePt t="55345" x="6569075" y="5521325"/>
          <p14:tracePt t="55362" x="6569075" y="5495925"/>
          <p14:tracePt t="55378" x="6569075" y="5480050"/>
          <p14:tracePt t="55395" x="6569075" y="5464175"/>
          <p14:tracePt t="55412" x="6569075" y="5451475"/>
          <p14:tracePt t="55428" x="6569075" y="5438775"/>
          <p14:tracePt t="55445" x="6572250" y="5435600"/>
          <p14:tracePt t="55462" x="6572250" y="5426075"/>
          <p14:tracePt t="55478" x="6572250" y="5416550"/>
          <p14:tracePt t="55495" x="6572250" y="5410200"/>
          <p14:tracePt t="55770" x="6581775" y="5403850"/>
          <p14:tracePt t="55777" x="6588125" y="5394325"/>
          <p14:tracePt t="55784" x="6591300" y="5387975"/>
          <p14:tracePt t="55795" x="6597650" y="5384800"/>
          <p14:tracePt t="55812" x="6600825" y="5384800"/>
          <p14:tracePt t="56040" x="6600825" y="5391150"/>
          <p14:tracePt t="56046" x="6600825" y="5400675"/>
          <p14:tracePt t="56062" x="6600825" y="5403850"/>
          <p14:tracePt t="56117" x="6607175" y="5403850"/>
          <p14:tracePt t="56128" x="6616700" y="5403850"/>
          <p14:tracePt t="56145" x="6648450" y="5378450"/>
          <p14:tracePt t="56162" x="6661150" y="5368925"/>
          <p14:tracePt t="56178" x="6686550" y="5349875"/>
          <p14:tracePt t="56195" x="6708775" y="5324475"/>
          <p14:tracePt t="56212" x="6718300" y="5308600"/>
          <p14:tracePt t="56228" x="6737350" y="5276850"/>
          <p14:tracePt t="56245" x="6753225" y="5254625"/>
          <p14:tracePt t="56261" x="6762750" y="5245100"/>
          <p14:tracePt t="56278" x="6762750" y="5235575"/>
          <p14:tracePt t="56352" x="6762750" y="5238750"/>
          <p14:tracePt t="56359" x="6762750" y="5241925"/>
          <p14:tracePt t="56366" x="6762750" y="5248275"/>
          <p14:tracePt t="56378" x="6762750" y="5251450"/>
          <p14:tracePt t="56395" x="6746875" y="5267325"/>
          <p14:tracePt t="56411" x="6731000" y="5283200"/>
          <p14:tracePt t="56428" x="6721475" y="5292725"/>
          <p14:tracePt t="56444" x="6711950" y="5308600"/>
          <p14:tracePt t="56462" x="6711950" y="5337175"/>
          <p14:tracePt t="56478" x="6711950" y="5372100"/>
          <p14:tracePt t="56494" x="6721475" y="5470525"/>
          <p14:tracePt t="56512" x="6734175" y="5514975"/>
          <p14:tracePt t="56530" x="6759575" y="5572125"/>
          <p14:tracePt t="56545" x="6772275" y="5603875"/>
          <p14:tracePt t="56562" x="6784975" y="5626100"/>
          <p14:tracePt t="56578" x="6794500" y="5638800"/>
          <p14:tracePt t="56595" x="6804025" y="5657850"/>
          <p14:tracePt t="56611" x="6804025" y="5667375"/>
          <p14:tracePt t="56628" x="6804025" y="5673725"/>
          <p14:tracePt t="56844" x="6804025" y="5670550"/>
          <p14:tracePt t="56851" x="6804025" y="5667375"/>
          <p14:tracePt t="56861" x="6804025" y="5661025"/>
          <p14:tracePt t="56879" x="6804025" y="5645150"/>
          <p14:tracePt t="56965" x="6804025" y="5648325"/>
          <p14:tracePt t="56971" x="6804025" y="5654675"/>
          <p14:tracePt t="56979" x="6804025" y="5657850"/>
          <p14:tracePt t="56995" x="6804025" y="5667375"/>
          <p14:tracePt t="57013" x="6804025" y="5689600"/>
          <p14:tracePt t="57029" x="6784975" y="5724525"/>
          <p14:tracePt t="57045" x="6772275" y="5762625"/>
          <p14:tracePt t="57062" x="6762750" y="5784850"/>
          <p14:tracePt t="57078" x="6740525" y="5807075"/>
          <p14:tracePt t="57095" x="6740525" y="5816600"/>
          <p14:tracePt t="57112" x="6740525" y="5822950"/>
          <p14:tracePt t="57128" x="6740525" y="5816600"/>
          <p14:tracePt t="57145" x="6746875" y="5772150"/>
          <p14:tracePt t="57161" x="6769100" y="5727700"/>
          <p14:tracePt t="57178" x="6788150" y="5616575"/>
          <p14:tracePt t="57194" x="6804025" y="5530850"/>
          <p14:tracePt t="57212" x="6819900" y="5467350"/>
          <p14:tracePt t="57213" x="6832600" y="5448300"/>
          <p14:tracePt t="57228" x="6845300" y="5410200"/>
          <p14:tracePt t="57245" x="6858000" y="5372100"/>
          <p14:tracePt t="57262" x="6864350" y="5349875"/>
          <p14:tracePt t="57279" x="6864350" y="5327650"/>
          <p14:tracePt t="57294" x="6864350" y="5314950"/>
          <p14:tracePt t="57313" x="6861175" y="5305425"/>
          <p14:tracePt t="57328" x="6851650" y="5305425"/>
          <p14:tracePt t="57345" x="6842125" y="5305425"/>
          <p14:tracePt t="57362" x="6823075" y="5305425"/>
          <p14:tracePt t="57378" x="6810375" y="5311775"/>
          <p14:tracePt t="57395" x="6800850" y="5327650"/>
          <p14:tracePt t="57412" x="6762750" y="5368925"/>
          <p14:tracePt t="57428" x="6743700" y="5416550"/>
          <p14:tracePt t="57445" x="6724650" y="5461000"/>
          <p14:tracePt t="57462" x="6699250" y="5505450"/>
          <p14:tracePt t="57478" x="6689725" y="5527675"/>
          <p14:tracePt t="57495" x="6680200" y="5537200"/>
          <p14:tracePt t="57512" x="6664325" y="5553075"/>
          <p14:tracePt t="57528" x="6648450" y="5553075"/>
          <p14:tracePt t="57545" x="6648450" y="5549900"/>
          <p14:tracePt t="57562" x="6648450" y="5489575"/>
          <p14:tracePt t="57578" x="6667500" y="5422900"/>
          <p14:tracePt t="57595" x="6683375" y="5349875"/>
          <p14:tracePt t="57611" x="6699250" y="5172075"/>
          <p14:tracePt t="57628" x="6699250" y="5057775"/>
          <p14:tracePt t="57645" x="6699250" y="4984750"/>
          <p14:tracePt t="57662" x="6699250" y="4924425"/>
          <p14:tracePt t="57678" x="6699250" y="4886325"/>
          <p14:tracePt t="57695" x="6699250" y="4864100"/>
          <p14:tracePt t="57711" x="6699250" y="4845050"/>
          <p14:tracePt t="57728" x="6699250" y="4835525"/>
          <p14:tracePt t="57745" x="6699250" y="4826000"/>
          <p14:tracePt t="57761" x="6699250" y="4816475"/>
          <p14:tracePt t="57778" x="6699250" y="4810125"/>
          <p14:tracePt t="57832" x="6692900" y="4810125"/>
          <p14:tracePt t="57839" x="6689725" y="4813300"/>
          <p14:tracePt t="57847" x="6683375" y="4816475"/>
          <p14:tracePt t="57861" x="6667500" y="4826000"/>
          <p14:tracePt t="57878" x="6657975" y="4841875"/>
          <p14:tracePt t="57895" x="6638925" y="4873625"/>
          <p14:tracePt t="57911" x="6600825" y="4933950"/>
          <p14:tracePt t="57929" x="6588125" y="4962525"/>
          <p14:tracePt t="57944" x="6575425" y="4987925"/>
          <p14:tracePt t="57962" x="6553200" y="5016500"/>
          <p14:tracePt t="57978" x="6553200" y="5032375"/>
          <p14:tracePt t="57995" x="6553200" y="5041900"/>
          <p14:tracePt t="58011" x="6553200" y="5054600"/>
          <p14:tracePt t="58044" x="6553200" y="5041900"/>
          <p14:tracePt t="58062" x="6553200" y="4972050"/>
          <p14:tracePt t="58078" x="6553200" y="4921250"/>
          <p14:tracePt t="58095" x="6553200" y="4816475"/>
          <p14:tracePt t="58111" x="6553200" y="4756150"/>
          <p14:tracePt t="58128" x="6553200" y="4737100"/>
          <p14:tracePt t="58145" x="6553200" y="4721225"/>
          <p14:tracePt t="58162" x="6553200" y="4711700"/>
          <p14:tracePt t="58195" x="6546850" y="4711700"/>
          <p14:tracePt t="58211" x="6543675" y="4724400"/>
          <p14:tracePt t="58228" x="6543675" y="4737100"/>
          <p14:tracePt t="58245" x="6530975" y="4819650"/>
          <p14:tracePt t="58261" x="6521450" y="4978400"/>
          <p14:tracePt t="58278" x="6511925" y="5140325"/>
          <p14:tracePt t="58295" x="6511925" y="5413375"/>
          <p14:tracePt t="58312" x="6511925" y="5584825"/>
          <p14:tracePt t="58328" x="6511925" y="5711825"/>
          <p14:tracePt t="58344" x="6511925" y="5940425"/>
          <p14:tracePt t="58362" x="6511925" y="6032500"/>
          <p14:tracePt t="58378" x="6511925" y="6105525"/>
          <p14:tracePt t="58395" x="6486525" y="6175375"/>
          <p14:tracePt t="58411" x="6470650" y="6229350"/>
          <p14:tracePt t="58428" x="6457950" y="6276975"/>
          <p14:tracePt t="58445" x="6442075" y="6324600"/>
          <p14:tracePt t="58461" x="6423025" y="6356350"/>
          <p14:tracePt t="58478" x="6410325" y="6378575"/>
          <p14:tracePt t="58495" x="6391275" y="6423025"/>
          <p14:tracePt t="58512" x="6381750" y="6432550"/>
          <p14:tracePt t="58528" x="6378575" y="6442075"/>
          <p14:tracePt t="58545" x="6362700" y="6461125"/>
          <p14:tracePt t="58561" x="6353175" y="6470650"/>
          <p14:tracePt t="58578" x="6343650" y="6470650"/>
          <p14:tracePt t="58595" x="6327775" y="6470650"/>
          <p14:tracePt t="58611" x="6311900" y="6438900"/>
          <p14:tracePt t="58628" x="6299200" y="6403975"/>
          <p14:tracePt t="58645" x="6280150" y="6337300"/>
          <p14:tracePt t="58661" x="6245225" y="6299200"/>
          <p14:tracePt t="58679" x="6210300" y="6261100"/>
          <p14:tracePt t="58695" x="6184900" y="6235700"/>
          <p14:tracePt t="58711" x="6175375" y="6226175"/>
          <p14:tracePt t="58729" x="6159500" y="6213475"/>
          <p14:tracePt t="58745" x="6149975" y="6213475"/>
          <p14:tracePt t="58761" x="6146800" y="6213475"/>
          <p14:tracePt t="58779" x="6134100" y="6213475"/>
          <p14:tracePt t="59456" x="6134100" y="6200775"/>
          <p14:tracePt t="60345" x="6169025" y="6162675"/>
          <p14:tracePt t="60352" x="6216650" y="6089650"/>
          <p14:tracePt t="60361" x="6270625" y="6013450"/>
          <p14:tracePt t="60377" x="6362700" y="5889625"/>
          <p14:tracePt t="60395" x="6492875" y="5648325"/>
          <p14:tracePt t="60411" x="6575425" y="5467350"/>
          <p14:tracePt t="60445" x="6654800" y="5308600"/>
          <p14:tracePt t="60477" x="6657975" y="5292725"/>
          <p14:tracePt t="60546" x="6651625" y="5292725"/>
          <p14:tracePt t="60553" x="6645275" y="5292725"/>
          <p14:tracePt t="60561" x="6642100" y="5292725"/>
          <p14:tracePt t="60578" x="6626225" y="5302250"/>
          <p14:tracePt t="60595" x="6610350" y="5327650"/>
          <p14:tracePt t="60611" x="6584950" y="5365750"/>
          <p14:tracePt t="60628" x="6550025" y="5422900"/>
          <p14:tracePt t="60644" x="6508750" y="5489575"/>
          <p14:tracePt t="60661" x="6467475" y="5537200"/>
          <p14:tracePt t="60677" x="6419850" y="5572125"/>
          <p14:tracePt t="60695" x="6381750" y="5616575"/>
          <p14:tracePt t="60711" x="6350000" y="5641975"/>
          <p14:tracePt t="60728" x="6327775" y="5670550"/>
          <p14:tracePt t="60745" x="6318250" y="5680075"/>
          <p14:tracePt t="60761" x="6302375" y="5689600"/>
          <p14:tracePt t="60779" x="6289675" y="5705475"/>
          <p14:tracePt t="60794" x="6289675" y="5724525"/>
          <p14:tracePt t="60811" x="6289675" y="5734050"/>
          <p14:tracePt t="60829" x="6289675" y="5749925"/>
          <p14:tracePt t="60844" x="6289675" y="5756275"/>
          <p14:tracePt t="60878" x="6299200" y="5746750"/>
          <p14:tracePt t="60894" x="6327775" y="5724525"/>
          <p14:tracePt t="60911" x="6359525" y="5692775"/>
          <p14:tracePt t="60927" x="6397625" y="5676900"/>
          <p14:tracePt t="60944" x="6407150" y="5667375"/>
          <p14:tracePt t="60962" x="6416675" y="5654675"/>
          <p14:tracePt t="60978" x="6432550" y="5635625"/>
          <p14:tracePt t="60994" x="6432550" y="5629275"/>
          <p14:tracePt t="61028" x="6432550" y="5626100"/>
          <p14:tracePt t="61134" x="6426200" y="5626100"/>
          <p14:tracePt t="61141" x="6419850" y="5626100"/>
          <p14:tracePt t="61149" x="6416675" y="5626100"/>
          <p14:tracePt t="61161" x="6410325" y="5632450"/>
          <p14:tracePt t="61178" x="6407150" y="5651500"/>
          <p14:tracePt t="61195" x="6407150" y="5661025"/>
          <p14:tracePt t="61211" x="6407150" y="5683250"/>
          <p14:tracePt t="61229" x="6407150" y="5718175"/>
          <p14:tracePt t="61245" x="6407150" y="5727700"/>
          <p14:tracePt t="61261" x="6407150" y="5737225"/>
          <p14:tracePt t="61263" x="6407150" y="5740400"/>
          <p14:tracePt t="61278" x="6407150" y="5746750"/>
          <p14:tracePt t="61298" x="6413500" y="5746750"/>
          <p14:tracePt t="61311" x="6416675" y="5743575"/>
          <p14:tracePt t="61328" x="6445250" y="5721350"/>
          <p14:tracePt t="61344" x="6470650" y="5683250"/>
          <p14:tracePt t="61362" x="6496050" y="5645150"/>
          <p14:tracePt t="61378" x="6508750" y="5616575"/>
          <p14:tracePt t="61394" x="6518275" y="5607050"/>
          <p14:tracePt t="61412" x="6518275" y="5591175"/>
          <p14:tracePt t="61428" x="6518275" y="5588000"/>
          <p14:tracePt t="61654" x="6518275" y="5594350"/>
          <p14:tracePt t="61662" x="6518275" y="5597525"/>
          <p14:tracePt t="61669" x="6518275" y="5603875"/>
          <p14:tracePt t="61677" x="6518275" y="5610225"/>
          <p14:tracePt t="61694" x="6518275" y="5619750"/>
          <p14:tracePt t="61711" x="6518275" y="5629275"/>
          <p14:tracePt t="61727" x="6521450" y="5629275"/>
          <p14:tracePt t="61745" x="6530975" y="5629275"/>
          <p14:tracePt t="61761" x="6546850" y="5616575"/>
          <p14:tracePt t="61778" x="6556375" y="5600700"/>
          <p14:tracePt t="61794" x="6575425" y="5572125"/>
          <p14:tracePt t="61811" x="6591300" y="5537200"/>
          <p14:tracePt t="61828" x="6597650" y="5508625"/>
          <p14:tracePt t="61845" x="6597650" y="5499100"/>
          <p14:tracePt t="61861" x="6597650" y="5473700"/>
          <p14:tracePt t="61878" x="6597650" y="5461000"/>
          <p14:tracePt t="61894" x="6597650" y="5451475"/>
          <p14:tracePt t="61911" x="6597650" y="5448300"/>
          <p14:tracePt t="62103" x="6597650" y="5454650"/>
          <p14:tracePt t="62110" x="6597650" y="5457825"/>
          <p14:tracePt t="62117" x="6597650" y="5464175"/>
          <p14:tracePt t="62128" x="6597650" y="5470525"/>
          <p14:tracePt t="62145" x="6597650" y="5483225"/>
          <p14:tracePt t="62161" x="6604000" y="5489575"/>
          <p14:tracePt t="62178" x="6613525" y="5489575"/>
          <p14:tracePt t="62195" x="6651625" y="5489575"/>
          <p14:tracePt t="62211" x="6680200" y="5486400"/>
          <p14:tracePt t="62229" x="6705600" y="5467350"/>
          <p14:tracePt t="62245" x="6737350" y="5461000"/>
          <p14:tracePt t="62262" x="6746875" y="5461000"/>
          <p14:tracePt t="62278" x="6756400" y="5461000"/>
          <p14:tracePt t="62295" x="6762750" y="5461000"/>
          <p14:tracePt t="62331" x="6769100" y="5461000"/>
          <p14:tracePt t="62366" x="6772275" y="5461000"/>
          <p14:tracePt t="62373" x="6778625" y="5461000"/>
          <p14:tracePt t="62380" x="6794500" y="5461000"/>
          <p14:tracePt t="62394" x="6816725" y="5461000"/>
          <p14:tracePt t="62411" x="6851650" y="5464175"/>
          <p14:tracePt t="62427" x="6899275" y="5486400"/>
          <p14:tracePt t="62444" x="7004050" y="5530850"/>
          <p14:tracePt t="62461" x="7073900" y="5568950"/>
          <p14:tracePt t="62478" x="7112000" y="5594350"/>
          <p14:tracePt t="62494" x="7172325" y="5638800"/>
          <p14:tracePt t="62511" x="7188200" y="5651500"/>
          <p14:tracePt t="62528" x="7204075" y="5661025"/>
          <p14:tracePt t="62545" x="7216775" y="5670550"/>
          <p14:tracePt t="62561" x="7216775" y="5676900"/>
          <p14:tracePt t="64039" x="7143750" y="5664200"/>
          <p14:tracePt t="64046" x="7026275" y="5645150"/>
          <p14:tracePt t="64061" x="6797675" y="5616575"/>
          <p14:tracePt t="64077" x="6550025" y="5616575"/>
          <p14:tracePt t="64095" x="6178550" y="5641975"/>
          <p14:tracePt t="64111" x="5949950" y="5680075"/>
          <p14:tracePt t="64145" x="5422900" y="5826125"/>
          <p14:tracePt t="64178" x="5197475" y="5937250"/>
          <p14:tracePt t="64195" x="5118100" y="6010275"/>
          <p14:tracePt t="64211" x="5083175" y="6057900"/>
          <p14:tracePt t="64227" x="5070475" y="6102350"/>
          <p14:tracePt t="64245" x="5073650" y="6143625"/>
          <p14:tracePt t="64260" x="5086350" y="6175375"/>
          <p14:tracePt t="64277" x="5108575" y="6197600"/>
          <p14:tracePt t="64280" x="5121275" y="6216650"/>
          <p14:tracePt t="64294" x="5168900" y="6229350"/>
          <p14:tracePt t="64310" x="5203825" y="6235700"/>
          <p14:tracePt t="64327" x="5264150" y="6232525"/>
          <p14:tracePt t="64344" x="5340350" y="6207125"/>
          <p14:tracePt t="64360" x="5403850" y="6184900"/>
          <p14:tracePt t="64377" x="5448300" y="6172200"/>
          <p14:tracePt t="64394" x="5505450" y="6140450"/>
          <p14:tracePt t="64411" x="5514975" y="6130925"/>
          <p14:tracePt t="64427" x="5518150" y="6130925"/>
          <p14:tracePt t="64445" x="5518150" y="6118225"/>
          <p14:tracePt t="64461" x="5508625" y="6108700"/>
          <p14:tracePt t="64477" x="5492750" y="6108700"/>
          <p14:tracePt t="64494" x="5476875" y="6102350"/>
          <p14:tracePt t="64511" x="5467350" y="6102350"/>
          <p14:tracePt t="64527" x="5457825" y="6102350"/>
          <p14:tracePt t="64544" x="5438775" y="6102350"/>
          <p14:tracePt t="64561" x="5432425" y="6102350"/>
          <p14:tracePt t="64577" x="5432425" y="6108700"/>
          <p14:tracePt t="64594" x="5435600" y="6130925"/>
          <p14:tracePt t="64611" x="5492750" y="6165850"/>
          <p14:tracePt t="64627" x="5626100" y="6219825"/>
          <p14:tracePt t="64644" x="5842000" y="6299200"/>
          <p14:tracePt t="64661" x="6029325" y="6337300"/>
          <p14:tracePt t="64677" x="6178550" y="6353175"/>
          <p14:tracePt t="64694" x="6330950" y="6353175"/>
          <p14:tracePt t="64711" x="6381750" y="6343650"/>
          <p14:tracePt t="64727" x="6438900" y="6321425"/>
          <p14:tracePt t="64744" x="6483350" y="6305550"/>
          <p14:tracePt t="64761" x="6492875" y="6299200"/>
          <p14:tracePt t="64778" x="6492875" y="6289675"/>
          <p14:tracePt t="64795" x="6489700" y="6273800"/>
          <p14:tracePt t="64812" x="6480175" y="6273800"/>
          <p14:tracePt t="64828" x="6438900" y="6264275"/>
          <p14:tracePt t="64845" x="6410325" y="6257925"/>
          <p14:tracePt t="64861" x="6356350" y="6245225"/>
          <p14:tracePt t="64878" x="6296025" y="6238875"/>
          <p14:tracePt t="64894" x="6251575" y="6238875"/>
          <p14:tracePt t="64911" x="6229350" y="6238875"/>
          <p14:tracePt t="64927" x="6200775" y="6238875"/>
          <p14:tracePt t="64944" x="6191250" y="6238875"/>
          <p14:tracePt t="64961" x="6181725" y="6238875"/>
          <p14:tracePt t="64978" x="6172200" y="6238875"/>
          <p14:tracePt t="65021" x="6178550" y="6238875"/>
          <p14:tracePt t="65028" x="6181725" y="6238875"/>
          <p14:tracePt t="65044" x="6191250" y="6238875"/>
          <p14:tracePt t="65061" x="6203950" y="6238875"/>
          <p14:tracePt t="65077" x="6223000" y="6238875"/>
          <p14:tracePt t="66830" x="6229350" y="6207125"/>
          <p14:tracePt t="66837" x="6229350" y="6159500"/>
          <p14:tracePt t="66845" x="6229350" y="6115050"/>
          <p14:tracePt t="66861" x="6229350" y="5975350"/>
          <p14:tracePt t="66878" x="6197600" y="5753100"/>
          <p14:tracePt t="66902" x="6118225" y="5403850"/>
          <p14:tracePt t="66927" x="6013450" y="4835525"/>
          <p14:tracePt t="66961" x="5949950" y="4260850"/>
          <p14:tracePt t="66979" x="5873750" y="3911600"/>
          <p14:tracePt t="66994" x="5826125" y="3756025"/>
          <p14:tracePt t="67011" x="5775325" y="3644900"/>
          <p14:tracePt t="67028" x="5661025" y="3479800"/>
          <p14:tracePt t="67045" x="5578475" y="3403600"/>
          <p14:tracePt t="67061" x="5508625" y="3349625"/>
          <p14:tracePt t="67078" x="5429250" y="3298825"/>
          <p14:tracePt t="67094" x="5397500" y="3279775"/>
          <p14:tracePt t="67111" x="5375275" y="3270250"/>
          <p14:tracePt t="67127" x="5346700" y="3251200"/>
          <p14:tracePt t="67143" x="5337175" y="3251200"/>
          <p14:tracePt t="67160" x="5327650" y="3251200"/>
          <p14:tracePt t="67193" x="5349875" y="3248025"/>
          <p14:tracePt t="67210" x="5492750" y="3219450"/>
          <p14:tracePt t="67227" x="5800725" y="3209925"/>
          <p14:tracePt t="67244" x="6016625" y="3190875"/>
          <p14:tracePt t="67261" x="6191250" y="3175000"/>
          <p14:tracePt t="67277" x="6435725" y="3117850"/>
          <p14:tracePt t="67294" x="6559550" y="3067050"/>
          <p14:tracePt t="67311" x="6642100" y="3000375"/>
          <p14:tracePt t="67313" x="6670675" y="2978150"/>
          <p14:tracePt t="67327" x="6731000" y="2933700"/>
          <p14:tracePt t="67344" x="6762750" y="2908300"/>
          <p14:tracePt t="67360" x="6784975" y="2889250"/>
          <p14:tracePt t="67377" x="6800850" y="2876550"/>
          <p14:tracePt t="67394" x="6800850" y="2860675"/>
          <p14:tracePt t="67410" x="6797675" y="2832100"/>
          <p14:tracePt t="67427" x="6765925" y="2797175"/>
          <p14:tracePt t="67444" x="6743700" y="2778125"/>
          <p14:tracePt t="67461" x="6677025" y="2752725"/>
          <p14:tracePt t="67833" x="6715125" y="2660650"/>
          <p14:tracePt t="67840" x="6772275" y="2565400"/>
          <p14:tracePt t="67847" x="6819900" y="2470150"/>
          <p14:tracePt t="67861" x="6924675" y="2266950"/>
          <p14:tracePt t="67877" x="7000875" y="2066925"/>
          <p14:tracePt t="67894" x="7064375" y="1933575"/>
          <p14:tracePt t="67927" x="7153275" y="1600200"/>
          <p14:tracePt t="67960" x="7159625" y="1501775"/>
          <p14:tracePt t="67977" x="7159625" y="1489075"/>
          <p14:tracePt t="67993" x="7159625" y="1479550"/>
          <p14:tracePt t="68089" x="7159625" y="1476375"/>
          <p14:tracePt t="68131" x="7156450" y="1476375"/>
          <p14:tracePt t="68145" x="7153275" y="1476375"/>
          <p14:tracePt t="68153" x="7146925" y="1476375"/>
          <p14:tracePt t="68160" x="7137400" y="1476375"/>
          <p14:tracePt t="68177" x="7127875" y="1476375"/>
          <p14:tracePt t="68193" x="7118350" y="1476375"/>
          <p14:tracePt t="68211" x="7061200" y="1470025"/>
          <p14:tracePt t="68227" x="6975475" y="1454150"/>
          <p14:tracePt t="68244" x="6810375" y="1419225"/>
          <p14:tracePt t="68260" x="6667500" y="1384300"/>
          <p14:tracePt t="68277" x="6502400" y="1339850"/>
          <p14:tracePt t="68294" x="6289675" y="1285875"/>
          <p14:tracePt t="68311" x="6124575" y="1238250"/>
          <p14:tracePt t="68327" x="5981700" y="1203325"/>
          <p14:tracePt t="68344" x="5778500" y="1152525"/>
          <p14:tracePt t="68361" x="5673725" y="1133475"/>
          <p14:tracePt t="68377" x="5597525" y="1120775"/>
          <p14:tracePt t="68394" x="5549900" y="1114425"/>
          <p14:tracePt t="68410" x="5534025" y="1114425"/>
          <p14:tracePt t="68427" x="5524500" y="1114425"/>
          <p14:tracePt t="68444" x="5505450" y="1114425"/>
          <p14:tracePt t="68460" x="5495925" y="1114425"/>
          <p14:tracePt t="68477" x="5489575" y="1114425"/>
          <p14:tracePt t="68573" x="5492750" y="1114425"/>
          <p14:tracePt t="68580" x="5495925" y="1120775"/>
          <p14:tracePt t="68594" x="5511800" y="1123950"/>
          <p14:tracePt t="68610" x="5521325" y="1130300"/>
          <p14:tracePt t="68627" x="5530850" y="1139825"/>
          <p14:tracePt t="68643" x="5565775" y="1155700"/>
          <p14:tracePt t="68660" x="5588000" y="1168400"/>
          <p14:tracePt t="68677" x="5597525" y="1177925"/>
          <p14:tracePt t="68694" x="5626100" y="1193800"/>
          <p14:tracePt t="68710" x="5635625" y="1209675"/>
          <p14:tracePt t="68726" x="5645150" y="1219200"/>
          <p14:tracePt t="68744" x="5654675" y="1235075"/>
          <p14:tracePt t="68777" x="5654675" y="1238250"/>
          <p14:tracePt t="68793" x="5654675" y="1247775"/>
          <p14:tracePt t="68810" x="5654675" y="1263650"/>
          <p14:tracePt t="68827" x="5654675" y="1273175"/>
          <p14:tracePt t="68844" x="5654675" y="1289050"/>
          <p14:tracePt t="68860" x="5654675" y="1298575"/>
          <p14:tracePt t="68877" x="5654675" y="1314450"/>
          <p14:tracePt t="68893" x="5654675" y="1317625"/>
          <p14:tracePt t="68943" x="5654675" y="1323975"/>
          <p14:tracePt t="69063" x="5661025" y="1323975"/>
          <p14:tracePt t="69071" x="5670550" y="1323975"/>
          <p14:tracePt t="69078" x="5676900" y="1323975"/>
          <p14:tracePt t="69093" x="5705475" y="1320800"/>
          <p14:tracePt t="69110" x="5765800" y="1314450"/>
          <p14:tracePt t="69127" x="5892800" y="1314450"/>
          <p14:tracePt t="69144" x="5962650" y="1317625"/>
          <p14:tracePt t="69160" x="6035675" y="1333500"/>
          <p14:tracePt t="69177" x="6159500" y="1362075"/>
          <p14:tracePt t="69193" x="6238875" y="1393825"/>
          <p14:tracePt t="69210" x="6302375" y="1406525"/>
          <p14:tracePt t="69227" x="6375400" y="1428750"/>
          <p14:tracePt t="69244" x="6413500" y="1447800"/>
          <p14:tracePt t="69261" x="6432550" y="1457325"/>
          <p14:tracePt t="69278" x="6451600" y="1457325"/>
          <p14:tracePt t="69326" x="6445250" y="1457325"/>
          <p14:tracePt t="69333" x="6438900" y="1457325"/>
          <p14:tracePt t="69343" x="6432550" y="1457325"/>
          <p14:tracePt t="69361" x="6423025" y="1457325"/>
          <p14:tracePt t="69377" x="6410325" y="1457325"/>
          <p14:tracePt t="69394" x="6388100" y="1454150"/>
          <p14:tracePt t="69411" x="6362700" y="1438275"/>
          <p14:tracePt t="69427" x="6334125" y="1393825"/>
          <p14:tracePt t="69444" x="6321425" y="1355725"/>
          <p14:tracePt t="69460" x="6308725" y="1301750"/>
          <p14:tracePt t="69477" x="6292850" y="1212850"/>
          <p14:tracePt t="69494" x="6292850" y="1152525"/>
          <p14:tracePt t="69512" x="6292850" y="1098550"/>
          <p14:tracePt t="69527" x="6292850" y="1076325"/>
          <p14:tracePt t="69544" x="6292850" y="1066800"/>
          <p14:tracePt t="69560" x="6292850" y="1050925"/>
          <p14:tracePt t="69577" x="6289675" y="1035050"/>
          <p14:tracePt t="69593" x="6273800" y="1025525"/>
          <p14:tracePt t="69611" x="6257925" y="1000125"/>
          <p14:tracePt t="69627" x="6251575" y="990600"/>
          <p14:tracePt t="69643" x="6242050" y="974725"/>
          <p14:tracePt t="69661" x="6223000" y="952500"/>
          <p14:tracePt t="69677" x="6210300" y="942975"/>
          <p14:tracePt t="69693" x="6200775" y="939800"/>
          <p14:tracePt t="69711" x="6181725" y="927100"/>
          <p14:tracePt t="69727" x="6153150" y="927100"/>
          <p14:tracePt t="69744" x="6130925" y="923925"/>
          <p14:tracePt t="69760" x="6089650" y="923925"/>
          <p14:tracePt t="69777" x="6067425" y="923925"/>
          <p14:tracePt t="69793" x="6038850" y="923925"/>
          <p14:tracePt t="69810" x="5991225" y="923925"/>
          <p14:tracePt t="69826" x="5953125" y="923925"/>
          <p14:tracePt t="69843" x="5902325" y="927100"/>
          <p14:tracePt t="69860" x="5838825" y="939800"/>
          <p14:tracePt t="69876" x="5794375" y="939800"/>
          <p14:tracePt t="69894" x="5772150" y="949325"/>
          <p14:tracePt t="69910" x="5727700" y="974725"/>
          <p14:tracePt t="69927" x="5711825" y="984250"/>
          <p14:tracePt t="69944" x="5695950" y="996950"/>
          <p14:tracePt t="69960" x="5657850" y="1012825"/>
          <p14:tracePt t="69977" x="5645150" y="1028700"/>
          <p14:tracePt t="69994" x="5616575" y="1054100"/>
          <p14:tracePt t="70010" x="5591175" y="1117600"/>
          <p14:tracePt t="70027" x="5578475" y="1171575"/>
          <p14:tracePt t="70043" x="5565775" y="1216025"/>
          <p14:tracePt t="70060" x="5565775" y="1263650"/>
          <p14:tracePt t="70077" x="5565775" y="1308100"/>
          <p14:tracePt t="70093" x="5565775" y="1352550"/>
          <p14:tracePt t="70110" x="5565775" y="1431925"/>
          <p14:tracePt t="70127" x="5565775" y="1482725"/>
          <p14:tracePt t="70144" x="5565775" y="1517650"/>
          <p14:tracePt t="70161" x="5565775" y="1565275"/>
          <p14:tracePt t="70178" x="5565775" y="1603375"/>
          <p14:tracePt t="70195" x="5588000" y="1666875"/>
          <p14:tracePt t="70210" x="5600700" y="1704975"/>
          <p14:tracePt t="70227" x="5613400" y="1758950"/>
          <p14:tracePt t="70243" x="5626100" y="1812925"/>
          <p14:tracePt t="70260" x="5626100" y="1876425"/>
          <p14:tracePt t="70277" x="5645150" y="1920875"/>
          <p14:tracePt t="70294" x="5667375" y="2009775"/>
          <p14:tracePt t="70310" x="5680075" y="2073275"/>
          <p14:tracePt t="70326" x="5718175" y="2143125"/>
          <p14:tracePt t="70345" x="5753100" y="2225675"/>
          <p14:tracePt t="70360" x="5765800" y="2257425"/>
          <p14:tracePt t="70377" x="5791200" y="2295525"/>
          <p14:tracePt t="70394" x="5816600" y="2336800"/>
          <p14:tracePt t="70410" x="5848350" y="2362200"/>
          <p14:tracePt t="70427" x="5873750" y="2393950"/>
          <p14:tracePt t="70444" x="5924550" y="2432050"/>
          <p14:tracePt t="70460" x="5962650" y="2457450"/>
          <p14:tracePt t="70476" x="6000750" y="2470150"/>
          <p14:tracePt t="70494" x="6051550" y="2489200"/>
          <p14:tracePt t="70510" x="6073775" y="2489200"/>
          <p14:tracePt t="70527" x="6102350" y="2489200"/>
          <p14:tracePt t="70544" x="6134100" y="2489200"/>
          <p14:tracePt t="70560" x="6165850" y="2501900"/>
          <p14:tracePt t="70577" x="6203950" y="2514600"/>
          <p14:tracePt t="70593" x="6264275" y="2520950"/>
          <p14:tracePt t="70610" x="6308725" y="2520950"/>
          <p14:tracePt t="70627" x="6353175" y="2517775"/>
          <p14:tracePt t="70643" x="6391275" y="2486025"/>
          <p14:tracePt t="70660" x="6419850" y="2466975"/>
          <p14:tracePt t="70677" x="6451600" y="2435225"/>
          <p14:tracePt t="70694" x="6508750" y="2403475"/>
          <p14:tracePt t="70710" x="6556375" y="2378075"/>
          <p14:tracePt t="70727" x="6600825" y="2365375"/>
          <p14:tracePt t="70743" x="6664325" y="2346325"/>
          <p14:tracePt t="70761" x="6689725" y="2333625"/>
          <p14:tracePt t="70777" x="6718300" y="2320925"/>
          <p14:tracePt t="70794" x="6750050" y="2286000"/>
          <p14:tracePt t="70810" x="6781800" y="2238375"/>
          <p14:tracePt t="70827" x="6794500" y="2193925"/>
          <p14:tracePt t="70843" x="6813550" y="2152650"/>
          <p14:tracePt t="70860" x="6832600" y="2120900"/>
          <p14:tracePt t="70877" x="6842125" y="2105025"/>
          <p14:tracePt t="70878" x="6848475" y="2092325"/>
          <p14:tracePt t="70894" x="6861175" y="2057400"/>
          <p14:tracePt t="70910" x="6867525" y="1993900"/>
          <p14:tracePt t="70927" x="6867525" y="1911350"/>
          <p14:tracePt t="70944" x="6867525" y="1803400"/>
          <p14:tracePt t="70961" x="6867525" y="1768475"/>
          <p14:tracePt t="70978" x="6867525" y="1746250"/>
          <p14:tracePt t="70994" x="6867525" y="1730375"/>
          <p14:tracePt t="71011" x="6867525" y="1727200"/>
          <p14:tracePt t="71027" x="6867525" y="1720850"/>
          <p14:tracePt t="71043" x="6867525" y="1711325"/>
          <p14:tracePt t="71060" x="6864350" y="1701800"/>
          <p14:tracePt t="71077" x="6851650" y="1660525"/>
          <p14:tracePt t="71093" x="6851650" y="1638300"/>
          <p14:tracePt t="71110" x="6851650" y="1616075"/>
          <p14:tracePt t="71128" x="6848475" y="1603375"/>
          <p14:tracePt t="71143" x="6848475" y="1590675"/>
          <p14:tracePt t="71177" x="6838950" y="1581150"/>
          <p14:tracePt t="71193" x="6823075" y="1565275"/>
          <p14:tracePt t="71210" x="6813550" y="1552575"/>
          <p14:tracePt t="71227" x="6797675" y="1530350"/>
          <p14:tracePt t="71243" x="6788150" y="1514475"/>
          <p14:tracePt t="71260" x="6788150" y="1504950"/>
          <p14:tracePt t="71277" x="6775450" y="1504950"/>
          <p14:tracePt t="71313" x="6772275" y="1501775"/>
          <p14:tracePt t="71327" x="6762750" y="1489075"/>
          <p14:tracePt t="71343" x="6753225" y="1479550"/>
          <p14:tracePt t="71360" x="6740525" y="1463675"/>
          <p14:tracePt t="71377" x="6721475" y="1450975"/>
          <p14:tracePt t="71393" x="6711950" y="1441450"/>
          <p14:tracePt t="71410" x="6702425" y="1431925"/>
          <p14:tracePt t="71427" x="6686550" y="1409700"/>
          <p14:tracePt t="71443" x="6670675" y="1400175"/>
          <p14:tracePt t="71460" x="6648450" y="1377950"/>
          <p14:tracePt t="71476" x="6610350" y="1327150"/>
          <p14:tracePt t="71493" x="6584950" y="1285875"/>
          <p14:tracePt t="71510" x="6553200" y="1260475"/>
          <p14:tracePt t="71526" x="6521450" y="1219200"/>
          <p14:tracePt t="71543" x="6499225" y="1203325"/>
          <p14:tracePt t="71562" x="6486525" y="1181100"/>
          <p14:tracePt t="71577" x="6477000" y="1171575"/>
          <p14:tracePt t="71594" x="6464300" y="1162050"/>
          <p14:tracePt t="71611" x="6445250" y="1152525"/>
          <p14:tracePt t="71626" x="6435725" y="1152525"/>
          <p14:tracePt t="71643" x="6426200" y="1152525"/>
          <p14:tracePt t="72089" x="6419850" y="1152525"/>
          <p14:tracePt t="72096" x="6416675" y="1152525"/>
          <p14:tracePt t="72110" x="6400800" y="1152525"/>
          <p14:tracePt t="72127" x="6391275" y="1174750"/>
          <p14:tracePt t="72143" x="6359525" y="1250950"/>
          <p14:tracePt t="72160" x="6305550" y="1368425"/>
          <p14:tracePt t="72177" x="6276975" y="1425575"/>
          <p14:tracePt t="72210" x="6184900" y="1609725"/>
          <p14:tracePt t="72243" x="6134100" y="1679575"/>
          <p14:tracePt t="72260" x="6089650" y="1724025"/>
          <p14:tracePt t="72276" x="6057900" y="1736725"/>
          <p14:tracePt t="72294" x="6022975" y="1752600"/>
          <p14:tracePt t="72310" x="6000750" y="1758950"/>
          <p14:tracePt t="72327" x="5991225" y="1758950"/>
          <p14:tracePt t="72344" x="5975350" y="1758950"/>
          <p14:tracePt t="72360" x="5965825" y="1758950"/>
          <p14:tracePt t="72377" x="5965825" y="1736725"/>
          <p14:tracePt t="72394" x="6026150" y="1660525"/>
          <p14:tracePt t="72410" x="6130925" y="1581150"/>
          <p14:tracePt t="72427" x="6245225" y="1501775"/>
          <p14:tracePt t="72444" x="6413500" y="1381125"/>
          <p14:tracePt t="72460" x="6505575" y="1320800"/>
          <p14:tracePt t="72476" x="6575425" y="1266825"/>
          <p14:tracePt t="72493" x="6642100" y="1219200"/>
          <p14:tracePt t="72510" x="6667500" y="1196975"/>
          <p14:tracePt t="72527" x="6705600" y="1162050"/>
          <p14:tracePt t="72544" x="6750050" y="1133475"/>
          <p14:tracePt t="72560" x="6775450" y="1101725"/>
          <p14:tracePt t="72577" x="6800850" y="1054100"/>
          <p14:tracePt t="72593" x="6838950" y="949325"/>
          <p14:tracePt t="72610" x="6845300" y="904875"/>
          <p14:tracePt t="72627" x="6845300" y="869950"/>
          <p14:tracePt t="72643" x="6845300" y="847725"/>
          <p14:tracePt t="72660" x="6845300" y="831850"/>
          <p14:tracePt t="72677" x="6845300" y="822325"/>
          <p14:tracePt t="72693" x="6845300" y="809625"/>
          <p14:tracePt t="72710" x="6848475" y="796925"/>
          <p14:tracePt t="72726" x="6864350" y="781050"/>
          <p14:tracePt t="72743" x="6870700" y="768350"/>
          <p14:tracePt t="72760" x="6873875" y="768350"/>
          <p14:tracePt t="72793" x="6896100" y="762000"/>
          <p14:tracePt t="72810" x="6924675" y="762000"/>
          <p14:tracePt t="72827" x="6953250" y="762000"/>
          <p14:tracePt t="72844" x="7016750" y="762000"/>
          <p14:tracePt t="72860" x="7058025" y="762000"/>
          <p14:tracePt t="72876" x="7096125" y="762000"/>
          <p14:tracePt t="72893" x="7137400" y="762000"/>
          <p14:tracePt t="72910" x="7172325" y="762000"/>
          <p14:tracePt t="72926" x="7194550" y="762000"/>
          <p14:tracePt t="72944" x="7235825" y="762000"/>
          <p14:tracePt t="72961" x="7251700" y="762000"/>
          <p14:tracePt t="72978" x="7277100" y="762000"/>
          <p14:tracePt t="72994" x="7286625" y="762000"/>
          <p14:tracePt t="73011" x="7296150" y="762000"/>
          <p14:tracePt t="73027" x="7318375" y="762000"/>
          <p14:tracePt t="73043" x="7321550" y="762000"/>
          <p14:tracePt t="73061" x="7327900" y="762000"/>
          <p14:tracePt t="73327" x="7312025" y="765175"/>
          <p14:tracePt t="73334" x="7277100" y="771525"/>
          <p14:tracePt t="73343" x="7258050" y="777875"/>
          <p14:tracePt t="73360" x="7191375" y="809625"/>
          <p14:tracePt t="73377" x="7083425" y="873125"/>
          <p14:tracePt t="73393" x="6946900" y="962025"/>
          <p14:tracePt t="73410" x="6810375" y="1054100"/>
          <p14:tracePt t="73426" x="6546850" y="1216025"/>
          <p14:tracePt t="73443" x="6365875" y="1308100"/>
          <p14:tracePt t="73465" x="6115050" y="1412875"/>
          <p14:tracePt t="73476" x="5994400" y="1463675"/>
          <p14:tracePt t="73493" x="5883275" y="1498600"/>
          <p14:tracePt t="73510" x="5829300" y="1527175"/>
          <p14:tracePt t="73527" x="5772150" y="1546225"/>
          <p14:tracePt t="73543" x="5746750" y="1555750"/>
          <p14:tracePt t="73560" x="5737225" y="1565275"/>
          <p14:tracePt t="73577" x="5724525" y="1571625"/>
          <p14:tracePt t="73611" x="5724525" y="1568450"/>
          <p14:tracePt t="73626" x="5740400" y="1558925"/>
          <p14:tracePt t="73643" x="5772150" y="1539875"/>
          <p14:tracePt t="73660" x="5816600" y="1501775"/>
          <p14:tracePt t="73676" x="5838825" y="1492250"/>
          <p14:tracePt t="73693" x="5848350" y="1482725"/>
          <p14:tracePt t="73710" x="5864225" y="1460500"/>
          <p14:tracePt t="73727" x="5880100" y="1450975"/>
          <p14:tracePt t="73743" x="5889625" y="1441450"/>
          <p14:tracePt t="73760" x="5902325" y="1428750"/>
          <p14:tracePt t="73776" x="5915025" y="1412875"/>
          <p14:tracePt t="73793" x="5930900" y="1400175"/>
          <p14:tracePt t="73811" x="5940425" y="1387475"/>
          <p14:tracePt t="73827" x="5943600" y="1381125"/>
          <p14:tracePt t="73860" x="5943600" y="1377950"/>
          <p14:tracePt t="74082" x="5943600" y="1384300"/>
          <p14:tracePt t="74087" x="5943600" y="1387475"/>
          <p14:tracePt t="74096" x="5943600" y="1393825"/>
          <p14:tracePt t="74110" x="5943600" y="1403350"/>
          <p14:tracePt t="74143" x="5943600" y="1419225"/>
          <p14:tracePt t="74177" x="5943600" y="1393825"/>
          <p14:tracePt t="74193" x="5943600" y="1358900"/>
          <p14:tracePt t="74210" x="5943600" y="1304925"/>
          <p14:tracePt t="74226" x="5943600" y="1250950"/>
          <p14:tracePt t="74243" x="5943600" y="1206500"/>
          <p14:tracePt t="74260" x="5943600" y="1174750"/>
          <p14:tracePt t="74276" x="5940425" y="1152525"/>
          <p14:tracePt t="74294" x="5924550" y="1136650"/>
          <p14:tracePt t="74309" x="5921375" y="1127125"/>
          <p14:tracePt t="74327" x="5921375" y="1111250"/>
          <p14:tracePt t="74403" x="5921375" y="1120775"/>
          <p14:tracePt t="74410" x="5921375" y="1123950"/>
          <p14:tracePt t="74426" x="5921375" y="1133475"/>
          <p14:tracePt t="74443" x="5921375" y="1149350"/>
          <p14:tracePt t="74459" x="5921375" y="1158875"/>
          <p14:tracePt t="74477" x="5921375" y="1174750"/>
          <p14:tracePt t="74494" x="5921375" y="1187450"/>
          <p14:tracePt t="74511" x="5921375" y="1196975"/>
          <p14:tracePt t="74527" x="5937250" y="1228725"/>
          <p14:tracePt t="74543" x="5962650" y="1285875"/>
          <p14:tracePt t="74559" x="5991225" y="1343025"/>
          <p14:tracePt t="74576" x="6029325" y="1409700"/>
          <p14:tracePt t="74593" x="6048375" y="1466850"/>
          <p14:tracePt t="74610" x="6057900" y="1498600"/>
          <p14:tracePt t="74627" x="6076950" y="1514475"/>
          <p14:tracePt t="74643" x="6086475" y="1530350"/>
          <p14:tracePt t="74660" x="6089650" y="1533525"/>
          <p14:tracePt t="74693" x="6089650" y="1517650"/>
          <p14:tracePt t="74710" x="6089650" y="1463675"/>
          <p14:tracePt t="74726" x="6080125" y="1400175"/>
          <p14:tracePt t="74743" x="6054725" y="1317625"/>
          <p14:tracePt t="74760" x="6038850" y="1254125"/>
          <p14:tracePt t="74776" x="6026150" y="1190625"/>
          <p14:tracePt t="74794" x="6003925" y="1101725"/>
          <p14:tracePt t="74810" x="5997575" y="1057275"/>
          <p14:tracePt t="74826" x="5997575" y="1025525"/>
          <p14:tracePt t="74843" x="5997575" y="1000125"/>
          <p14:tracePt t="74860" x="5997575" y="990600"/>
          <p14:tracePt t="74876" x="5997575" y="984250"/>
          <p14:tracePt t="74894" x="5997575" y="981075"/>
          <p14:tracePt t="74992" x="6000750" y="981075"/>
          <p14:tracePt t="74999" x="6003925" y="981075"/>
          <p14:tracePt t="75010" x="6010275" y="981075"/>
          <p14:tracePt t="75027" x="6022975" y="990600"/>
          <p14:tracePt t="75043" x="6054725" y="1022350"/>
          <p14:tracePt t="75060" x="6096000" y="1063625"/>
          <p14:tracePt t="75077" x="6165850" y="1133475"/>
          <p14:tracePt t="75093" x="6207125" y="1168400"/>
          <p14:tracePt t="75110" x="6232525" y="1184275"/>
          <p14:tracePt t="75127" x="6251575" y="1200150"/>
          <p14:tracePt t="75143" x="6257925" y="1212850"/>
          <p14:tracePt t="75227" x="6254750" y="1212850"/>
          <p14:tracePt t="75234" x="6251575" y="1212850"/>
          <p14:tracePt t="75243" x="6238875" y="1216025"/>
          <p14:tracePt t="75260" x="6235700" y="1225550"/>
          <p14:tracePt t="75276" x="6235700" y="1327150"/>
          <p14:tracePt t="75293" x="6235700" y="1476375"/>
          <p14:tracePt t="75310" x="6257925" y="1641475"/>
          <p14:tracePt t="75327" x="6315075" y="1952625"/>
          <p14:tracePt t="75343" x="6372225" y="2127250"/>
          <p14:tracePt t="75360" x="6429375" y="2314575"/>
          <p14:tracePt t="75376" x="6496050" y="2486025"/>
          <p14:tracePt t="75393" x="6527800" y="2565400"/>
          <p14:tracePt t="75410" x="6550025" y="2628900"/>
          <p14:tracePt t="75427" x="6572250" y="2711450"/>
          <p14:tracePt t="75443" x="6591300" y="2759075"/>
          <p14:tracePt t="75460" x="6604000" y="2797175"/>
          <p14:tracePt t="75462" x="6604000" y="2806700"/>
          <p14:tracePt t="75477" x="6604000" y="2835275"/>
          <p14:tracePt t="75493" x="6604000" y="2851150"/>
          <p14:tracePt t="75510" x="6607175" y="2860675"/>
          <p14:tracePt t="75526" x="6623050" y="2882900"/>
          <p14:tracePt t="75543" x="6626225" y="2892425"/>
          <p14:tracePt t="75560" x="6638925" y="2901950"/>
          <p14:tracePt t="75576" x="6638925" y="2917825"/>
          <p14:tracePt t="75593" x="6638925" y="2927350"/>
          <p14:tracePt t="75647" x="6642100" y="2927350"/>
          <p14:tracePt t="75654" x="6648450" y="2927350"/>
          <p14:tracePt t="75661" x="6651625" y="2927350"/>
          <p14:tracePt t="75676" x="6664325" y="2927350"/>
          <p14:tracePt t="75693" x="6673850" y="2927350"/>
          <p14:tracePt t="75710" x="6692900" y="2927350"/>
          <p14:tracePt t="75726" x="6702425" y="2921000"/>
          <p14:tracePt t="75743" x="6702425" y="2905125"/>
          <p14:tracePt t="75760" x="6702425" y="2873375"/>
          <p14:tracePt t="75776" x="6702425" y="2851150"/>
          <p14:tracePt t="75793" x="6702425" y="2835275"/>
          <p14:tracePt t="75810" x="6699250" y="2819400"/>
          <p14:tracePt t="75826" x="6696075" y="2803525"/>
          <p14:tracePt t="75843" x="6680200" y="2794000"/>
          <p14:tracePt t="75860" x="6664325" y="2778125"/>
          <p14:tracePt t="75932" x="6664325" y="2774950"/>
          <p14:tracePt t="76138" x="6680200" y="2781300"/>
          <p14:tracePt t="76145" x="6689725" y="2794000"/>
          <p14:tracePt t="76159" x="6731000" y="2819400"/>
          <p14:tracePt t="76176" x="6762750" y="2844800"/>
          <p14:tracePt t="76194" x="6794500" y="2876550"/>
          <p14:tracePt t="76210" x="6816725" y="2905125"/>
          <p14:tracePt t="76226" x="6832600" y="2917825"/>
          <p14:tracePt t="76243" x="6838950" y="2930525"/>
          <p14:tracePt t="76260" x="6838950" y="2946400"/>
          <p14:tracePt t="76276" x="6838950" y="2955925"/>
          <p14:tracePt t="76293" x="6838950" y="2962275"/>
          <p14:tracePt t="76382" x="6838950" y="2959100"/>
          <p14:tracePt t="76388" x="6838950" y="2955925"/>
          <p14:tracePt t="76395" x="6835775" y="2949575"/>
          <p14:tracePt t="76410" x="6819900" y="2933700"/>
          <p14:tracePt t="76427" x="6807200" y="2901950"/>
          <p14:tracePt t="76443" x="6788150" y="2860675"/>
          <p14:tracePt t="76459" x="6778625" y="2835275"/>
          <p14:tracePt t="76476" x="6753225" y="2813050"/>
          <p14:tracePt t="76493" x="6715125" y="2774950"/>
          <p14:tracePt t="76509" x="6689725" y="2743200"/>
          <p14:tracePt t="76526" x="6664325" y="2717800"/>
          <p14:tracePt t="76542" x="6638925" y="2692400"/>
          <p14:tracePt t="76559" x="6629400" y="2682875"/>
          <p14:tracePt t="76576" x="6619875" y="2670175"/>
          <p14:tracePt t="76593" x="6613525" y="2657475"/>
          <p14:tracePt t="76672" x="6616700" y="2657475"/>
          <p14:tracePt t="76679" x="6619875" y="2663825"/>
          <p14:tracePt t="76693" x="6629400" y="2673350"/>
          <p14:tracePt t="76709" x="6638925" y="2682875"/>
          <p14:tracePt t="76726" x="6657975" y="2708275"/>
          <p14:tracePt t="76743" x="6673850" y="2743200"/>
          <p14:tracePt t="76760" x="6699250" y="2774950"/>
          <p14:tracePt t="76776" x="6731000" y="2794000"/>
          <p14:tracePt t="76793" x="6772275" y="2816225"/>
          <p14:tracePt t="76811" x="6797675" y="2841625"/>
          <p14:tracePt t="76827" x="6823075" y="2873375"/>
          <p14:tracePt t="76844" x="6867525" y="2911475"/>
          <p14:tracePt t="76861" x="6899275" y="2949575"/>
          <p14:tracePt t="76878" x="6931025" y="2987675"/>
          <p14:tracePt t="76893" x="6940550" y="3016250"/>
          <p14:tracePt t="76909" x="6959600" y="3041650"/>
          <p14:tracePt t="76926" x="6972300" y="3070225"/>
          <p14:tracePt t="76943" x="6988175" y="3098800"/>
          <p14:tracePt t="76959" x="6997700" y="3121025"/>
          <p14:tracePt t="76977" x="7019925" y="3143250"/>
          <p14:tracePt t="76993" x="7029450" y="3159125"/>
          <p14:tracePt t="77010" x="7035800" y="3175000"/>
          <p14:tracePt t="77027" x="7035800" y="3190875"/>
          <p14:tracePt t="77043" x="7035800" y="3200400"/>
          <p14:tracePt t="77059" x="7035800" y="3209925"/>
          <p14:tracePt t="77076" x="7035800" y="3225800"/>
          <p14:tracePt t="77134" x="7029450" y="3222625"/>
          <p14:tracePt t="77141" x="7023100" y="3213100"/>
          <p14:tracePt t="77148" x="7019925" y="3200400"/>
          <p14:tracePt t="77160" x="7007225" y="3187700"/>
          <p14:tracePt t="77176" x="6972300" y="3130550"/>
          <p14:tracePt t="77192" x="6937375" y="3060700"/>
          <p14:tracePt t="77210" x="6908800" y="3006725"/>
          <p14:tracePt t="77226" x="6864350" y="2955925"/>
          <p14:tracePt t="77242" x="6838950" y="2924175"/>
          <p14:tracePt t="77260" x="6807200" y="2905125"/>
          <p14:tracePt t="77276" x="6778625" y="2879725"/>
          <p14:tracePt t="77293" x="6769100" y="2870200"/>
          <p14:tracePt t="77309" x="6753225" y="2860675"/>
          <p14:tracePt t="77326" x="6737350" y="2860675"/>
          <p14:tracePt t="77360" x="6734175" y="2860675"/>
          <p14:tracePt t="77376" x="6721475" y="2860675"/>
          <p14:tracePt t="77393" x="6711950" y="2857500"/>
          <p14:tracePt t="77410" x="6702425" y="2851150"/>
          <p14:tracePt t="77426" x="6696075" y="2851150"/>
          <p14:tracePt t="77918" x="6699250" y="2851150"/>
          <p14:tracePt t="77924" x="6705600" y="2863850"/>
          <p14:tracePt t="77930" x="6711950" y="2873375"/>
          <p14:tracePt t="77943" x="6724650" y="2895600"/>
          <p14:tracePt t="77960" x="6765925" y="2930525"/>
          <p14:tracePt t="77976" x="6791325" y="2962275"/>
          <p14:tracePt t="78009" x="6867525" y="3019425"/>
          <p14:tracePt t="78043" x="6892925" y="3044825"/>
          <p14:tracePt t="78059" x="6908800" y="3067050"/>
          <p14:tracePt t="78076" x="6921500" y="3070225"/>
          <p14:tracePt t="79454" x="6867525" y="3127375"/>
          <p14:tracePt t="79462" x="6804025" y="3194050"/>
          <p14:tracePt t="79476" x="6680200" y="3343275"/>
          <p14:tracePt t="79493" x="6499225" y="3565525"/>
          <p14:tracePt t="79513" x="6251575" y="3876675"/>
          <p14:tracePt t="79531" x="6045200" y="4140200"/>
          <p14:tracePt t="79551" x="5772150" y="4454525"/>
          <p14:tracePt t="79577" x="5505450" y="4800600"/>
          <p14:tracePt t="79612" x="5232400" y="5118100"/>
          <p14:tracePt t="79630" x="5143500" y="5222875"/>
          <p14:tracePt t="79645" x="5086350" y="5305425"/>
          <p14:tracePt t="79660" x="5019675" y="5387975"/>
          <p14:tracePt t="79676" x="4994275" y="5432425"/>
          <p14:tracePt t="79693" x="4962525" y="5464175"/>
          <p14:tracePt t="79710" x="4918075" y="5508625"/>
          <p14:tracePt t="79726" x="4905375" y="5540375"/>
          <p14:tracePt t="79742" x="4892675" y="5562600"/>
          <p14:tracePt t="79760" x="4876800" y="5584825"/>
          <p14:tracePt t="79776" x="4860925" y="5600700"/>
          <p14:tracePt t="79793" x="4851400" y="5610225"/>
          <p14:tracePt t="79810" x="4835525" y="5626100"/>
          <p14:tracePt t="79826" x="4819650" y="5635625"/>
          <p14:tracePt t="79843" x="4791075" y="5648325"/>
          <p14:tracePt t="79859" x="4749800" y="5648325"/>
          <p14:tracePt t="79876" x="4740275" y="5648325"/>
          <p14:tracePt t="79893" x="4730750" y="5641975"/>
          <p14:tracePt t="79909" x="4708525" y="5613400"/>
          <p14:tracePt t="79926" x="4689475" y="5581650"/>
          <p14:tracePt t="79943" x="4679950" y="5559425"/>
          <p14:tracePt t="79959" x="4664075" y="5537200"/>
          <p14:tracePt t="79975" x="4657725" y="5521325"/>
          <p14:tracePt t="79993" x="4651375" y="5511800"/>
          <p14:tracePt t="80009" x="4651375" y="5499100"/>
          <p14:tracePt t="80026" x="4651375" y="5489575"/>
          <p14:tracePt t="80042" x="4651375" y="5473700"/>
          <p14:tracePt t="80059" x="4651375" y="5467350"/>
          <p14:tracePt t="80094" x="4641850" y="5464175"/>
          <p14:tracePt t="80110" x="4632325" y="5464175"/>
          <p14:tracePt t="80215" x="4625975" y="5457825"/>
          <p14:tracePt t="80223" x="4622800" y="5454650"/>
          <p14:tracePt t="81597" x="4721225" y="5480050"/>
          <p14:tracePt t="81604" x="4860925" y="5511800"/>
          <p14:tracePt t="81611" x="5092700" y="5581650"/>
          <p14:tracePt t="81642" x="5794375" y="5724525"/>
          <p14:tracePt t="81677" x="6565900" y="5718175"/>
          <p14:tracePt t="81694" x="6937375" y="5616575"/>
          <p14:tracePt t="81711" x="7375525" y="5461000"/>
          <p14:tracePt t="81727" x="7639050" y="5330825"/>
          <p14:tracePt t="81743" x="7835900" y="5194300"/>
          <p14:tracePt t="81760" x="8102600" y="4946650"/>
          <p14:tracePt t="81778" x="8232775" y="4794250"/>
          <p14:tracePt t="81794" x="8328025" y="4638675"/>
          <p14:tracePt t="81809" x="8397875" y="4527550"/>
          <p14:tracePt t="81825" x="8442325" y="4476750"/>
          <p14:tracePt t="81842" x="8467725" y="4429125"/>
          <p14:tracePt t="81860" x="8540750" y="4359275"/>
          <p14:tracePt t="81876" x="8591550" y="4308475"/>
          <p14:tracePt t="81892" x="8636000" y="4238625"/>
          <p14:tracePt t="81909" x="8680450" y="4159250"/>
          <p14:tracePt t="81925" x="8693150" y="4130675"/>
          <p14:tracePt t="81943" x="8699500" y="4111625"/>
          <p14:tracePt t="81960" x="8696325" y="4092575"/>
          <p14:tracePt t="81975" x="8686800" y="4070350"/>
          <p14:tracePt t="81993" x="8661400" y="4044950"/>
          <p14:tracePt t="82009" x="8610600" y="3994150"/>
          <p14:tracePt t="82026" x="8547100" y="3930650"/>
          <p14:tracePt t="82042" x="8474075" y="3857625"/>
          <p14:tracePt t="82060" x="8350250" y="3749675"/>
          <p14:tracePt t="82076" x="8232775" y="3670300"/>
          <p14:tracePt t="82093" x="8140700" y="3594100"/>
          <p14:tracePt t="82110" x="8035925" y="3498850"/>
          <p14:tracePt t="82126" x="7985125" y="3448050"/>
          <p14:tracePt t="82143" x="7962900" y="3416300"/>
          <p14:tracePt t="82159" x="7937500" y="3375025"/>
          <p14:tracePt t="82175" x="7924800" y="3327400"/>
          <p14:tracePt t="82192" x="7918450" y="3292475"/>
          <p14:tracePt t="82209" x="7908925" y="3175000"/>
          <p14:tracePt t="82225" x="7896225" y="3098800"/>
          <p14:tracePt t="82243" x="7883525" y="3067050"/>
          <p14:tracePt t="82259" x="7832725" y="3051175"/>
          <p14:tracePt t="82276" x="7740650" y="3073400"/>
          <p14:tracePt t="82292" x="7550150" y="3140075"/>
          <p14:tracePt t="82309" x="7169150" y="3330575"/>
          <p14:tracePt t="82326" x="6759575" y="3562350"/>
          <p14:tracePt t="82344" x="6089650" y="3879850"/>
          <p14:tracePt t="82361" x="5578475" y="4111625"/>
          <p14:tracePt t="82377" x="4902200" y="4451350"/>
          <p14:tracePt t="82394" x="3781425" y="4946650"/>
          <p14:tracePt t="82410" x="3032125" y="5327650"/>
          <p14:tracePt t="82427" x="2406650" y="5610225"/>
          <p14:tracePt t="82444" x="1689100" y="5969000"/>
          <p14:tracePt t="82461" x="1346200" y="6172200"/>
          <p14:tracePt t="82479" x="1114425" y="6327775"/>
          <p14:tracePt t="82496" x="1041400" y="6384925"/>
          <p14:tracePt t="82772" x="1019175" y="6346825"/>
          <p14:tracePt t="82778" x="1003300" y="6308725"/>
          <p14:tracePt t="82793" x="996950" y="6257925"/>
          <p14:tracePt t="82809" x="1016000" y="6181725"/>
          <p14:tracePt t="82832" x="1136650" y="5943600"/>
          <p14:tracePt t="82842" x="1247775" y="5794375"/>
          <p14:tracePt t="82875" x="1660525" y="5334000"/>
          <p14:tracePt t="82910" x="2057400" y="4994275"/>
          <p14:tracePt t="82927" x="2184400" y="4867275"/>
          <p14:tracePt t="82943" x="2244725" y="4822825"/>
          <p14:tracePt t="82959" x="2292350" y="4787900"/>
          <p14:tracePt t="82976" x="2317750" y="4762500"/>
          <p14:tracePt t="82993" x="2346325" y="4733925"/>
          <p14:tracePt t="83009" x="2355850" y="4724400"/>
          <p14:tracePt t="83026" x="2355850" y="4714875"/>
          <p14:tracePt t="83043" x="2355850" y="4708525"/>
          <p14:tracePt t="83105" x="2355850" y="4705350"/>
          <p14:tracePt t="83120" x="2355850" y="4699000"/>
          <p14:tracePt t="83141" x="2355850" y="4689475"/>
          <p14:tracePt t="83148" x="2355850" y="4686300"/>
          <p14:tracePt t="83159" x="2355850" y="4679950"/>
          <p14:tracePt t="83176" x="2355850" y="4664075"/>
          <p14:tracePt t="83192" x="2355850" y="4654550"/>
          <p14:tracePt t="83209" x="2355850" y="4651375"/>
          <p14:tracePt t="83226" x="2355850" y="4641850"/>
          <p14:tracePt t="83243" x="2336800" y="4641850"/>
          <p14:tracePt t="83259" x="2320925" y="4641850"/>
          <p14:tracePt t="83276" x="2238375" y="4651375"/>
          <p14:tracePt t="83292" x="2174875" y="4664075"/>
          <p14:tracePt t="83309" x="2111375" y="4679950"/>
          <p14:tracePt t="83326" x="2054225" y="4699000"/>
          <p14:tracePt t="83342" x="2032000" y="4714875"/>
          <p14:tracePt t="83359" x="2000250" y="4727575"/>
          <p14:tracePt t="83375" x="1968500" y="4733925"/>
          <p14:tracePt t="83392" x="1952625" y="4733925"/>
          <p14:tracePt t="83409" x="1943100" y="4733925"/>
          <p14:tracePt t="83425" x="1927225" y="4733925"/>
          <p14:tracePt t="83442" x="1924050" y="4733925"/>
          <p14:tracePt t="84409" x="1936750" y="4721225"/>
          <p14:tracePt t="84415" x="1955800" y="4699000"/>
          <p14:tracePt t="84426" x="2000250" y="4657725"/>
          <p14:tracePt t="84442" x="2127250" y="4549775"/>
          <p14:tracePt t="84459" x="2613025" y="4244975"/>
          <p14:tracePt t="84479" x="3603625" y="3784600"/>
          <p14:tracePt t="84500" x="4879975" y="3397250"/>
          <p14:tracePt t="84527" x="6143625" y="3228975"/>
          <p14:tracePt t="84560" x="7512050" y="3168650"/>
          <p14:tracePt t="84577" x="7788275" y="3168650"/>
          <p14:tracePt t="84593" x="8096250" y="3168650"/>
          <p14:tracePt t="84608" x="8245475" y="3175000"/>
          <p14:tracePt t="84625" x="8350250" y="3181350"/>
          <p14:tracePt t="84643" x="8483600" y="3197225"/>
          <p14:tracePt t="84658" x="8512175" y="3197225"/>
          <p14:tracePt t="84675" x="8528050" y="3197225"/>
          <p14:tracePt t="84693" x="8540750" y="3197225"/>
          <p14:tracePt t="84725" x="8540750" y="3184525"/>
          <p14:tracePt t="84742" x="8540750" y="3171825"/>
          <p14:tracePt t="84759" x="8531225" y="3162300"/>
          <p14:tracePt t="84775" x="8505825" y="3130550"/>
          <p14:tracePt t="84792" x="8467725" y="3073400"/>
          <p14:tracePt t="84809" x="8435975" y="3032125"/>
          <p14:tracePt t="84825" x="8382000" y="2974975"/>
          <p14:tracePt t="84842" x="8308975" y="2892425"/>
          <p14:tracePt t="84859" x="8264525" y="2822575"/>
          <p14:tracePt t="84875" x="8210550" y="2762250"/>
          <p14:tracePt t="84892" x="8150225" y="2708275"/>
          <p14:tracePt t="84909" x="8096250" y="2682875"/>
          <p14:tracePt t="84925" x="7953375" y="2647950"/>
          <p14:tracePt t="84942" x="7677150" y="2670175"/>
          <p14:tracePt t="84959" x="7467600" y="2708275"/>
          <p14:tracePt t="84976" x="7292975" y="2765425"/>
          <p14:tracePt t="84992" x="7143750" y="2822575"/>
          <p14:tracePt t="85009" x="7086600" y="2835275"/>
          <p14:tracePt t="85025" x="7064375" y="2847975"/>
          <p14:tracePt t="85042" x="7042150" y="2863850"/>
          <p14:tracePt t="85059" x="7032625" y="2879725"/>
          <p14:tracePt t="85075" x="7023100" y="2889250"/>
          <p14:tracePt t="85092" x="7023100" y="2898775"/>
          <p14:tracePt t="85125" x="7029450" y="2898775"/>
          <p14:tracePt t="85142" x="7099300" y="2851150"/>
          <p14:tracePt t="85159" x="7172325" y="2778125"/>
          <p14:tracePt t="85175" x="7245350" y="2714625"/>
          <p14:tracePt t="85193" x="7292975" y="2651125"/>
          <p14:tracePt t="85209" x="7296150" y="2638425"/>
          <p14:tracePt t="85226" x="7283450" y="2638425"/>
          <p14:tracePt t="85242" x="7261225" y="2651125"/>
          <p14:tracePt t="85259" x="7204075" y="2679700"/>
          <p14:tracePt t="85276" x="7108825" y="2730500"/>
          <p14:tracePt t="85292" x="7061200" y="2759075"/>
          <p14:tracePt t="85309" x="7023100" y="2790825"/>
          <p14:tracePt t="85326" x="6959600" y="2809875"/>
          <p14:tracePt t="85342" x="6921500" y="2822575"/>
          <p14:tracePt t="85359" x="6899275" y="2835275"/>
          <p14:tracePt t="85376" x="6854825" y="2870200"/>
          <p14:tracePt t="85392" x="6823075" y="2889250"/>
          <p14:tracePt t="85409" x="6813550" y="2905125"/>
          <p14:tracePt t="85426" x="6804025" y="2921000"/>
          <p14:tracePt t="85442" x="6804025" y="2930525"/>
          <p14:tracePt t="85459" x="6804025" y="2940050"/>
          <p14:tracePt t="85476" x="6804025" y="2943225"/>
          <p14:tracePt t="85492" x="6810375" y="2943225"/>
          <p14:tracePt t="85509" x="6819900" y="2943225"/>
          <p14:tracePt t="85525" x="6842125" y="2921000"/>
          <p14:tracePt t="85542" x="6864350" y="2889250"/>
          <p14:tracePt t="85558" x="6905625" y="2857500"/>
          <p14:tracePt t="85575" x="6959600" y="2797175"/>
          <p14:tracePt t="85591" x="6978650" y="2771775"/>
          <p14:tracePt t="85609" x="6988175" y="2755900"/>
          <p14:tracePt t="85625" x="6994525" y="2743200"/>
          <p14:tracePt t="85683" x="6994525" y="2749550"/>
          <p14:tracePt t="85690" x="6994525" y="2752725"/>
          <p14:tracePt t="85697" x="6994525" y="2759075"/>
          <p14:tracePt t="85709" x="6994525" y="2768600"/>
          <p14:tracePt t="85725" x="6991350" y="2794000"/>
          <p14:tracePt t="85742" x="6953250" y="2870200"/>
          <p14:tracePt t="85759" x="6873875" y="2974975"/>
          <p14:tracePt t="85776" x="6600825" y="3159125"/>
          <p14:tracePt t="85793" x="6356350" y="3286125"/>
          <p14:tracePt t="85810" x="5730875" y="3524250"/>
          <p14:tracePt t="85826" x="5305425" y="3657600"/>
          <p14:tracePt t="85844" x="4911725" y="3759200"/>
          <p14:tracePt t="85860" x="4210050" y="3895725"/>
          <p14:tracePt t="85876" x="3708400" y="4006850"/>
          <p14:tracePt t="85893" x="3200400" y="4133850"/>
          <p14:tracePt t="85910" x="2533650" y="4365625"/>
          <p14:tracePt t="85926" x="2228850" y="4505325"/>
          <p14:tracePt t="85942" x="1946275" y="4641850"/>
          <p14:tracePt t="85960" x="1714500" y="4759325"/>
          <p14:tracePt t="85976" x="1622425" y="4829175"/>
          <p14:tracePt t="85992" x="1562100" y="4864100"/>
          <p14:tracePt t="86009" x="1517650" y="4908550"/>
          <p14:tracePt t="86025" x="1495425" y="4940300"/>
          <p14:tracePt t="86042" x="1476375" y="4965700"/>
          <p14:tracePt t="86059" x="1450975" y="5006975"/>
          <p14:tracePt t="86075" x="1441450" y="5016500"/>
          <p14:tracePt t="86092" x="1438275" y="5026025"/>
          <p14:tracePt t="86108" x="1438275" y="5032375"/>
          <p14:tracePt t="86126" x="1438275" y="5019675"/>
          <p14:tracePt t="86141" x="1454150" y="4946650"/>
          <p14:tracePt t="86158" x="1454150" y="4784725"/>
          <p14:tracePt t="86175" x="1441450" y="4699000"/>
          <p14:tracePt t="86192" x="1419225" y="4645025"/>
          <p14:tracePt t="86208" x="1371600" y="4575175"/>
          <p14:tracePt t="86225" x="1346200" y="4543425"/>
          <p14:tracePt t="86243" x="1323975" y="4530725"/>
          <p14:tracePt t="86259" x="1308100" y="4514850"/>
          <p14:tracePt t="86276" x="1298575" y="4514850"/>
          <p14:tracePt t="86292" x="1282700" y="4514850"/>
          <p14:tracePt t="86309" x="1270000" y="4514850"/>
          <p14:tracePt t="86325" x="1263650" y="4514850"/>
          <p14:tracePt t="86374" x="1263650" y="4518025"/>
          <p14:tracePt t="86381" x="1266825" y="4524375"/>
          <p14:tracePt t="86393" x="1276350" y="4527550"/>
          <p14:tracePt t="86409" x="1352550" y="4584700"/>
          <p14:tracePt t="86425" x="1412875" y="4619625"/>
          <p14:tracePt t="86442" x="1470025" y="4664075"/>
          <p14:tracePt t="86459" x="1546225" y="4718050"/>
          <p14:tracePt t="86475" x="1619250" y="4775200"/>
          <p14:tracePt t="86493" x="1739900" y="4845050"/>
          <p14:tracePt t="86509" x="1797050" y="4867275"/>
          <p14:tracePt t="86525" x="1835150" y="4879975"/>
          <p14:tracePt t="86542" x="1860550" y="4879975"/>
          <p14:tracePt t="86558" x="1876425" y="4873625"/>
          <p14:tracePt t="86575" x="1889125" y="4829175"/>
          <p14:tracePt t="86593" x="1889125" y="4743450"/>
          <p14:tracePt t="86609" x="1879600" y="4689475"/>
          <p14:tracePt t="86626" x="1841500" y="4629150"/>
          <p14:tracePt t="86631" x="1822450" y="4610100"/>
          <p14:tracePt t="86643" x="1771650" y="4559300"/>
          <p14:tracePt t="86659" x="1724025" y="4533900"/>
          <p14:tracePt t="86675" x="1685925" y="4502150"/>
          <p14:tracePt t="86692" x="1616075" y="4473575"/>
          <p14:tracePt t="86708" x="1558925" y="4460875"/>
          <p14:tracePt t="86725" x="1511300" y="4441825"/>
          <p14:tracePt t="86743" x="1473200" y="4441825"/>
          <p14:tracePt t="86759" x="1441450" y="4441825"/>
          <p14:tracePt t="86775" x="1422400" y="4441825"/>
          <p14:tracePt t="86792" x="1387475" y="4441825"/>
          <p14:tracePt t="86808" x="1377950" y="4441825"/>
          <p14:tracePt t="86825" x="1368425" y="4441825"/>
          <p14:tracePt t="86842" x="1346200" y="4441825"/>
          <p14:tracePt t="86860" x="1343025" y="4441825"/>
          <p14:tracePt t="86906" x="1349375" y="4441825"/>
          <p14:tracePt t="86921" x="1358900" y="4441825"/>
          <p14:tracePt t="87917" x="1555750" y="4352925"/>
          <p14:tracePt t="87925" x="1955800" y="4203700"/>
          <p14:tracePt t="87932" x="2266950" y="4079875"/>
          <p14:tracePt t="87947" x="2933700" y="3924300"/>
          <p14:tracePt t="87964" x="3606800" y="3832225"/>
          <p14:tracePt t="87983" x="4524375" y="3803650"/>
          <p14:tracePt t="88010" x="5661025" y="3746500"/>
          <p14:tracePt t="88043" x="6534150" y="3533775"/>
          <p14:tracePt t="88060" x="6997700" y="3359150"/>
          <p14:tracePt t="88078" x="7327900" y="3200400"/>
          <p14:tracePt t="88092" x="7521575" y="3086100"/>
          <p14:tracePt t="88109" x="7800975" y="2882900"/>
          <p14:tracePt t="88126" x="7918450" y="2784475"/>
          <p14:tracePt t="88143" x="8013700" y="2679700"/>
          <p14:tracePt t="88159" x="8118475" y="2514600"/>
          <p14:tracePt t="88175" x="8147050" y="2447925"/>
          <p14:tracePt t="88192" x="8153400" y="2416175"/>
          <p14:tracePt t="88208" x="8153400" y="2397125"/>
          <p14:tracePt t="88225" x="8137525" y="2390775"/>
          <p14:tracePt t="88242" x="8134350" y="2390775"/>
          <p14:tracePt t="88301" x="8128000" y="2390775"/>
          <p14:tracePt t="88309" x="8124825" y="2390775"/>
          <p14:tracePt t="88316" x="8118475" y="2390775"/>
          <p14:tracePt t="88325" x="8112125" y="2393950"/>
          <p14:tracePt t="88342" x="8067675" y="2406650"/>
          <p14:tracePt t="88358" x="7931150" y="2444750"/>
          <p14:tracePt t="88375" x="7835900" y="2460625"/>
          <p14:tracePt t="88392" x="7747000" y="2486025"/>
          <p14:tracePt t="88408" x="7613650" y="2517775"/>
          <p14:tracePt t="88425" x="7505700" y="2533650"/>
          <p14:tracePt t="88442" x="7419975" y="2549525"/>
          <p14:tracePt t="88458" x="7308850" y="2571750"/>
          <p14:tracePt t="88475" x="7232650" y="2593975"/>
          <p14:tracePt t="88492" x="7169150" y="2616200"/>
          <p14:tracePt t="88508" x="7112000" y="2635250"/>
          <p14:tracePt t="88525" x="7080250" y="2654300"/>
          <p14:tracePt t="88542" x="7058025" y="2663825"/>
          <p14:tracePt t="88559" x="7035800" y="2679700"/>
          <p14:tracePt t="88575" x="7013575" y="2689225"/>
          <p14:tracePt t="88592" x="6994525" y="2695575"/>
          <p14:tracePt t="88608" x="6981825" y="2705100"/>
          <p14:tracePt t="88625" x="6969125" y="2705100"/>
          <p14:tracePt t="88642" x="6953250" y="2705100"/>
          <p14:tracePt t="88658" x="6946900" y="2705100"/>
          <p14:tracePt t="88714" x="6946900" y="2698750"/>
          <p14:tracePt t="88743" x="6946900" y="2695575"/>
          <p14:tracePt t="88764" x="6950075" y="2695575"/>
          <p14:tracePt t="88771" x="6953250" y="2695575"/>
          <p14:tracePt t="88778" x="6959600" y="2689225"/>
          <p14:tracePt t="88792" x="6969125" y="2679700"/>
          <p14:tracePt t="88808" x="6991350" y="2670175"/>
          <p14:tracePt t="88825" x="7000875" y="2663825"/>
          <p14:tracePt t="88842" x="7016750" y="2647950"/>
          <p14:tracePt t="88858" x="7019925" y="2647950"/>
          <p14:tracePt t="88875" x="7019925" y="2644775"/>
          <p14:tracePt t="88942" x="7029450" y="2644775"/>
          <p14:tracePt t="88972" x="7035800" y="2644775"/>
          <p14:tracePt t="89034" x="7042150" y="2644775"/>
          <p14:tracePt t="89042" x="7045325" y="2644775"/>
          <p14:tracePt t="89049" x="7051675" y="2644775"/>
          <p14:tracePt t="89058" x="7054850" y="2644775"/>
          <p14:tracePt t="89075" x="7064375" y="2660650"/>
          <p14:tracePt t="89092" x="7086600" y="2676525"/>
          <p14:tracePt t="89108" x="7102475" y="2686050"/>
          <p14:tracePt t="89125" x="7118350" y="2698750"/>
          <p14:tracePt t="89142" x="7159625" y="2720975"/>
          <p14:tracePt t="89158" x="7181850" y="2730500"/>
          <p14:tracePt t="89175" x="7213600" y="2743200"/>
          <p14:tracePt t="89177" x="7223125" y="2749550"/>
          <p14:tracePt t="89192" x="7254875" y="2774950"/>
          <p14:tracePt t="89208" x="7264400" y="2784475"/>
          <p14:tracePt t="89224" x="7273925" y="2794000"/>
          <p14:tracePt t="89242" x="7289800" y="2809875"/>
          <p14:tracePt t="89258" x="7305675" y="2825750"/>
          <p14:tracePt t="89275" x="7312025" y="2835275"/>
          <p14:tracePt t="89292" x="7327900" y="2857500"/>
          <p14:tracePt t="89309" x="7340600" y="2886075"/>
          <p14:tracePt t="89326" x="7362825" y="2924175"/>
          <p14:tracePt t="89342" x="7378700" y="2943225"/>
          <p14:tracePt t="89358" x="7388225" y="2952750"/>
          <p14:tracePt t="89376" x="7404100" y="2968625"/>
          <p14:tracePt t="89392" x="7419975" y="2978150"/>
          <p14:tracePt t="89409" x="7429500" y="2994025"/>
          <p14:tracePt t="89425" x="7445375" y="3028950"/>
          <p14:tracePt t="89441" x="7458075" y="3060700"/>
          <p14:tracePt t="89458" x="7470775" y="3070225"/>
          <p14:tracePt t="89475" x="7470775" y="3086100"/>
          <p14:tracePt t="89491" x="7470775" y="3098800"/>
          <p14:tracePt t="89508" x="7470775" y="3105150"/>
          <p14:tracePt t="89525" x="7461250" y="3101975"/>
          <p14:tracePt t="89541" x="7451725" y="3086100"/>
          <p14:tracePt t="89558" x="7442200" y="3063875"/>
          <p14:tracePt t="89575" x="7419975" y="3035300"/>
          <p14:tracePt t="89591" x="7388225" y="3009900"/>
          <p14:tracePt t="89608" x="7362825" y="2987675"/>
          <p14:tracePt t="89625" x="7318375" y="2936875"/>
          <p14:tracePt t="89641" x="7277100" y="2886075"/>
          <p14:tracePt t="89658" x="7251700" y="2841625"/>
          <p14:tracePt t="89674" x="7226300" y="2797175"/>
          <p14:tracePt t="89692" x="7207250" y="2774950"/>
          <p14:tracePt t="89708" x="7197725" y="2765425"/>
          <p14:tracePt t="89725" x="7188200" y="2749550"/>
          <p14:tracePt t="89742" x="7185025" y="2749550"/>
          <p14:tracePt t="89758" x="7175500" y="2740025"/>
          <p14:tracePt t="89774" x="7162800" y="2717800"/>
          <p14:tracePt t="89792" x="7162800" y="2708275"/>
          <p14:tracePt t="89808" x="7156450" y="2705100"/>
          <p14:tracePt t="89824" x="7156450" y="2698750"/>
          <p14:tracePt t="89858" x="7153275" y="2698750"/>
          <p14:tracePt t="89896" x="7153275" y="2695575"/>
          <p14:tracePt t="90281" x="7153275" y="2708275"/>
          <p14:tracePt t="90288" x="7153275" y="2711450"/>
          <p14:tracePt t="90295" x="7153275" y="2717800"/>
          <p14:tracePt t="90308" x="7153275" y="2720975"/>
          <p14:tracePt t="90329" x="7153275" y="2727325"/>
          <p14:tracePt t="90373" x="7153275" y="2730500"/>
          <p14:tracePt t="90386" x="7153275" y="2736850"/>
          <p14:tracePt t="90408" x="7169150" y="2755900"/>
          <p14:tracePt t="90425" x="7178675" y="2765425"/>
          <p14:tracePt t="90441" x="7194550" y="2774950"/>
          <p14:tracePt t="90458" x="7210425" y="2790825"/>
          <p14:tracePt t="90474" x="7226300" y="2800350"/>
          <p14:tracePt t="90491" x="7235825" y="2800350"/>
          <p14:tracePt t="90509" x="7251700" y="2800350"/>
          <p14:tracePt t="90524" x="7251700" y="2790825"/>
          <p14:tracePt t="90628" x="7251700" y="2784475"/>
          <p14:tracePt t="90643" x="7251700" y="2781300"/>
          <p14:tracePt t="90722" x="7254875" y="2781300"/>
          <p14:tracePt t="91255" x="7283450" y="2730500"/>
          <p14:tracePt t="91262" x="7321550" y="2638425"/>
          <p14:tracePt t="91275" x="7369175" y="2530475"/>
          <p14:tracePt t="91292" x="7477125" y="2187575"/>
          <p14:tracePt t="91309" x="7534275" y="1978025"/>
          <p14:tracePt t="91342" x="7559675" y="1685925"/>
          <p14:tracePt t="91375" x="7540625" y="1501775"/>
          <p14:tracePt t="91392" x="7524750" y="1447800"/>
          <p14:tracePt t="91409" x="7512050" y="1409700"/>
          <p14:tracePt t="91425" x="7499350" y="1355725"/>
          <p14:tracePt t="91441" x="7493000" y="1311275"/>
          <p14:tracePt t="91458" x="7480300" y="1273175"/>
          <p14:tracePt t="91475" x="7458075" y="1238250"/>
          <p14:tracePt t="91491" x="7445375" y="1212850"/>
          <p14:tracePt t="91509" x="7435850" y="1203325"/>
          <p14:tracePt t="91525" x="7423150" y="1190625"/>
          <p14:tracePt t="91541" x="7407275" y="1177925"/>
          <p14:tracePt t="91558" x="7394575" y="1149350"/>
          <p14:tracePt t="91575" x="7375525" y="1114425"/>
          <p14:tracePt t="91592" x="7372350" y="1092200"/>
          <p14:tracePt t="91608" x="7366000" y="1076325"/>
          <p14:tracePt t="91626" x="7350125" y="1044575"/>
          <p14:tracePt t="91641" x="7343775" y="1022350"/>
          <p14:tracePt t="91658" x="7334250" y="996950"/>
          <p14:tracePt t="91675" x="7321550" y="955675"/>
          <p14:tracePt t="91692" x="7321550" y="927100"/>
          <p14:tracePt t="91708" x="7321550" y="911225"/>
          <p14:tracePt t="91725" x="7321550" y="895350"/>
          <p14:tracePt t="91742" x="7321550" y="885825"/>
          <p14:tracePt t="92259" x="7334250" y="901700"/>
          <p14:tracePt t="92265" x="7356475" y="930275"/>
          <p14:tracePt t="92274" x="7388225" y="952500"/>
          <p14:tracePt t="92291" x="7448550" y="1006475"/>
          <p14:tracePt t="92308" x="7540625" y="1089025"/>
          <p14:tracePt t="92341" x="7661275" y="1187450"/>
          <p14:tracePt t="92374" x="7778750" y="1279525"/>
          <p14:tracePt t="92391" x="7826375" y="1314450"/>
          <p14:tracePt t="92408" x="7893050" y="1352550"/>
          <p14:tracePt t="92425" x="7924800" y="1384300"/>
          <p14:tracePt t="92441" x="7962900" y="1409700"/>
          <p14:tracePt t="92458" x="8020050" y="1450975"/>
          <p14:tracePt t="92474" x="8051800" y="1466850"/>
          <p14:tracePt t="92491" x="8083550" y="1485900"/>
          <p14:tracePt t="92509" x="8118475" y="1517650"/>
          <p14:tracePt t="92525" x="8150225" y="1530350"/>
          <p14:tracePt t="92542" x="8185150" y="1546225"/>
          <p14:tracePt t="92558" x="8201025" y="1565275"/>
          <p14:tracePt t="92575" x="8210550" y="1574800"/>
          <p14:tracePt t="92593" x="8226425" y="1584325"/>
          <p14:tracePt t="92608" x="8235950" y="1584325"/>
          <p14:tracePt t="92625" x="8251825" y="1584325"/>
          <p14:tracePt t="92642" x="8267700" y="1584325"/>
          <p14:tracePt t="92658" x="8277225" y="1584325"/>
          <p14:tracePt t="92675" x="8286750" y="1581150"/>
          <p14:tracePt t="92692" x="8305800" y="1565275"/>
          <p14:tracePt t="92708" x="8324850" y="1536700"/>
          <p14:tracePt t="92724" x="8334375" y="1514475"/>
          <p14:tracePt t="92742" x="8366125" y="1470025"/>
          <p14:tracePt t="92758" x="8378825" y="1447800"/>
          <p14:tracePt t="92775" x="8391525" y="1416050"/>
          <p14:tracePt t="92792" x="8413750" y="1381125"/>
          <p14:tracePt t="92808" x="8426450" y="1349375"/>
          <p14:tracePt t="92825" x="8432800" y="1327150"/>
          <p14:tracePt t="92842" x="8432800" y="1295400"/>
          <p14:tracePt t="92858" x="8432800" y="1279525"/>
          <p14:tracePt t="92875" x="8432800" y="1270000"/>
          <p14:tracePt t="92891" x="8432800" y="1247775"/>
          <p14:tracePt t="92908" x="8432800" y="1238250"/>
          <p14:tracePt t="92925" x="8429625" y="1222375"/>
          <p14:tracePt t="92941" x="8423275" y="1184275"/>
          <p14:tracePt t="92957" x="8407400" y="1168400"/>
          <p14:tracePt t="92975" x="8397875" y="1155700"/>
          <p14:tracePt t="92991" x="8388350" y="1130300"/>
          <p14:tracePt t="93008" x="8378825" y="1120775"/>
          <p14:tracePt t="93025" x="8372475" y="1111250"/>
          <p14:tracePt t="93041" x="8356600" y="1101725"/>
          <p14:tracePt t="93058" x="8353425" y="1089025"/>
          <p14:tracePt t="93075" x="8347075" y="1085850"/>
          <p14:tracePt t="93091" x="8334375" y="1079500"/>
          <p14:tracePt t="93108" x="8321675" y="1079500"/>
          <p14:tracePt t="93125" x="8308975" y="1079500"/>
          <p14:tracePt t="93141" x="8293100" y="1079500"/>
          <p14:tracePt t="93157" x="8283575" y="1085850"/>
          <p14:tracePt t="93175" x="8274050" y="1101725"/>
          <p14:tracePt t="93192" x="8248650" y="1136650"/>
          <p14:tracePt t="93208" x="8248650" y="1165225"/>
          <p14:tracePt t="93224" x="8245475" y="1196975"/>
          <p14:tracePt t="93241" x="8232775" y="1238250"/>
          <p14:tracePt t="93258" x="8226425" y="1282700"/>
          <p14:tracePt t="93275" x="8220075" y="1352550"/>
          <p14:tracePt t="93292" x="8213725" y="1397000"/>
          <p14:tracePt t="93309" x="8207375" y="1457325"/>
          <p14:tracePt t="93325" x="8185150" y="1524000"/>
          <p14:tracePt t="93341" x="8181975" y="1552575"/>
          <p14:tracePt t="93358" x="8175625" y="1574800"/>
          <p14:tracePt t="93375" x="8162925" y="1619250"/>
          <p14:tracePt t="93391" x="8156575" y="1647825"/>
          <p14:tracePt t="93408" x="8156575" y="1692275"/>
          <p14:tracePt t="93425" x="8156575" y="1752600"/>
          <p14:tracePt t="93441" x="8156575" y="1797050"/>
          <p14:tracePt t="93458" x="8156575" y="1819275"/>
          <p14:tracePt t="93475" x="8156575" y="1860550"/>
          <p14:tracePt t="93491" x="8156575" y="1882775"/>
          <p14:tracePt t="93508" x="8156575" y="1911350"/>
          <p14:tracePt t="93525" x="8156575" y="1943100"/>
          <p14:tracePt t="93541" x="8156575" y="1974850"/>
          <p14:tracePt t="93558" x="8156575" y="1993900"/>
          <p14:tracePt t="93575" x="8156575" y="2022475"/>
          <p14:tracePt t="93591" x="8156575" y="2032000"/>
          <p14:tracePt t="93608" x="8156575" y="2041525"/>
          <p14:tracePt t="93625" x="8156575" y="2057400"/>
          <p14:tracePt t="93658" x="8162925" y="2057400"/>
          <p14:tracePt t="93674" x="8178800" y="2057400"/>
          <p14:tracePt t="93691" x="8191500" y="2057400"/>
          <p14:tracePt t="93708" x="8201025" y="2057400"/>
          <p14:tracePt t="93724" x="8216900" y="2057400"/>
          <p14:tracePt t="93741" x="8226425" y="2057400"/>
          <p14:tracePt t="93757" x="8248650" y="2054225"/>
          <p14:tracePt t="93775" x="8289925" y="2035175"/>
          <p14:tracePt t="93792" x="8334375" y="2022475"/>
          <p14:tracePt t="93808" x="8372475" y="2009775"/>
          <p14:tracePt t="93824" x="8410575" y="1987550"/>
          <p14:tracePt t="93841" x="8439150" y="1974850"/>
          <p14:tracePt t="93858" x="8448675" y="1965325"/>
          <p14:tracePt t="93874" x="8464550" y="1943100"/>
          <p14:tracePt t="93892" x="8480425" y="1933575"/>
          <p14:tracePt t="93909" x="8496300" y="1920875"/>
          <p14:tracePt t="93925" x="8505825" y="1911350"/>
          <p14:tracePt t="93941" x="8509000" y="1905000"/>
          <p14:tracePt t="94372" x="8505825" y="1873250"/>
          <p14:tracePt t="94379" x="8493125" y="1844675"/>
          <p14:tracePt t="94391" x="8483600" y="1797050"/>
          <p14:tracePt t="94408" x="8464550" y="1695450"/>
          <p14:tracePt t="94425" x="8448675" y="1622425"/>
          <p14:tracePt t="94441" x="8435975" y="1577975"/>
          <p14:tracePt t="94474" x="8397875" y="1466850"/>
          <p14:tracePt t="94508" x="8378825" y="1409700"/>
          <p14:tracePt t="94524" x="8375650" y="1406525"/>
          <p14:tracePt t="94557" x="8362950" y="1406525"/>
          <p14:tracePt t="94585" x="8359775" y="1406525"/>
          <p14:tracePt t="94785" x="8359775" y="1400175"/>
          <p14:tracePt t="94792" x="8359775" y="1397000"/>
          <p14:tracePt t="94799" x="8359775" y="1390650"/>
          <p14:tracePt t="94892" x="8359775" y="1384300"/>
          <p14:tracePt t="94977" x="8372475" y="1384300"/>
          <p14:tracePt t="94984" x="8375650" y="1381125"/>
          <p14:tracePt t="95008" x="8391525" y="1365250"/>
          <p14:tracePt t="95041" x="8420100" y="1346200"/>
          <p14:tracePt t="95058" x="8426450" y="1346200"/>
          <p14:tracePt t="95269" x="8416925" y="1349375"/>
          <p14:tracePt t="95276" x="8407400" y="1352550"/>
          <p14:tracePt t="95282" x="8394700" y="1358900"/>
          <p14:tracePt t="95290" x="8375650" y="1365250"/>
          <p14:tracePt t="95308" x="8353425" y="1377950"/>
          <p14:tracePt t="95325" x="8331200" y="1400175"/>
          <p14:tracePt t="95341" x="8315325" y="1400175"/>
          <p14:tracePt t="95357" x="8305800" y="1400175"/>
          <p14:tracePt t="95375" x="8289925" y="1400175"/>
          <p14:tracePt t="95391" x="8286750" y="1400175"/>
          <p14:tracePt t="95425" x="8286750" y="1397000"/>
          <p14:tracePt t="95441" x="8286750" y="1384300"/>
          <p14:tracePt t="95458" x="8286750" y="1374775"/>
          <p14:tracePt t="95475" x="8293100" y="1358900"/>
          <p14:tracePt t="95491" x="8302625" y="1349375"/>
          <p14:tracePt t="95507" x="8312150" y="1333500"/>
          <p14:tracePt t="95525" x="8331200" y="1317625"/>
          <p14:tracePt t="95542" x="8340725" y="1308100"/>
          <p14:tracePt t="95559" x="8366125" y="1298575"/>
          <p14:tracePt t="95575" x="8407400" y="1273175"/>
          <p14:tracePt t="95592" x="8445500" y="1260475"/>
          <p14:tracePt t="95608" x="8477250" y="1247775"/>
          <p14:tracePt t="95625" x="8524875" y="1241425"/>
          <p14:tracePt t="95641" x="8547100" y="1235075"/>
          <p14:tracePt t="95658" x="8575675" y="1235075"/>
          <p14:tracePt t="95674" x="8601075" y="1235075"/>
          <p14:tracePt t="95691" x="8610600" y="1235075"/>
          <p14:tracePt t="95708" x="8632825" y="1235075"/>
          <p14:tracePt t="95724" x="8648700" y="1235075"/>
          <p14:tracePt t="95804" x="8645525" y="1235075"/>
          <p14:tracePt t="95818" x="8642350" y="1235075"/>
          <p14:tracePt t="95825" x="8636000" y="1238250"/>
          <p14:tracePt t="95841" x="8632825" y="1241425"/>
          <p14:tracePt t="95859" x="8616950" y="1254125"/>
          <p14:tracePt t="95874" x="8607425" y="1257300"/>
          <p14:tracePt t="95891" x="8601075" y="1263650"/>
          <p14:tracePt t="95908" x="8591550" y="1263650"/>
          <p14:tracePt t="95925" x="8582025" y="1282700"/>
          <p14:tracePt t="95942" x="8572500" y="1292225"/>
          <p14:tracePt t="95959" x="8550275" y="1308100"/>
          <p14:tracePt t="95974" x="8540750" y="1323975"/>
          <p14:tracePt t="95991" x="8528050" y="1362075"/>
          <p14:tracePt t="96008" x="8502650" y="1425575"/>
          <p14:tracePt t="96024" x="8489950" y="1470025"/>
          <p14:tracePt t="96041" x="8477250" y="1524000"/>
          <p14:tracePt t="96058" x="8458200" y="1603375"/>
          <p14:tracePt t="96074" x="8451850" y="1647825"/>
          <p14:tracePt t="96091" x="8451850" y="1698625"/>
          <p14:tracePt t="96108" x="8451850" y="1762125"/>
          <p14:tracePt t="96124" x="8451850" y="1797050"/>
          <p14:tracePt t="96141" x="8451850" y="1819275"/>
          <p14:tracePt t="96158" x="8439150" y="1860550"/>
          <p14:tracePt t="96174" x="8439150" y="1876425"/>
          <p14:tracePt t="96190" x="8439150" y="1885950"/>
          <p14:tracePt t="96208" x="8439150" y="1908175"/>
          <p14:tracePt t="96225" x="8439150" y="1917700"/>
          <p14:tracePt t="96241" x="8439150" y="1920875"/>
          <p14:tracePt t="96279" x="8439150" y="1914525"/>
          <p14:tracePt t="96295" x="8439150" y="1889125"/>
          <p14:tracePt t="96308" x="8439150" y="1860550"/>
          <p14:tracePt t="96325" x="8439150" y="1816100"/>
          <p14:tracePt t="96341" x="8439150" y="1771650"/>
          <p14:tracePt t="96358" x="8439150" y="1708150"/>
          <p14:tracePt t="96374" x="8439150" y="1673225"/>
          <p14:tracePt t="96392" x="8439150" y="1641475"/>
          <p14:tracePt t="96408" x="8439150" y="1609725"/>
          <p14:tracePt t="96424" x="8439150" y="1593850"/>
          <p14:tracePt t="96441" x="8439150" y="1584325"/>
          <p14:tracePt t="96474" x="8439150" y="1581150"/>
          <p14:tracePt t="96685" x="8439150" y="1587500"/>
          <p14:tracePt t="96692" x="8439150" y="1590675"/>
          <p14:tracePt t="96699" x="8439150" y="1597025"/>
          <p14:tracePt t="96707" x="8439150" y="1600200"/>
          <p14:tracePt t="96724" x="8439150" y="1622425"/>
          <p14:tracePt t="96741" x="8439150" y="1654175"/>
          <p14:tracePt t="96758" x="8455025" y="1685925"/>
          <p14:tracePt t="96775" x="8458200" y="1708150"/>
          <p14:tracePt t="96792" x="8458200" y="1749425"/>
          <p14:tracePt t="96808" x="8464550" y="1758950"/>
          <p14:tracePt t="96825" x="8464550" y="1768475"/>
          <p14:tracePt t="96842" x="8470900" y="1787525"/>
          <p14:tracePt t="96858" x="8470900" y="1800225"/>
          <p14:tracePt t="96874" x="8470900" y="1809750"/>
          <p14:tracePt t="96891" x="8474075" y="1809750"/>
          <p14:tracePt t="96927" x="8474075" y="1806575"/>
          <p14:tracePt t="96941" x="8480425" y="1797050"/>
          <p14:tracePt t="96958" x="8480425" y="1774825"/>
          <p14:tracePt t="96974" x="8480425" y="1752600"/>
          <p14:tracePt t="96991" x="8480425" y="1714500"/>
          <p14:tracePt t="97008" x="8480425" y="1692275"/>
          <p14:tracePt t="97024" x="8480425" y="1670050"/>
          <p14:tracePt t="97041" x="8480425" y="1641475"/>
          <p14:tracePt t="97057" x="8483600" y="1631950"/>
          <p14:tracePt t="97074" x="8483600" y="1622425"/>
          <p14:tracePt t="97091" x="8483600" y="1606550"/>
          <p14:tracePt t="97148" x="8483600" y="1603375"/>
          <p14:tracePt t="97162" x="8483600" y="1597025"/>
          <p14:tracePt t="97169" x="8483600" y="1593850"/>
          <p14:tracePt t="97405" x="8483600" y="1600200"/>
          <p14:tracePt t="97411" x="8483600" y="1609725"/>
          <p14:tracePt t="97424" x="8480425" y="1631950"/>
          <p14:tracePt t="97441" x="8480425" y="1663700"/>
          <p14:tracePt t="97458" x="8480425" y="1685925"/>
          <p14:tracePt t="97474" x="8480425" y="1704975"/>
          <p14:tracePt t="97490" x="8480425" y="1714500"/>
          <p14:tracePt t="97508" x="8480425" y="1724025"/>
          <p14:tracePt t="97524" x="8480425" y="1739900"/>
          <p14:tracePt t="97541" x="8480425" y="1743075"/>
          <p14:tracePt t="97575" x="8477250" y="1743075"/>
          <p14:tracePt t="97590" x="8477250" y="1736725"/>
          <p14:tracePt t="97607" x="8467725" y="1727200"/>
          <p14:tracePt t="97624" x="8461375" y="1711325"/>
          <p14:tracePt t="97641" x="8461375" y="1698625"/>
          <p14:tracePt t="97657" x="8461375" y="1682750"/>
          <p14:tracePt t="97674" x="8461375" y="1660525"/>
          <p14:tracePt t="97691" x="8461375" y="1641475"/>
          <p14:tracePt t="97708" x="8461375" y="1628775"/>
          <p14:tracePt t="97725" x="8461375" y="1616075"/>
          <p14:tracePt t="97741" x="8461375" y="1606550"/>
          <p14:tracePt t="97757" x="8461375" y="1600200"/>
          <p14:tracePt t="97966" x="8461375" y="1606550"/>
          <p14:tracePt t="97973" x="8461375" y="1612900"/>
          <p14:tracePt t="97980" x="8461375" y="1622425"/>
          <p14:tracePt t="97991" x="8461375" y="1628775"/>
          <p14:tracePt t="98008" x="8464550" y="1641475"/>
          <p14:tracePt t="98024" x="8464550" y="1654175"/>
          <p14:tracePt t="98041" x="8464550" y="1663700"/>
          <p14:tracePt t="98058" x="8464550" y="1682750"/>
          <p14:tracePt t="98136" x="8464550" y="1679575"/>
          <p14:tracePt t="98144" x="8464550" y="1676400"/>
          <p14:tracePt t="98158" x="8464550" y="1654175"/>
          <p14:tracePt t="98174" x="8464550" y="1631950"/>
          <p14:tracePt t="98191" x="8464550" y="1597025"/>
          <p14:tracePt t="98207" x="8464550" y="1562100"/>
          <p14:tracePt t="98224" x="8464550" y="1539875"/>
          <p14:tracePt t="98241" x="8464550" y="1530350"/>
          <p14:tracePt t="98257" x="8464550" y="1524000"/>
          <p14:tracePt t="98274" x="8464550" y="1514475"/>
          <p14:tracePt t="98291" x="8464550" y="1504950"/>
          <p14:tracePt t="98308" x="8464550" y="1495425"/>
          <p14:tracePt t="98324" x="8464550" y="1489075"/>
          <p14:tracePt t="98378" x="8464550" y="1492250"/>
          <p14:tracePt t="98385" x="8464550" y="1501775"/>
          <p14:tracePt t="98393" x="8464550" y="1508125"/>
          <p14:tracePt t="98407" x="8464550" y="1517650"/>
          <p14:tracePt t="98424" x="8464550" y="1527175"/>
          <p14:tracePt t="98441" x="8464550" y="1536700"/>
          <p14:tracePt t="98457" x="8464550" y="1555750"/>
          <p14:tracePt t="98474" x="8464550" y="1565275"/>
          <p14:tracePt t="98492" x="8464550" y="1581150"/>
          <p14:tracePt t="98507" x="8464550" y="1590675"/>
          <p14:tracePt t="98524" x="8461375" y="1606550"/>
          <p14:tracePt t="98541" x="8461375" y="1616075"/>
          <p14:tracePt t="98558" x="8455025" y="1631950"/>
          <p14:tracePt t="98574" x="8455025" y="1641475"/>
          <p14:tracePt t="98591" x="8455025" y="1660525"/>
          <p14:tracePt t="98607" x="8455025" y="1666875"/>
          <p14:tracePt t="98624" x="8455025" y="1670050"/>
          <p14:tracePt t="99483" x="8451850" y="1657350"/>
          <p14:tracePt t="99488" x="8445500" y="1631950"/>
          <p14:tracePt t="99496" x="8435975" y="1593850"/>
          <p14:tracePt t="99512" x="8423275" y="1530350"/>
          <p14:tracePt t="99524" x="8407400" y="1466850"/>
          <p14:tracePt t="99540" x="8407400" y="1416050"/>
          <p14:tracePt t="99557" x="8407400" y="1371600"/>
          <p14:tracePt t="99590" x="8407400" y="1301750"/>
          <p14:tracePt t="99624" x="8407400" y="1270000"/>
          <p14:tracePt t="99640" x="8407400" y="1266825"/>
          <p14:tracePt t="100622" x="8391525" y="1279525"/>
          <p14:tracePt t="100629" x="8378825" y="1292225"/>
          <p14:tracePt t="100642" x="8359775" y="1323975"/>
          <p14:tracePt t="100657" x="8343900" y="1333500"/>
          <p14:tracePt t="100674" x="8334375" y="1343025"/>
          <p14:tracePt t="100691" x="8324850" y="1349375"/>
          <p14:tracePt t="100757" x="8324850" y="1327150"/>
          <p14:tracePt t="100773" x="8324850" y="1317625"/>
          <p14:tracePt t="100827" x="8328025" y="1317625"/>
          <p14:tracePt t="100834" x="8331200" y="1314450"/>
          <p14:tracePt t="100841" x="8337550" y="1314450"/>
          <p14:tracePt t="100857" x="8337550" y="1308100"/>
          <p14:tracePt t="100874" x="8340725" y="1301750"/>
          <p14:tracePt t="101104" x="8347075" y="1301750"/>
          <p14:tracePt t="101149" x="8347075" y="1298575"/>
          <p14:tracePt t="101156" x="8347075" y="1292225"/>
          <p14:tracePt t="101170" x="8347075" y="1289050"/>
          <p14:tracePt t="101204" x="8347075" y="1282700"/>
          <p14:tracePt t="101211" x="8350250" y="1279525"/>
          <p14:tracePt t="101224" x="8350250" y="1273175"/>
          <p14:tracePt t="101240" x="8359775" y="1260475"/>
          <p14:tracePt t="101257" x="8369300" y="1250950"/>
          <p14:tracePt t="101275" x="8369300" y="1228725"/>
          <p14:tracePt t="101560" x="8375650" y="1231900"/>
          <p14:tracePt t="101573" x="8369300" y="1228725"/>
          <p14:tracePt t="103937" x="8340725" y="1317625"/>
          <p14:tracePt t="103944" x="8299450" y="1460500"/>
          <p14:tracePt t="103958" x="8220075" y="1682750"/>
          <p14:tracePt t="103973" x="8112125" y="2054225"/>
          <p14:tracePt t="103995" x="7988300" y="2670175"/>
          <p14:tracePt t="104015" x="7912100" y="3330575"/>
          <p14:tracePt t="104043" x="7883525" y="4041775"/>
          <p14:tracePt t="104076" x="7842250" y="4730750"/>
          <p14:tracePt t="104092" x="7807325" y="4873625"/>
          <p14:tracePt t="104109" x="7788275" y="4937125"/>
          <p14:tracePt t="104124" x="7772400" y="4946650"/>
          <p14:tracePt t="104141" x="7727950" y="4937125"/>
          <p14:tracePt t="104157" x="7499350" y="4689475"/>
          <p14:tracePt t="104174" x="7239000" y="4387850"/>
          <p14:tracePt t="104192" x="6886575" y="3990975"/>
          <p14:tracePt t="104209" x="6445250" y="3565525"/>
          <p14:tracePt t="104225" x="6127750" y="3311525"/>
          <p14:tracePt t="104243" x="5730875" y="3048000"/>
          <p14:tracePt t="104259" x="5530850" y="2943225"/>
          <p14:tracePt t="104274" x="5349875" y="2857500"/>
          <p14:tracePt t="104290" x="5172075" y="2784475"/>
          <p14:tracePt t="104306" x="4968875" y="2701925"/>
          <p14:tracePt t="104324" x="4800600" y="2647950"/>
          <p14:tracePt t="104340" x="4648200" y="2613025"/>
          <p14:tracePt t="104357" x="4435475" y="2568575"/>
          <p14:tracePt t="104373" x="4264025" y="2549525"/>
          <p14:tracePt t="104390" x="4092575" y="2540000"/>
          <p14:tracePt t="104407" x="3797300" y="2540000"/>
          <p14:tracePt t="104424" x="3603625" y="2540000"/>
          <p14:tracePt t="104440" x="3375025" y="2540000"/>
          <p14:tracePt t="104457" x="3089275" y="2565400"/>
          <p14:tracePt t="104476" x="2959100" y="2581275"/>
          <p14:tracePt t="104490" x="2841625" y="2606675"/>
          <p14:tracePt t="104506" x="2787650" y="2619375"/>
          <p14:tracePt t="104799" x="2787650" y="2679700"/>
          <p14:tracePt t="104806" x="2787650" y="2746375"/>
          <p14:tracePt t="104812" x="2787650" y="2803525"/>
          <p14:tracePt t="104823" x="2787650" y="2841625"/>
          <p14:tracePt t="104840" x="2787650" y="2968625"/>
          <p14:tracePt t="104856" x="2787650" y="3041650"/>
          <p14:tracePt t="104874" x="2787650" y="3092450"/>
          <p14:tracePt t="104890" x="2771775" y="3127375"/>
          <p14:tracePt t="104906" x="2759075" y="3149600"/>
          <p14:tracePt t="104923" x="2749550" y="3159125"/>
          <p14:tracePt t="104940" x="2730500" y="3175000"/>
          <p14:tracePt t="104957" x="2720975" y="3175000"/>
          <p14:tracePt t="104991" x="2708275" y="3175000"/>
          <p14:tracePt t="105007" x="2705100" y="3168650"/>
          <p14:tracePt t="105024" x="2698750" y="3159125"/>
          <p14:tracePt t="105040" x="2698750" y="3143250"/>
          <p14:tracePt t="105073" x="2698750" y="3133725"/>
          <p14:tracePt t="105090" x="2695575" y="3133725"/>
          <p14:tracePt t="105169" x="2695575" y="3140075"/>
          <p14:tracePt t="105176" x="2695575" y="3146425"/>
          <p14:tracePt t="105190" x="2695575" y="3155950"/>
          <p14:tracePt t="105207" x="2695575" y="3165475"/>
          <p14:tracePt t="105223" x="2682875" y="3175000"/>
          <p14:tracePt t="105239" x="2670175" y="3181350"/>
          <p14:tracePt t="105257" x="2660650" y="3181350"/>
          <p14:tracePt t="105273" x="2651125" y="3181350"/>
          <p14:tracePt t="105290" x="2635250" y="3181350"/>
          <p14:tracePt t="105307" x="2628900" y="3181350"/>
          <p14:tracePt t="105353" x="2625725" y="3181350"/>
          <p14:tracePt t="105382" x="2625725" y="3178175"/>
          <p14:tracePt t="105389" x="2625725" y="3175000"/>
          <p14:tracePt t="105396" x="2625725" y="3168650"/>
          <p14:tracePt t="105407" x="2625725" y="3165475"/>
          <p14:tracePt t="105424" x="2625725" y="3149600"/>
          <p14:tracePt t="105440" x="2625725" y="3133725"/>
          <p14:tracePt t="105474" x="2625725" y="3130550"/>
          <p14:tracePt t="105582" x="2619375" y="3130550"/>
          <p14:tracePt t="105588" x="2616200" y="3130550"/>
          <p14:tracePt t="105595" x="2609850" y="3130550"/>
          <p14:tracePt t="105607" x="2606675" y="3124200"/>
          <p14:tracePt t="105624" x="2543175" y="3105150"/>
          <p14:tracePt t="105640" x="2451100" y="3067050"/>
          <p14:tracePt t="105657" x="2368550" y="3051175"/>
          <p14:tracePt t="105673" x="2266950" y="3028950"/>
          <p14:tracePt t="105690" x="2181225" y="3013075"/>
          <p14:tracePt t="105706" x="2098675" y="3006725"/>
          <p14:tracePt t="105723" x="2012950" y="3006725"/>
          <p14:tracePt t="105740" x="1968500" y="3006725"/>
          <p14:tracePt t="105757" x="1936750" y="3016250"/>
          <p14:tracePt t="105773" x="1895475" y="3025775"/>
          <p14:tracePt t="105790" x="1879600" y="3025775"/>
          <p14:tracePt t="105806" x="1863725" y="3025775"/>
          <p14:tracePt t="105824" x="1851025" y="3032125"/>
          <p14:tracePt t="105840" x="1841500" y="3032125"/>
          <p14:tracePt t="105873" x="1841500" y="3038475"/>
          <p14:tracePt t="105889" x="1841500" y="3048000"/>
          <p14:tracePt t="105907" x="1857375" y="3057525"/>
          <p14:tracePt t="105923" x="1955800" y="3070225"/>
          <p14:tracePt t="105940" x="2035175" y="3070225"/>
          <p14:tracePt t="105956" x="2111375" y="3086100"/>
          <p14:tracePt t="105973" x="2200275" y="3108325"/>
          <p14:tracePt t="105990" x="2276475" y="3130550"/>
          <p14:tracePt t="106007" x="2365375" y="3143250"/>
          <p14:tracePt t="106024" x="2425700" y="3143250"/>
          <p14:tracePt t="106041" x="2470150" y="3143250"/>
          <p14:tracePt t="106058" x="2511425" y="3143250"/>
          <p14:tracePt t="106073" x="2527300" y="3143250"/>
          <p14:tracePt t="106091" x="2536825" y="3136900"/>
          <p14:tracePt t="106107" x="2549525" y="3127375"/>
          <p14:tracePt t="106151" x="2549525" y="3121025"/>
          <p14:tracePt t="106230" x="2543175" y="3121025"/>
          <p14:tracePt t="106237" x="2533650" y="3121025"/>
          <p14:tracePt t="106244" x="2514600" y="3121025"/>
          <p14:tracePt t="106256" x="2444750" y="3121025"/>
          <p14:tracePt t="106273" x="2374900" y="3121025"/>
          <p14:tracePt t="106290" x="2314575" y="3124200"/>
          <p14:tracePt t="106306" x="2193925" y="3143250"/>
          <p14:tracePt t="106323" x="2120900" y="3149600"/>
          <p14:tracePt t="106340" x="2060575" y="3155950"/>
          <p14:tracePt t="106357" x="1997075" y="3168650"/>
          <p14:tracePt t="106373" x="1974850" y="3168650"/>
          <p14:tracePt t="106390" x="1965325" y="3168650"/>
          <p14:tracePt t="106406" x="1955800" y="3168650"/>
          <p14:tracePt t="106442" x="1962150" y="3168650"/>
          <p14:tracePt t="106456" x="1978025" y="3168650"/>
          <p14:tracePt t="106473" x="2022475" y="3159125"/>
          <p14:tracePt t="106490" x="2060575" y="3146425"/>
          <p14:tracePt t="106506" x="2114550" y="3146425"/>
          <p14:tracePt t="106523" x="2159000" y="3127375"/>
          <p14:tracePt t="106540" x="2212975" y="3127375"/>
          <p14:tracePt t="106557" x="2292350" y="3121025"/>
          <p14:tracePt t="106573" x="2336800" y="3114675"/>
          <p14:tracePt t="106590" x="2359025" y="3114675"/>
          <p14:tracePt t="106606" x="2371725" y="3114675"/>
          <p14:tracePt t="106623" x="2387600" y="3114675"/>
          <p14:tracePt t="106670" x="2381250" y="3114675"/>
          <p14:tracePt t="106677" x="2374900" y="3114675"/>
          <p14:tracePt t="106691" x="2365375" y="3114675"/>
          <p14:tracePt t="106707" x="2359025" y="3114675"/>
          <p14:tracePt t="106723" x="2355850" y="3114675"/>
          <p14:tracePt t="106812" x="2349500" y="3114675"/>
          <p14:tracePt t="107418" x="2428875" y="3146425"/>
          <p14:tracePt t="107424" x="2549525" y="3197225"/>
          <p14:tracePt t="107432" x="2654300" y="3225800"/>
          <p14:tracePt t="107440" x="2771775" y="3267075"/>
          <p14:tracePt t="107456" x="3095625" y="3346450"/>
          <p14:tracePt t="107474" x="3727450" y="3530600"/>
          <p14:tracePt t="107511" x="4610100" y="3943350"/>
          <p14:tracePt t="107541" x="5153025" y="4311650"/>
          <p14:tracePt t="107558" x="5311775" y="4422775"/>
          <p14:tracePt t="107574" x="5518150" y="4619625"/>
          <p14:tracePt t="107590" x="5626100" y="4746625"/>
          <p14:tracePt t="107608" x="5702300" y="4841875"/>
          <p14:tracePt t="107623" x="5819775" y="5048250"/>
          <p14:tracePt t="107640" x="5864225" y="5181600"/>
          <p14:tracePt t="107656" x="5880100" y="5267325"/>
          <p14:tracePt t="107673" x="5908675" y="5368925"/>
          <p14:tracePt t="107690" x="5908675" y="5429250"/>
          <p14:tracePt t="107707" x="5915025" y="5511800"/>
          <p14:tracePt t="107723" x="5915025" y="5664200"/>
          <p14:tracePt t="107740" x="5915025" y="5708650"/>
          <p14:tracePt t="107756" x="5915025" y="5743575"/>
          <p14:tracePt t="107773" x="5915025" y="5765800"/>
          <p14:tracePt t="108023" x="6007100" y="5775325"/>
          <p14:tracePt t="108030" x="6121400" y="5794375"/>
          <p14:tracePt t="108040" x="6267450" y="5813425"/>
          <p14:tracePt t="108056" x="6569075" y="5892800"/>
          <p14:tracePt t="108073" x="7096125" y="6073775"/>
          <p14:tracePt t="108090" x="7337425" y="6165850"/>
          <p14:tracePt t="108108" x="7620000" y="6257925"/>
          <p14:tracePt t="108124" x="7727950" y="6283325"/>
          <p14:tracePt t="108140" x="7804150" y="6305550"/>
          <p14:tracePt t="108156" x="7848600" y="6318250"/>
          <p14:tracePt t="108173" x="7864475" y="6324600"/>
          <p14:tracePt t="108190" x="7867650" y="6324600"/>
          <p14:tracePt t="108207" x="7867650" y="6330950"/>
          <p14:tracePt t="108223" x="7861300" y="6340475"/>
          <p14:tracePt t="108240" x="7851775" y="6343650"/>
          <p14:tracePt t="108257" x="7807325" y="6356350"/>
          <p14:tracePt t="108273" x="7753350" y="6356350"/>
          <p14:tracePt t="108289" x="7693025" y="6362700"/>
          <p14:tracePt t="108307" x="7607300" y="6362700"/>
          <p14:tracePt t="108323" x="7556500" y="6362700"/>
          <p14:tracePt t="108340" x="7486650" y="6362700"/>
          <p14:tracePt t="108356" x="7337425" y="6362700"/>
          <p14:tracePt t="108373" x="7242175" y="6372225"/>
          <p14:tracePt t="108389" x="7146925" y="6378575"/>
          <p14:tracePt t="108407" x="6962775" y="6388100"/>
          <p14:tracePt t="108423" x="6835775" y="6388100"/>
          <p14:tracePt t="108440" x="6731000" y="6388100"/>
          <p14:tracePt t="108456" x="6524625" y="6381750"/>
          <p14:tracePt t="108473" x="6403975" y="6365875"/>
          <p14:tracePt t="108490" x="6327775" y="6343650"/>
          <p14:tracePt t="108507" x="6216650" y="6321425"/>
          <p14:tracePt t="108523" x="6188075" y="6308725"/>
          <p14:tracePt t="108540" x="6156325" y="6302375"/>
          <p14:tracePt t="108556" x="6134100" y="6292850"/>
          <p14:tracePt t="108573" x="6124575" y="6276975"/>
          <p14:tracePt t="108590" x="6108700" y="6267450"/>
          <p14:tracePt t="108606" x="6108700" y="6238875"/>
          <p14:tracePt t="108623" x="6108700" y="6203950"/>
          <p14:tracePt t="108640" x="6108700" y="6181725"/>
          <p14:tracePt t="108656" x="6124575" y="6130925"/>
          <p14:tracePt t="108673" x="6137275" y="6115050"/>
          <p14:tracePt t="108690" x="6146800" y="6092825"/>
          <p14:tracePt t="108706" x="6162675" y="6080125"/>
          <p14:tracePt t="108723" x="6178550" y="6067425"/>
          <p14:tracePt t="108741" x="6178550" y="6048375"/>
          <p14:tracePt t="108756" x="6178550" y="6042025"/>
          <p14:tracePt t="108849" x="6178550" y="6045200"/>
          <p14:tracePt t="108856" x="6178550" y="6051550"/>
          <p14:tracePt t="108862" x="6178550" y="6061075"/>
          <p14:tracePt t="108873" x="6178550" y="6064250"/>
          <p14:tracePt t="108890" x="6159500" y="6070600"/>
          <p14:tracePt t="108906" x="6149975" y="6070600"/>
          <p14:tracePt t="108923" x="6140450" y="6070600"/>
          <p14:tracePt t="108940" x="6124575" y="6070600"/>
          <p14:tracePt t="108956" x="6115050" y="6070600"/>
          <p14:tracePt t="108990" x="6124575" y="6070600"/>
          <p14:tracePt t="109007" x="6140450" y="6064250"/>
          <p14:tracePt t="109024" x="6188075" y="6029325"/>
          <p14:tracePt t="109040" x="6261100" y="5981700"/>
          <p14:tracePt t="109056" x="6302375" y="5956300"/>
          <p14:tracePt t="109072" x="6346825" y="5921375"/>
          <p14:tracePt t="109090" x="6391275" y="5899150"/>
          <p14:tracePt t="109106" x="6413500" y="5880100"/>
          <p14:tracePt t="109123" x="6445250" y="5861050"/>
          <p14:tracePt t="109139" x="6502400" y="5842000"/>
          <p14:tracePt t="109156" x="6524625" y="5832475"/>
          <p14:tracePt t="109173" x="6556375" y="5819775"/>
          <p14:tracePt t="109190" x="6572250" y="5819775"/>
          <p14:tracePt t="109206" x="6575425" y="5819775"/>
          <p14:tracePt t="109240" x="6575425" y="5826125"/>
          <p14:tracePt t="109256" x="6569075" y="5835650"/>
          <p14:tracePt t="109274" x="6543675" y="5851525"/>
          <p14:tracePt t="109290" x="6518275" y="5876925"/>
          <p14:tracePt t="109307" x="6473825" y="5895975"/>
          <p14:tracePt t="109323" x="6435725" y="5915025"/>
          <p14:tracePt t="109340" x="6369050" y="5946775"/>
          <p14:tracePt t="109356" x="6330950" y="5959475"/>
          <p14:tracePt t="109373" x="6292850" y="5965825"/>
          <p14:tracePt t="109390" x="6267450" y="5965825"/>
          <p14:tracePt t="109406" x="6251575" y="5965825"/>
          <p14:tracePt t="109424" x="6235700" y="5965825"/>
          <p14:tracePt t="109440" x="6226175" y="5972175"/>
          <p14:tracePt t="109456" x="6223000" y="5972175"/>
          <p14:tracePt t="109773" x="6223000" y="5969000"/>
          <p14:tracePt t="109780" x="6223000" y="5965825"/>
          <p14:tracePt t="109789" x="6229350" y="5959475"/>
          <p14:tracePt t="109806" x="6238875" y="5949950"/>
          <p14:tracePt t="109823" x="6280150" y="5934075"/>
          <p14:tracePt t="109840" x="6302375" y="5921375"/>
          <p14:tracePt t="109856" x="6334125" y="5902325"/>
          <p14:tracePt t="109872" x="6346825" y="5889625"/>
          <p14:tracePt t="109890" x="6356350" y="5889625"/>
          <p14:tracePt t="109906" x="6369050" y="5889625"/>
          <p14:tracePt t="110015" x="6359525" y="5889625"/>
          <p14:tracePt t="110022" x="6356350" y="5889625"/>
          <p14:tracePt t="110029" x="6350000" y="5895975"/>
          <p14:tracePt t="110040" x="6340475" y="5899150"/>
          <p14:tracePt t="110056" x="6302375" y="5899150"/>
          <p14:tracePt t="110073" x="6197600" y="5899150"/>
          <p14:tracePt t="110090" x="6124575" y="5895975"/>
          <p14:tracePt t="110107" x="6051550" y="5876925"/>
          <p14:tracePt t="110123" x="6013450" y="5864225"/>
          <p14:tracePt t="110140" x="5997575" y="5864225"/>
          <p14:tracePt t="110157" x="5981700" y="5864225"/>
          <p14:tracePt t="110173" x="5965825" y="5864225"/>
          <p14:tracePt t="110190" x="5962650" y="5864225"/>
          <p14:tracePt t="110222" x="5984875" y="5864225"/>
          <p14:tracePt t="110239" x="6029325" y="5864225"/>
          <p14:tracePt t="110257" x="6124575" y="5864225"/>
          <p14:tracePt t="110273" x="6175375" y="5864225"/>
          <p14:tracePt t="110290" x="6203950" y="5864225"/>
          <p14:tracePt t="110306" x="6245225" y="5864225"/>
          <p14:tracePt t="110323" x="6254750" y="5864225"/>
          <p14:tracePt t="110340" x="6264275" y="5864225"/>
          <p14:tracePt t="110356" x="6273800" y="5864225"/>
          <p14:tracePt t="110471" x="6270625" y="5864225"/>
          <p14:tracePt t="110477" x="6267450" y="5867400"/>
          <p14:tracePt t="110490" x="6261100" y="5870575"/>
          <p14:tracePt t="110507" x="6248400" y="5886450"/>
          <p14:tracePt t="110523" x="6226175" y="5895975"/>
          <p14:tracePt t="110539" x="6200775" y="5915025"/>
          <p14:tracePt t="110556" x="6159500" y="5930900"/>
          <p14:tracePt t="110573" x="6143625" y="5943600"/>
          <p14:tracePt t="110590" x="6134100" y="5953125"/>
          <p14:tracePt t="110606" x="6111875" y="5953125"/>
          <p14:tracePt t="110662" x="6121400" y="5953125"/>
          <p14:tracePt t="110670" x="6124575" y="5953125"/>
          <p14:tracePt t="110676" x="6130925" y="5953125"/>
          <p14:tracePt t="110690" x="6140450" y="5953125"/>
          <p14:tracePt t="110706" x="6156325" y="5953125"/>
          <p14:tracePt t="110723" x="6184900" y="5943600"/>
          <p14:tracePt t="110740" x="6219825" y="5930900"/>
          <p14:tracePt t="110756" x="6251575" y="5924550"/>
          <p14:tracePt t="110773" x="6273800" y="5915025"/>
          <p14:tracePt t="110790" x="6315075" y="5889625"/>
          <p14:tracePt t="110806" x="6340475" y="5883275"/>
          <p14:tracePt t="110823" x="6356350" y="5883275"/>
          <p14:tracePt t="110840" x="6365875" y="5883275"/>
          <p14:tracePt t="110904" x="6365875" y="5886450"/>
          <p14:tracePt t="110912" x="6365875" y="5889625"/>
          <p14:tracePt t="110923" x="6365875" y="5902325"/>
          <p14:tracePt t="110940" x="6353175" y="5915025"/>
          <p14:tracePt t="110956" x="6337300" y="5924550"/>
          <p14:tracePt t="110973" x="6315075" y="5937250"/>
          <p14:tracePt t="110990" x="6273800" y="5956300"/>
          <p14:tracePt t="111006" x="6251575" y="5959475"/>
          <p14:tracePt t="111023" x="6219825" y="5959475"/>
          <p14:tracePt t="111040" x="6194425" y="5959475"/>
          <p14:tracePt t="111056" x="6184900" y="5959475"/>
          <p14:tracePt t="111073" x="6169025" y="5959475"/>
          <p14:tracePt t="111089" x="6156325" y="5959475"/>
          <p14:tracePt t="111106" x="6149975" y="5959475"/>
          <p14:tracePt t="111139" x="6156325" y="5959475"/>
          <p14:tracePt t="111156" x="6172200" y="5959475"/>
          <p14:tracePt t="111173" x="6207125" y="5959475"/>
          <p14:tracePt t="111189" x="6270625" y="5959475"/>
          <p14:tracePt t="111206" x="6292850" y="5953125"/>
          <p14:tracePt t="111224" x="6337300" y="5934075"/>
          <p14:tracePt t="111240" x="6365875" y="5934075"/>
          <p14:tracePt t="111256" x="6381750" y="5934075"/>
          <p14:tracePt t="111273" x="6391275" y="5934075"/>
          <p14:tracePt t="111290" x="6403975" y="5934075"/>
          <p14:tracePt t="111306" x="6413500" y="5940425"/>
          <p14:tracePt t="111323" x="6426200" y="5949950"/>
          <p14:tracePt t="111339" x="6438900" y="5965825"/>
          <p14:tracePt t="111356" x="6445250" y="5969000"/>
          <p14:tracePt t="111373" x="6445250" y="5978525"/>
          <p14:tracePt t="111390" x="6445250" y="5991225"/>
          <p14:tracePt t="111406" x="6442075" y="5994400"/>
          <p14:tracePt t="111423" x="6423025" y="5994400"/>
          <p14:tracePt t="111439" x="6400800" y="5994400"/>
          <p14:tracePt t="111456" x="6378575" y="5994400"/>
          <p14:tracePt t="111473" x="6343650" y="5994400"/>
          <p14:tracePt t="111489" x="6334125" y="5994400"/>
          <p14:tracePt t="111506" x="6324600" y="5994400"/>
          <p14:tracePt t="111523" x="6308725" y="5994400"/>
          <p14:tracePt t="111539" x="6296025" y="5994400"/>
          <p14:tracePt t="111556" x="6286500" y="5994400"/>
          <p14:tracePt t="111573" x="6270625" y="5981700"/>
          <p14:tracePt t="111589" x="6261100" y="5981700"/>
          <p14:tracePt t="111606" x="6248400" y="5981700"/>
          <p14:tracePt t="111623" x="6245225" y="5981700"/>
          <p14:tracePt t="111702" x="6257925" y="5978525"/>
          <p14:tracePt t="111709" x="6261100" y="5972175"/>
          <p14:tracePt t="111723" x="6283325" y="5965825"/>
          <p14:tracePt t="111739" x="6315075" y="5956300"/>
          <p14:tracePt t="111756" x="6343650" y="5956300"/>
          <p14:tracePt t="111772" x="6384925" y="5956300"/>
          <p14:tracePt t="111789" x="6407150" y="5956300"/>
          <p14:tracePt t="111806" x="6416675" y="5956300"/>
          <p14:tracePt t="111823" x="6429375" y="5956300"/>
          <p14:tracePt t="111839" x="6435725" y="5956300"/>
          <p14:tracePt t="114636" x="6435725" y="5949950"/>
          <p14:tracePt t="114642" x="6435725" y="5943600"/>
          <p14:tracePt t="114657" x="6432550" y="5940425"/>
          <p14:tracePt t="114689" x="6423025" y="5940425"/>
          <p14:tracePt t="114722" x="6413500" y="5940425"/>
          <p14:tracePt t="114771" x="6413500" y="5934075"/>
          <p14:tracePt t="114778" x="6413500" y="5930900"/>
          <p14:tracePt t="114791" x="6413500" y="5921375"/>
          <p14:tracePt t="114806" x="6413500" y="5905500"/>
          <p14:tracePt t="114822" x="6413500" y="5895975"/>
          <p14:tracePt t="114840" x="6413500" y="5886450"/>
          <p14:tracePt t="114856" x="6410325" y="5876925"/>
          <p14:tracePt t="114872" x="6410325" y="5870575"/>
          <p14:tracePt t="114940" x="6410325" y="5867400"/>
          <p14:tracePt t="114947" x="6403975" y="5854700"/>
          <p14:tracePt t="114955" x="6403975" y="5851525"/>
          <p14:tracePt t="114972" x="6403975" y="5842000"/>
          <p14:tracePt t="114990" x="6397625" y="5835650"/>
          <p14:tracePt t="115033" x="6397625" y="5832475"/>
          <p14:tracePt t="115040" x="6397625" y="5826125"/>
          <p14:tracePt t="115056" x="6397625" y="5816600"/>
          <p14:tracePt t="115072" x="6397625" y="5800725"/>
          <p14:tracePt t="115089" x="6397625" y="5788025"/>
          <p14:tracePt t="115106" x="6388100" y="5781675"/>
          <p14:tracePt t="115123" x="6388100" y="5772150"/>
          <p14:tracePt t="115139" x="6388100" y="5765800"/>
          <p14:tracePt t="115155" x="6388100" y="5753100"/>
          <p14:tracePt t="115172" x="6384925" y="5740400"/>
          <p14:tracePt t="115189" x="6384925" y="5730875"/>
          <p14:tracePt t="115205" x="6378575" y="5727700"/>
          <p14:tracePt t="115223" x="6378575" y="5721350"/>
          <p14:tracePt t="115239" x="6378575" y="5708650"/>
          <p14:tracePt t="115255" x="6372225" y="5708650"/>
          <p14:tracePt t="115296" x="6372225" y="5702300"/>
          <p14:tracePt t="115305" x="6369050" y="5702300"/>
          <p14:tracePt t="115322" x="6369050" y="5695950"/>
          <p14:tracePt t="115339" x="6362700" y="5692775"/>
          <p14:tracePt t="115355" x="6362700" y="5686425"/>
          <p14:tracePt t="115389" x="6362700" y="5683250"/>
          <p14:tracePt t="115405" x="6359525" y="5683250"/>
          <p14:tracePt t="115423" x="6359525" y="5676900"/>
          <p14:tracePt t="115467" x="6359525" y="5673725"/>
          <p14:tracePt t="115481" x="6359525" y="5667375"/>
          <p14:tracePt t="115772" x="6365875" y="5676900"/>
          <p14:tracePt t="115780" x="6372225" y="5680075"/>
          <p14:tracePt t="115789" x="6381750" y="5686425"/>
          <p14:tracePt t="115806" x="6391275" y="5695950"/>
          <p14:tracePt t="115823" x="6400800" y="5699125"/>
          <p14:tracePt t="115873" x="6407150" y="5699125"/>
          <p14:tracePt t="115906" x="6407150" y="5692775"/>
          <p14:tracePt t="115923" x="6407150" y="5680075"/>
          <p14:tracePt t="115939" x="6407150" y="5667375"/>
          <p14:tracePt t="115955" x="6410325" y="5667375"/>
          <p14:tracePt t="115972" x="6426200" y="5667375"/>
          <p14:tracePt t="115989" x="6442075" y="5667375"/>
          <p14:tracePt t="116006" x="6451600" y="5667375"/>
          <p14:tracePt t="116023" x="6470650" y="5667375"/>
          <p14:tracePt t="116039" x="6477000" y="5667375"/>
          <p14:tracePt t="116055" x="6477000" y="5664200"/>
          <p14:tracePt t="116072" x="6489700" y="5664200"/>
          <p14:tracePt t="116089" x="6499225" y="5664200"/>
          <p14:tracePt t="116105" x="6508750" y="5680075"/>
          <p14:tracePt t="116108" x="6521450" y="5686425"/>
          <p14:tracePt t="116122" x="6530975" y="5695950"/>
          <p14:tracePt t="116139" x="6540500" y="5705475"/>
          <p14:tracePt t="116222" x="6540500" y="5711825"/>
          <p14:tracePt t="116229" x="6540500" y="5715000"/>
          <p14:tracePt t="116239" x="6540500" y="5727700"/>
          <p14:tracePt t="116256" x="6540500" y="5730875"/>
          <p14:tracePt t="116299" x="6540500" y="5718175"/>
          <p14:tracePt t="116306" x="6540500" y="5715000"/>
          <p14:tracePt t="116313" x="6540500" y="5708650"/>
          <p14:tracePt t="116322" x="6540500" y="5705475"/>
          <p14:tracePt t="116434" x="6540500" y="5699125"/>
          <p14:tracePt t="116449" x="6540500" y="5695950"/>
          <p14:tracePt t="116506" x="6540500" y="5702300"/>
          <p14:tracePt t="116513" x="6540500" y="5705475"/>
          <p14:tracePt t="116522" x="6540500" y="5718175"/>
          <p14:tracePt t="116539" x="6546850" y="5734050"/>
          <p14:tracePt t="116556" x="6550025" y="5746750"/>
          <p14:tracePt t="116573" x="6556375" y="5756275"/>
          <p14:tracePt t="116589" x="6556375" y="5765800"/>
          <p14:tracePt t="116606" x="6556375" y="5788025"/>
          <p14:tracePt t="116622" x="6556375" y="5797550"/>
          <p14:tracePt t="116639" x="6572250" y="5807075"/>
          <p14:tracePt t="116656" x="6581775" y="5816600"/>
          <p14:tracePt t="116674" x="6584950" y="58166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85720" y="0"/>
            <a:ext cx="4040188" cy="639762"/>
          </a:xfrm>
        </p:spPr>
        <p:txBody>
          <a:bodyPr/>
          <a:lstStyle/>
          <a:p>
            <a:r>
              <a:rPr lang="fr-FR" dirty="0" smtClean="0"/>
              <a:t>    Calice en bouton floral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86314" y="0"/>
            <a:ext cx="4041775" cy="639762"/>
          </a:xfrm>
        </p:spPr>
        <p:txBody>
          <a:bodyPr/>
          <a:lstStyle/>
          <a:p>
            <a:r>
              <a:rPr lang="fr-FR" dirty="0" smtClean="0"/>
              <a:t>  Corolle en bouton floral</a:t>
            </a:r>
            <a:endParaRPr lang="fr-FR" dirty="0"/>
          </a:p>
        </p:txBody>
      </p:sp>
      <p:pic>
        <p:nvPicPr>
          <p:cNvPr id="7" name="Picture 3" descr="F:\Spergularia\image1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4656" t="16758" r="14067" b="10157"/>
          <a:stretch>
            <a:fillRect/>
          </a:stretch>
        </p:blipFill>
        <p:spPr bwMode="auto">
          <a:xfrm>
            <a:off x="0" y="1071546"/>
            <a:ext cx="4701080" cy="5025293"/>
          </a:xfrm>
          <a:prstGeom prst="rect">
            <a:avLst/>
          </a:prstGeom>
          <a:noFill/>
        </p:spPr>
      </p:pic>
      <p:pic>
        <p:nvPicPr>
          <p:cNvPr id="8" name="Espace réservé du contenu 3" descr="image107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l="5243" t="21472" r="47013"/>
          <a:stretch>
            <a:fillRect/>
          </a:stretch>
        </p:blipFill>
        <p:spPr>
          <a:xfrm>
            <a:off x="4857752" y="1082986"/>
            <a:ext cx="3929090" cy="4846904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3710"/>
    </mc:Choice>
    <mc:Fallback>
      <p:transition spd="slow" advTm="33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628" x="7019925" y="5245100"/>
          <p14:tracePt t="1634" x="6838950" y="5210175"/>
          <p14:tracePt t="1641" x="6584950" y="5137150"/>
          <p14:tracePt t="1650" x="6359525" y="5099050"/>
          <p14:tracePt t="1667" x="5953125" y="5019675"/>
          <p14:tracePt t="1687" x="5397500" y="4937125"/>
          <p14:tracePt t="1708" x="4911725" y="4854575"/>
          <p14:tracePt t="1735" x="4346575" y="4759325"/>
          <p14:tracePt t="1773" x="3629025" y="4632325"/>
          <p14:tracePt t="1785" x="3406775" y="4584700"/>
          <p14:tracePt t="1801" x="3222625" y="4546600"/>
          <p14:tracePt t="1817" x="3016250" y="4530725"/>
          <p14:tracePt t="1833" x="2819400" y="4511675"/>
          <p14:tracePt t="1850" x="2714625" y="4511675"/>
          <p14:tracePt t="1867" x="2597150" y="4511675"/>
          <p14:tracePt t="1883" x="2492375" y="4511675"/>
          <p14:tracePt t="1900" x="2428875" y="4514850"/>
          <p14:tracePt t="1916" x="2365375" y="4530725"/>
          <p14:tracePt t="1934" x="2254250" y="4552950"/>
          <p14:tracePt t="1950" x="2168525" y="4568825"/>
          <p14:tracePt t="1966" x="2070100" y="4600575"/>
          <p14:tracePt t="1983" x="1955800" y="4645025"/>
          <p14:tracePt t="2000" x="1863725" y="4686300"/>
          <p14:tracePt t="2017" x="1800225" y="4702175"/>
          <p14:tracePt t="2033" x="1752600" y="4721225"/>
          <p14:tracePt t="2467" x="1704975" y="4692650"/>
          <p14:tracePt t="2474" x="1644650" y="4657725"/>
          <p14:tracePt t="2483" x="1600200" y="4613275"/>
          <p14:tracePt t="2517" x="1330325" y="4403725"/>
          <p14:tracePt t="2550" x="1095375" y="4168775"/>
          <p14:tracePt t="2567" x="971550" y="4000500"/>
          <p14:tracePt t="2585" x="911225" y="3898900"/>
          <p14:tracePt t="2600" x="889000" y="3832225"/>
          <p14:tracePt t="2616" x="876300" y="3768725"/>
          <p14:tracePt t="2633" x="895350" y="3743325"/>
          <p14:tracePt t="2653" x="1050925" y="3698875"/>
          <p14:tracePt t="2666" x="1231900" y="3698875"/>
          <p14:tracePt t="2683" x="1460500" y="3765550"/>
          <p14:tracePt t="2700" x="1695450" y="3876675"/>
          <p14:tracePt t="2718" x="2082800" y="4073525"/>
          <p14:tracePt t="2734" x="2286000" y="4178300"/>
          <p14:tracePt t="2751" x="2549525" y="4330700"/>
          <p14:tracePt t="2771" x="2673350" y="4400550"/>
          <p14:tracePt t="2784" x="2787650" y="4451350"/>
          <p14:tracePt t="2802" x="2860675" y="4486275"/>
          <p14:tracePt t="2817" x="2876550" y="4502150"/>
          <p14:tracePt t="2833" x="2886075" y="4502150"/>
          <p14:tracePt t="2866" x="2886075" y="4508500"/>
          <p14:tracePt t="2883" x="2879725" y="4518025"/>
          <p14:tracePt t="2900" x="2870200" y="4527550"/>
          <p14:tracePt t="2917" x="2851150" y="4543425"/>
          <p14:tracePt t="2933" x="2838450" y="4559300"/>
          <p14:tracePt t="4837" x="2908300" y="4527550"/>
          <p14:tracePt t="4844" x="3019425" y="4454525"/>
          <p14:tracePt t="4851" x="3171825" y="4384675"/>
          <p14:tracePt t="4866" x="3400425" y="4251325"/>
          <p14:tracePt t="4901" x="3854450" y="4022725"/>
          <p14:tracePt t="4935" x="4064000" y="3759200"/>
          <p14:tracePt t="4950" x="4187825" y="3495675"/>
          <p14:tracePt t="4968" x="4244975" y="3298825"/>
          <p14:tracePt t="4984" x="4260850" y="3155950"/>
          <p14:tracePt t="5000" x="4254500" y="2949575"/>
          <p14:tracePt t="5016" x="4229100" y="2841625"/>
          <p14:tracePt t="5033" x="4191000" y="2762250"/>
          <p14:tracePt t="5050" x="4143375" y="2686050"/>
          <p14:tracePt t="5066" x="4092575" y="2635250"/>
          <p14:tracePt t="5084" x="4032250" y="2574925"/>
          <p14:tracePt t="5101" x="3927475" y="2489200"/>
          <p14:tracePt t="5116" x="3857625" y="2432050"/>
          <p14:tracePt t="5133" x="3797300" y="2378075"/>
          <p14:tracePt t="5150" x="3724275" y="2308225"/>
          <p14:tracePt t="5166" x="3679825" y="2247900"/>
          <p14:tracePt t="5182" x="3606800" y="2174875"/>
          <p14:tracePt t="5200" x="3495675" y="2085975"/>
          <p14:tracePt t="5216" x="3403600" y="2025650"/>
          <p14:tracePt t="5233" x="3314700" y="1993900"/>
          <p14:tracePt t="5250" x="3143250" y="1936750"/>
          <p14:tracePt t="5266" x="3025775" y="1917700"/>
          <p14:tracePt t="5282" x="2908300" y="1911350"/>
          <p14:tracePt t="5299" x="2676525" y="1882775"/>
          <p14:tracePt t="5316" x="2527300" y="1866900"/>
          <p14:tracePt t="5333" x="2374900" y="1838325"/>
          <p14:tracePt t="5350" x="2152650" y="1812925"/>
          <p14:tracePt t="5366" x="2025650" y="1793875"/>
          <p14:tracePt t="5383" x="1905000" y="1778000"/>
          <p14:tracePt t="5400" x="1727200" y="1743075"/>
          <p14:tracePt t="5416" x="1644650" y="1736725"/>
          <p14:tracePt t="5433" x="1581150" y="1720850"/>
          <p14:tracePt t="5451" x="1485900" y="1714500"/>
          <p14:tracePt t="5467" x="1447800" y="1708150"/>
          <p14:tracePt t="5483" x="1403350" y="1708150"/>
          <p14:tracePt t="5499" x="1343025" y="1708150"/>
          <p14:tracePt t="5517" x="1320800" y="1708150"/>
          <p14:tracePt t="5533" x="1276350" y="1708150"/>
          <p14:tracePt t="5550" x="1219200" y="1708150"/>
          <p14:tracePt t="5566" x="1177925" y="1708150"/>
          <p14:tracePt t="5583" x="1139825" y="1708150"/>
          <p14:tracePt t="5600" x="1082675" y="1717675"/>
          <p14:tracePt t="5616" x="1038225" y="1730375"/>
          <p14:tracePt t="5632" x="1000125" y="1736725"/>
          <p14:tracePt t="5650" x="952500" y="1762125"/>
          <p14:tracePt t="5666" x="908050" y="1774825"/>
          <p14:tracePt t="5683" x="841375" y="1812925"/>
          <p14:tracePt t="5700" x="796925" y="1873250"/>
          <p14:tracePt t="5717" x="742950" y="1943100"/>
          <p14:tracePt t="5733" x="663575" y="2044700"/>
          <p14:tracePt t="5750" x="609600" y="2114550"/>
          <p14:tracePt t="5766" x="581025" y="2181225"/>
          <p14:tracePt t="5783" x="523875" y="2311400"/>
          <p14:tracePt t="5800" x="501650" y="2374900"/>
          <p14:tracePt t="5820" x="473075" y="2466975"/>
          <p14:tracePt t="5833" x="460375" y="2530475"/>
          <p14:tracePt t="5849" x="444500" y="2606675"/>
          <p14:tracePt t="5866" x="428625" y="2679700"/>
          <p14:tracePt t="5883" x="415925" y="2768600"/>
          <p14:tracePt t="5899" x="415925" y="2822575"/>
          <p14:tracePt t="5916" x="415925" y="2867025"/>
          <p14:tracePt t="5932" x="415925" y="2943225"/>
          <p14:tracePt t="5950" x="415925" y="2994025"/>
          <p14:tracePt t="5966" x="415925" y="3048000"/>
          <p14:tracePt t="5983" x="415925" y="3140075"/>
          <p14:tracePt t="6000" x="415925" y="3209925"/>
          <p14:tracePt t="6016" x="415925" y="3314700"/>
          <p14:tracePt t="6033" x="415925" y="3463925"/>
          <p14:tracePt t="6049" x="415925" y="3546475"/>
          <p14:tracePt t="6066" x="428625" y="3619500"/>
          <p14:tracePt t="6083" x="441325" y="3711575"/>
          <p14:tracePt t="6100" x="454025" y="3771900"/>
          <p14:tracePt t="6116" x="460375" y="3832225"/>
          <p14:tracePt t="6132" x="492125" y="3924300"/>
          <p14:tracePt t="6150" x="504825" y="4000500"/>
          <p14:tracePt t="6166" x="536575" y="4089400"/>
          <p14:tracePt t="6183" x="593725" y="4206875"/>
          <p14:tracePt t="6200" x="622300" y="4283075"/>
          <p14:tracePt t="6217" x="676275" y="4400550"/>
          <p14:tracePt t="6233" x="714375" y="4457700"/>
          <p14:tracePt t="6250" x="739775" y="4505325"/>
          <p14:tracePt t="6267" x="765175" y="4562475"/>
          <p14:tracePt t="6282" x="790575" y="4587875"/>
          <p14:tracePt t="6300" x="822325" y="4619625"/>
          <p14:tracePt t="6317" x="898525" y="4667250"/>
          <p14:tracePt t="6333" x="965200" y="4695825"/>
          <p14:tracePt t="6350" x="1031875" y="4727575"/>
          <p14:tracePt t="6367" x="1149350" y="4781550"/>
          <p14:tracePt t="6383" x="1228725" y="4822825"/>
          <p14:tracePt t="6400" x="1317625" y="4854575"/>
          <p14:tracePt t="6416" x="1460500" y="4937125"/>
          <p14:tracePt t="6432" x="1552575" y="5003800"/>
          <p14:tracePt t="6450" x="1673225" y="5057775"/>
          <p14:tracePt t="6466" x="1828800" y="5149850"/>
          <p14:tracePt t="6483" x="1908175" y="5200650"/>
          <p14:tracePt t="6500" x="1962150" y="5213350"/>
          <p14:tracePt t="6516" x="2038350" y="5213350"/>
          <p14:tracePt t="6533" x="2089150" y="5213350"/>
          <p14:tracePt t="6549" x="2149475" y="5213350"/>
          <p14:tracePt t="6566" x="2254250" y="5213350"/>
          <p14:tracePt t="6582" x="2314575" y="5213350"/>
          <p14:tracePt t="6599" x="2355850" y="5213350"/>
          <p14:tracePt t="6616" x="2419350" y="5213350"/>
          <p14:tracePt t="6632" x="2457450" y="5213350"/>
          <p14:tracePt t="6650" x="2498725" y="5213350"/>
          <p14:tracePt t="6666" x="2562225" y="5213350"/>
          <p14:tracePt t="6682" x="2600325" y="5213350"/>
          <p14:tracePt t="6700" x="2641600" y="5213350"/>
          <p14:tracePt t="6716" x="2714625" y="5213350"/>
          <p14:tracePt t="6733" x="2778125" y="5194300"/>
          <p14:tracePt t="6750" x="2825750" y="5153025"/>
          <p14:tracePt t="7528" x="2898775" y="5108575"/>
          <p14:tracePt t="7535" x="2984500" y="5051425"/>
          <p14:tracePt t="7549" x="3165475" y="4946650"/>
          <p14:tracePt t="7566" x="3343275" y="4870450"/>
          <p14:tracePt t="7583" x="3473450" y="4829175"/>
          <p14:tracePt t="7599" x="3619500" y="4803775"/>
          <p14:tracePt t="7616" x="3714750" y="4787900"/>
          <p14:tracePt t="7649" x="3905250" y="4781550"/>
          <p14:tracePt t="7683" x="4025900" y="4752975"/>
          <p14:tracePt t="7699" x="4076700" y="4708525"/>
          <p14:tracePt t="7716" x="4095750" y="4683125"/>
          <p14:tracePt t="7733" x="4111625" y="4648200"/>
          <p14:tracePt t="7749" x="4111625" y="4638675"/>
          <p14:tracePt t="7783" x="4111625" y="4635500"/>
          <p14:tracePt t="7799" x="4105275" y="4635500"/>
          <p14:tracePt t="7816" x="4095750" y="4629150"/>
          <p14:tracePt t="7833" x="4086225" y="4619625"/>
          <p14:tracePt t="7849" x="4086225" y="4610100"/>
          <p14:tracePt t="8104" x="4086225" y="4603750"/>
          <p14:tracePt t="8111" x="4086225" y="4600575"/>
          <p14:tracePt t="8118" x="4086225" y="4594225"/>
          <p14:tracePt t="8132" x="4086225" y="4584700"/>
          <p14:tracePt t="8149" x="4086225" y="4578350"/>
          <p14:tracePt t="8224" x="4086225" y="4575175"/>
          <p14:tracePt t="8232" x="4086225" y="4565650"/>
          <p14:tracePt t="8249" x="4086225" y="4549775"/>
          <p14:tracePt t="8266" x="4086225" y="4521200"/>
          <p14:tracePt t="8283" x="4086225" y="4425950"/>
          <p14:tracePt t="8299" x="4079875" y="4365625"/>
          <p14:tracePt t="8317" x="4051300" y="4289425"/>
          <p14:tracePt t="8332" x="4038600" y="4267200"/>
          <p14:tracePt t="8349" x="4029075" y="4235450"/>
          <p14:tracePt t="8367" x="3978275" y="4200525"/>
          <p14:tracePt t="8382" x="3898900" y="4143375"/>
          <p14:tracePt t="8400" x="3794125" y="4086225"/>
          <p14:tracePt t="8416" x="3632200" y="4000500"/>
          <p14:tracePt t="8432" x="3540125" y="3949700"/>
          <p14:tracePt t="8450" x="3473450" y="3911600"/>
          <p14:tracePt t="8467" x="3422650" y="3892550"/>
          <p14:tracePt t="8482" x="3406775" y="3892550"/>
          <p14:tracePt t="8499" x="3397250" y="3892550"/>
          <p14:tracePt t="8517" x="3378200" y="3892550"/>
          <p14:tracePt t="8533" x="3368675" y="3892550"/>
          <p14:tracePt t="8550" x="3352800" y="3892550"/>
          <p14:tracePt t="8566" x="3333750" y="3892550"/>
          <p14:tracePt t="8582" x="3321050" y="3892550"/>
          <p14:tracePt t="8599" x="3311525" y="3892550"/>
          <p14:tracePt t="8616" x="3298825" y="3892550"/>
          <p14:tracePt t="8652" x="3298825" y="3889375"/>
          <p14:tracePt t="8709" x="3298825" y="3883025"/>
          <p14:tracePt t="8716" x="3298825" y="3879850"/>
          <p14:tracePt t="8723" x="3298825" y="3873500"/>
          <p14:tracePt t="8732" x="3298825" y="3870325"/>
          <p14:tracePt t="8749" x="3298825" y="3854450"/>
          <p14:tracePt t="8766" x="3276600" y="3813175"/>
          <p14:tracePt t="8782" x="3260725" y="3768725"/>
          <p14:tracePt t="8800" x="3248025" y="3705225"/>
          <p14:tracePt t="8816" x="3200400" y="3638550"/>
          <p14:tracePt t="8832" x="3178175" y="3616325"/>
          <p14:tracePt t="8851" x="3117850" y="3568700"/>
          <p14:tracePt t="8866" x="3073400" y="3549650"/>
          <p14:tracePt t="8882" x="3035300" y="3524250"/>
          <p14:tracePt t="8900" x="2968625" y="3486150"/>
          <p14:tracePt t="8916" x="2930525" y="3451225"/>
          <p14:tracePt t="8933" x="2882900" y="3432175"/>
          <p14:tracePt t="8950" x="2819400" y="3390900"/>
          <p14:tracePt t="8966" x="2771775" y="3378200"/>
          <p14:tracePt t="8982" x="2743200" y="3371850"/>
          <p14:tracePt t="8999" x="2714625" y="3371850"/>
          <p14:tracePt t="9016" x="2679700" y="3371850"/>
          <p14:tracePt t="9032" x="2657475" y="3371850"/>
          <p14:tracePt t="9050" x="2641600" y="3371850"/>
          <p14:tracePt t="9066" x="2632075" y="3371850"/>
          <p14:tracePt t="9082" x="2622550" y="3371850"/>
          <p14:tracePt t="9100" x="2613025" y="3371850"/>
          <p14:tracePt t="9116" x="2606675" y="3371850"/>
          <p14:tracePt t="9133" x="2593975" y="3371850"/>
          <p14:tracePt t="9149" x="2498725" y="3336925"/>
          <p14:tracePt t="9166" x="2378075" y="3292475"/>
          <p14:tracePt t="9182" x="2263775" y="3232150"/>
          <p14:tracePt t="9200" x="2079625" y="3143250"/>
          <p14:tracePt t="9216" x="1990725" y="3092450"/>
          <p14:tracePt t="9233" x="1898650" y="3035300"/>
          <p14:tracePt t="9249" x="1765300" y="2933700"/>
          <p14:tracePt t="9266" x="1682750" y="2879725"/>
          <p14:tracePt t="9282" x="1612900" y="2832100"/>
          <p14:tracePt t="9299" x="1568450" y="2806700"/>
          <p14:tracePt t="9316" x="1546225" y="2797175"/>
          <p14:tracePt t="9332" x="1536700" y="2797175"/>
          <p14:tracePt t="9349" x="1527175" y="2797175"/>
          <p14:tracePt t="9366" x="1527175" y="2790825"/>
          <p14:tracePt t="9382" x="1533525" y="2774950"/>
          <p14:tracePt t="9399" x="1590675" y="2755900"/>
          <p14:tracePt t="9416" x="1635125" y="2752725"/>
          <p14:tracePt t="9433" x="1673225" y="2746375"/>
          <p14:tracePt t="9450" x="1733550" y="2746375"/>
          <p14:tracePt t="9466" x="1771650" y="2746375"/>
          <p14:tracePt t="9482" x="1787525" y="2746375"/>
          <p14:tracePt t="9499" x="1806575" y="2746375"/>
          <p14:tracePt t="9532" x="1806575" y="2740025"/>
          <p14:tracePt t="9549" x="1787525" y="2717800"/>
          <p14:tracePt t="9566" x="1765300" y="2708275"/>
          <p14:tracePt t="9582" x="1733550" y="2682875"/>
          <p14:tracePt t="9599" x="1689100" y="2638425"/>
          <p14:tracePt t="9616" x="1651000" y="2619375"/>
          <p14:tracePt t="9632" x="1597025" y="2584450"/>
          <p14:tracePt t="9650" x="1520825" y="2555875"/>
          <p14:tracePt t="9667" x="1492250" y="2546350"/>
          <p14:tracePt t="9683" x="1457325" y="2546350"/>
          <p14:tracePt t="9699" x="1447800" y="2546350"/>
          <p14:tracePt t="9716" x="1438275" y="2546350"/>
          <p14:tracePt t="9733" x="1416050" y="2524125"/>
          <p14:tracePt t="9749" x="1406525" y="2514600"/>
          <p14:tracePt t="9766" x="1397000" y="2498725"/>
          <p14:tracePt t="9783" x="1390650" y="2482850"/>
          <p14:tracePt t="9799" x="1390650" y="2466975"/>
          <p14:tracePt t="9816" x="1390650" y="2457450"/>
          <p14:tracePt t="9849" x="1393825" y="2457450"/>
          <p14:tracePt t="9866" x="1397000" y="2454275"/>
          <p14:tracePt t="9882" x="1403350" y="2447925"/>
          <p14:tracePt t="9899" x="1406525" y="2447925"/>
          <p14:tracePt t="9916" x="1406525" y="2444750"/>
          <p14:tracePt t="9933" x="1412875" y="2444750"/>
          <p14:tracePt t="9949" x="1422400" y="2432050"/>
          <p14:tracePt t="9966" x="1431925" y="2422525"/>
          <p14:tracePt t="9983" x="1431925" y="2419350"/>
          <p14:tracePt t="10424" x="1438275" y="2393950"/>
          <p14:tracePt t="10431" x="1447800" y="2346325"/>
          <p14:tracePt t="10438" x="1454150" y="2311400"/>
          <p14:tracePt t="10450" x="1454150" y="2251075"/>
          <p14:tracePt t="10466" x="1454150" y="2101850"/>
          <p14:tracePt t="10482" x="1454150" y="2041525"/>
          <p14:tracePt t="10516" x="1454150" y="1987550"/>
          <p14:tracePt t="10549" x="1454150" y="1978025"/>
          <p14:tracePt t="10582" x="1447800" y="1978025"/>
          <p14:tracePt t="10599" x="1438275" y="1978025"/>
          <p14:tracePt t="10616" x="1422400" y="1978025"/>
          <p14:tracePt t="10632" x="1412875" y="1978025"/>
          <p14:tracePt t="10649" x="1403350" y="1978025"/>
          <p14:tracePt t="10666" x="1371600" y="1978025"/>
          <p14:tracePt t="10682" x="1355725" y="1978025"/>
          <p14:tracePt t="10699" x="1339850" y="1984375"/>
          <p14:tracePt t="10716" x="1327150" y="1993900"/>
          <p14:tracePt t="10732" x="1317625" y="1993900"/>
          <p14:tracePt t="10749" x="1304925" y="1993900"/>
          <p14:tracePt t="10766" x="1292225" y="1993900"/>
          <p14:tracePt t="10858" x="1298575" y="1993900"/>
          <p14:tracePt t="10865" x="1304925" y="1993900"/>
          <p14:tracePt t="10872" x="1314450" y="1993900"/>
          <p14:tracePt t="10882" x="1333500" y="1993900"/>
          <p14:tracePt t="10899" x="1377950" y="1993900"/>
          <p14:tracePt t="10916" x="1425575" y="2006600"/>
          <p14:tracePt t="10932" x="1447800" y="2012950"/>
          <p14:tracePt t="10950" x="1463675" y="2022475"/>
          <p14:tracePt t="10965" x="1473200" y="2032000"/>
          <p14:tracePt t="10982" x="1482725" y="2035175"/>
          <p14:tracePt t="10999" x="1492250" y="2051050"/>
          <p14:tracePt t="11015" x="1492250" y="2057400"/>
          <p14:tracePt t="11032" x="1498600" y="2060575"/>
          <p14:tracePt t="11049" x="1498600" y="2076450"/>
          <p14:tracePt t="11066" x="1498600" y="2085975"/>
          <p14:tracePt t="11083" x="1498600" y="2101850"/>
          <p14:tracePt t="11100" x="1489075" y="2120900"/>
          <p14:tracePt t="11116" x="1479550" y="2152650"/>
          <p14:tracePt t="11132" x="1460500" y="2178050"/>
          <p14:tracePt t="11149" x="1422400" y="2219325"/>
          <p14:tracePt t="11166" x="1384300" y="2244725"/>
          <p14:tracePt t="11182" x="1343025" y="2279650"/>
          <p14:tracePt t="11199" x="1292225" y="2305050"/>
          <p14:tracePt t="11216" x="1260475" y="2317750"/>
          <p14:tracePt t="11233" x="1250950" y="2327275"/>
          <p14:tracePt t="11249" x="1238250" y="2336800"/>
          <p14:tracePt t="11266" x="1228725" y="2336800"/>
          <p14:tracePt t="11282" x="1212850" y="2336800"/>
          <p14:tracePt t="11299" x="1206500" y="2336800"/>
          <p14:tracePt t="11356" x="1206500" y="2333625"/>
          <p14:tracePt t="11363" x="1206500" y="2330450"/>
          <p14:tracePt t="11370" x="1206500" y="2324100"/>
          <p14:tracePt t="11382" x="1209675" y="2320925"/>
          <p14:tracePt t="11399" x="1247775" y="2282825"/>
          <p14:tracePt t="11416" x="1270000" y="2254250"/>
          <p14:tracePt t="11433" x="1311275" y="2225675"/>
          <p14:tracePt t="11450" x="1355725" y="2181225"/>
          <p14:tracePt t="11466" x="1371600" y="2165350"/>
          <p14:tracePt t="11483" x="1381125" y="2149475"/>
          <p14:tracePt t="11500" x="1400175" y="2114550"/>
          <p14:tracePt t="11517" x="1419225" y="2082800"/>
          <p14:tracePt t="11534" x="1428750" y="2041525"/>
          <p14:tracePt t="11550" x="1438275" y="1997075"/>
          <p14:tracePt t="11566" x="1438275" y="1936750"/>
          <p14:tracePt t="11583" x="1431925" y="1851025"/>
          <p14:tracePt t="11599" x="1419225" y="1793875"/>
          <p14:tracePt t="11616" x="1400175" y="1765300"/>
          <p14:tracePt t="11632" x="1390650" y="1739900"/>
          <p14:tracePt t="11649" x="1374775" y="1727200"/>
          <p14:tracePt t="11666" x="1365250" y="1711325"/>
          <p14:tracePt t="11683" x="1343025" y="1695450"/>
          <p14:tracePt t="11699" x="1333500" y="1689100"/>
          <p14:tracePt t="11716" x="1323975" y="1689100"/>
          <p14:tracePt t="11732" x="1308100" y="1685925"/>
          <p14:tracePt t="11776" x="1298575" y="1685925"/>
          <p14:tracePt t="11819" x="1298575" y="1679575"/>
          <p14:tracePt t="11826" x="1298575" y="1676400"/>
          <p14:tracePt t="11833" x="1298575" y="1670050"/>
          <p14:tracePt t="11849" x="1298575" y="1657350"/>
          <p14:tracePt t="11865" x="1298575" y="1644650"/>
          <p14:tracePt t="11883" x="1298575" y="1641475"/>
          <p14:tracePt t="11947" x="1308100" y="1635125"/>
          <p14:tracePt t="11954" x="1311275" y="1631950"/>
          <p14:tracePt t="11965" x="1323975" y="1625600"/>
          <p14:tracePt t="11983" x="1371600" y="1600200"/>
          <p14:tracePt t="11999" x="1403350" y="1587500"/>
          <p14:tracePt t="12016" x="1435100" y="1577975"/>
          <p14:tracePt t="12032" x="1466850" y="1571625"/>
          <p14:tracePt t="12050" x="1498600" y="1574800"/>
          <p14:tracePt t="12066" x="1520825" y="1584325"/>
          <p14:tracePt t="12082" x="1571625" y="1631950"/>
          <p14:tracePt t="12099" x="1603375" y="1657350"/>
          <p14:tracePt t="12116" x="1628775" y="1685925"/>
          <p14:tracePt t="12133" x="1673225" y="1724025"/>
          <p14:tracePt t="12149" x="1685925" y="1755775"/>
          <p14:tracePt t="12167" x="1701800" y="1778000"/>
          <p14:tracePt t="12182" x="1717675" y="1797050"/>
          <p14:tracePt t="12199" x="1727200" y="1822450"/>
          <p14:tracePt t="12216" x="1739900" y="1844675"/>
          <p14:tracePt t="12232" x="1765300" y="1889125"/>
          <p14:tracePt t="12249" x="1797050" y="1920875"/>
          <p14:tracePt t="12266" x="1841500" y="1955800"/>
          <p14:tracePt t="12282" x="1866900" y="1987550"/>
          <p14:tracePt t="12299" x="1889125" y="2012950"/>
          <p14:tracePt t="12316" x="1933575" y="2051050"/>
          <p14:tracePt t="12332" x="1943100" y="2060575"/>
          <p14:tracePt t="12349" x="1952625" y="2070100"/>
          <p14:tracePt t="12366" x="1968500" y="2085975"/>
          <p14:tracePt t="12403" x="1955800" y="2085975"/>
          <p14:tracePt t="12417" x="1933575" y="2076450"/>
          <p14:tracePt t="12433" x="1885950" y="2041525"/>
          <p14:tracePt t="12450" x="1825625" y="1990725"/>
          <p14:tracePt t="12467" x="1711325" y="1882775"/>
          <p14:tracePt t="12483" x="1647825" y="1819275"/>
          <p14:tracePt t="12499" x="1609725" y="1787525"/>
          <p14:tracePt t="12516" x="1555750" y="1762125"/>
          <p14:tracePt t="12532" x="1533525" y="1749425"/>
          <p14:tracePt t="12549" x="1508125" y="1743075"/>
          <p14:tracePt t="12565" x="1495425" y="1743075"/>
          <p14:tracePt t="12583" x="1485900" y="1736725"/>
          <p14:tracePt t="12600" x="1470025" y="1736725"/>
          <p14:tracePt t="12616" x="1463675" y="1736725"/>
          <p14:tracePt t="12632" x="1463675" y="1727200"/>
          <p14:tracePt t="12737" x="1463675" y="1724025"/>
          <p14:tracePt t="12750" x="1463675" y="1717675"/>
          <p14:tracePt t="12765" x="1463675" y="1714500"/>
          <p14:tracePt t="12780" x="1463675" y="1708150"/>
          <p14:tracePt t="12787" x="1466850" y="1708150"/>
          <p14:tracePt t="12801" x="1476375" y="1708150"/>
          <p14:tracePt t="12816" x="1476375" y="1701800"/>
          <p14:tracePt t="12832" x="1482725" y="1701800"/>
          <p14:tracePt t="12849" x="1485900" y="1701800"/>
          <p14:tracePt t="12866" x="1508125" y="1701800"/>
          <p14:tracePt t="12882" x="1552575" y="1704975"/>
          <p14:tracePt t="12900" x="1625600" y="1752600"/>
          <p14:tracePt t="12916" x="1695450" y="1800225"/>
          <p14:tracePt t="12933" x="1758950" y="1854200"/>
          <p14:tracePt t="12950" x="1825625" y="1901825"/>
          <p14:tracePt t="12966" x="1851025" y="1924050"/>
          <p14:tracePt t="12982" x="1882775" y="1955800"/>
          <p14:tracePt t="12999" x="1920875" y="2006600"/>
          <p14:tracePt t="13015" x="1939925" y="2054225"/>
          <p14:tracePt t="13032" x="1958975" y="2092325"/>
          <p14:tracePt t="13049" x="1974850" y="2127250"/>
          <p14:tracePt t="13066" x="1981200" y="2149475"/>
          <p14:tracePt t="13082" x="1981200" y="2162175"/>
          <p14:tracePt t="13100" x="1987550" y="2174875"/>
          <p14:tracePt t="13115" x="1987550" y="2184400"/>
          <p14:tracePt t="13132" x="1987550" y="2193925"/>
          <p14:tracePt t="15962" x="2012950" y="2193925"/>
          <p14:tracePt t="15967" x="2057400" y="2193925"/>
          <p14:tracePt t="15982" x="2133600" y="2174875"/>
          <p14:tracePt t="16003" x="2228850" y="2114550"/>
          <p14:tracePt t="16016" x="2247900" y="2101850"/>
          <p14:tracePt t="16048" x="2317750" y="1987550"/>
          <p14:tracePt t="16082" x="2289175" y="1892300"/>
          <p14:tracePt t="16098" x="2257425" y="1854200"/>
          <p14:tracePt t="16115" x="2216150" y="1822450"/>
          <p14:tracePt t="16132" x="2149475" y="1774825"/>
          <p14:tracePt t="16149" x="2105025" y="1749425"/>
          <p14:tracePt t="16165" x="2063750" y="1717675"/>
          <p14:tracePt t="16182" x="2028825" y="1698625"/>
          <p14:tracePt t="16198" x="2006600" y="1685925"/>
          <p14:tracePt t="16216" x="1965325" y="1663700"/>
          <p14:tracePt t="16232" x="1946275" y="1651000"/>
          <p14:tracePt t="16249" x="1936750" y="1647825"/>
          <p14:tracePt t="16266" x="1924050" y="1641475"/>
          <p14:tracePt t="16282" x="1908175" y="1631950"/>
          <p14:tracePt t="16299" x="1895475" y="1609725"/>
          <p14:tracePt t="16316" x="1879600" y="1552575"/>
          <p14:tracePt t="16332" x="1863725" y="1508125"/>
          <p14:tracePt t="16348" x="1838325" y="1460500"/>
          <p14:tracePt t="16366" x="1822450" y="1441450"/>
          <p14:tracePt t="16382" x="1812925" y="1425575"/>
          <p14:tracePt t="16398" x="1797050" y="1425575"/>
          <p14:tracePt t="16415" x="1787525" y="1425575"/>
          <p14:tracePt t="16432" x="1778000" y="1425575"/>
          <p14:tracePt t="16448" x="1768475" y="1425575"/>
          <p14:tracePt t="16465" x="1746250" y="1425575"/>
          <p14:tracePt t="16482" x="1736725" y="1425575"/>
          <p14:tracePt t="16499" x="1727200" y="1425575"/>
          <p14:tracePt t="16515" x="1714500" y="1425575"/>
          <p14:tracePt t="16532" x="1698625" y="1425575"/>
          <p14:tracePt t="16548" x="1689100" y="1425575"/>
          <p14:tracePt t="16565" x="1673225" y="1431925"/>
          <p14:tracePt t="16582" x="1663700" y="1441450"/>
          <p14:tracePt t="16600" x="1647825" y="1450975"/>
          <p14:tracePt t="16616" x="1631950" y="1466850"/>
          <p14:tracePt t="16632" x="1631950" y="1476375"/>
          <p14:tracePt t="16648" x="1635125" y="1492250"/>
          <p14:tracePt t="16665" x="1695450" y="1530350"/>
          <p14:tracePt t="16681" x="1806575" y="1581150"/>
          <p14:tracePt t="16699" x="1917700" y="1625600"/>
          <p14:tracePt t="16716" x="2082800" y="1711325"/>
          <p14:tracePt t="16732" x="2197100" y="1790700"/>
          <p14:tracePt t="16749" x="2289175" y="1857375"/>
          <p14:tracePt t="16765" x="2409825" y="1939925"/>
          <p14:tracePt t="16782" x="2501900" y="1997075"/>
          <p14:tracePt t="16798" x="2578100" y="2028825"/>
          <p14:tracePt t="16815" x="2667000" y="2079625"/>
          <p14:tracePt t="16833" x="2705100" y="2092325"/>
          <p14:tracePt t="16849" x="2717800" y="2105025"/>
          <p14:tracePt t="16865" x="2724150" y="2117725"/>
          <p14:tracePt t="16882" x="2724150" y="2127250"/>
          <p14:tracePt t="16899" x="2724150" y="2130425"/>
          <p14:tracePt t="16933" x="2717800" y="2130425"/>
          <p14:tracePt t="16950" x="2619375" y="2120900"/>
          <p14:tracePt t="16965" x="2498725" y="2066925"/>
          <p14:tracePt t="16981" x="2308225" y="1984375"/>
          <p14:tracePt t="16999" x="2089150" y="1863725"/>
          <p14:tracePt t="17016" x="1952625" y="1790700"/>
          <p14:tracePt t="17032" x="1863725" y="1752600"/>
          <p14:tracePt t="17049" x="1787525" y="1714500"/>
          <p14:tracePt t="17065" x="1755775" y="1708150"/>
          <p14:tracePt t="17081" x="1739900" y="1708150"/>
          <p14:tracePt t="17099" x="1727200" y="1708150"/>
          <p14:tracePt t="17115" x="1711325" y="1708150"/>
          <p14:tracePt t="17131" x="1701800" y="1708150"/>
          <p14:tracePt t="17148" x="1704975" y="1708150"/>
          <p14:tracePt t="17165" x="1739900" y="1708150"/>
          <p14:tracePt t="17182" x="1825625" y="1730375"/>
          <p14:tracePt t="17199" x="2016125" y="1800225"/>
          <p14:tracePt t="17215" x="2184400" y="1873250"/>
          <p14:tracePt t="17231" x="2298700" y="1933575"/>
          <p14:tracePt t="17249" x="2435225" y="1990725"/>
          <p14:tracePt t="17265" x="2527300" y="2041525"/>
          <p14:tracePt t="17282" x="2619375" y="2098675"/>
          <p14:tracePt t="17299" x="2730500" y="2178050"/>
          <p14:tracePt t="17315" x="2768600" y="2219325"/>
          <p14:tracePt t="17332" x="2813050" y="2260600"/>
          <p14:tracePt t="17348" x="2841625" y="2292350"/>
          <p14:tracePt t="17365" x="2857500" y="2301875"/>
          <p14:tracePt t="17381" x="2857500" y="2311400"/>
          <p14:tracePt t="17398" x="2857500" y="2327275"/>
          <p14:tracePt t="17415" x="2844800" y="2330450"/>
          <p14:tracePt t="17431" x="2794000" y="2330450"/>
          <p14:tracePt t="17448" x="2638425" y="2308225"/>
          <p14:tracePt t="17465" x="2495550" y="2273300"/>
          <p14:tracePt t="17481" x="2343150" y="2238375"/>
          <p14:tracePt t="17498" x="2193925" y="2181225"/>
          <p14:tracePt t="17515" x="2136775" y="2152650"/>
          <p14:tracePt t="17532" x="2054225" y="2130425"/>
          <p14:tracePt t="17549" x="2016125" y="2111375"/>
          <p14:tracePt t="17566" x="1984375" y="2101850"/>
          <p14:tracePt t="17582" x="1965325" y="2095500"/>
          <p14:tracePt t="17598" x="1952625" y="2095500"/>
          <p14:tracePt t="17615" x="1949450" y="2089150"/>
          <p14:tracePt t="17632" x="1949450" y="2079625"/>
          <p14:tracePt t="17648" x="1981200" y="2060575"/>
          <p14:tracePt t="17665" x="2032000" y="2054225"/>
          <p14:tracePt t="17683" x="2149475" y="2054225"/>
          <p14:tracePt t="17699" x="2200275" y="2054225"/>
          <p14:tracePt t="17715" x="2251075" y="2054225"/>
          <p14:tracePt t="17732" x="2314575" y="2076450"/>
          <p14:tracePt t="17748" x="2352675" y="2089150"/>
          <p14:tracePt t="17765" x="2378075" y="2101850"/>
          <p14:tracePt t="17782" x="2406650" y="2117725"/>
          <p14:tracePt t="17798" x="2409825" y="2117725"/>
          <p14:tracePt t="17832" x="2381250" y="2114550"/>
          <p14:tracePt t="17849" x="2282825" y="2092325"/>
          <p14:tracePt t="17865" x="2165350" y="2063750"/>
          <p14:tracePt t="17882" x="1997075" y="2022475"/>
          <p14:tracePt t="17898" x="1898650" y="2006600"/>
          <p14:tracePt t="17915" x="1854200" y="2000250"/>
          <p14:tracePt t="17932" x="1816100" y="2000250"/>
          <p14:tracePt t="17949" x="1793875" y="2000250"/>
          <p14:tracePt t="17965" x="1768475" y="1993900"/>
          <p14:tracePt t="17966" x="1765300" y="1993900"/>
          <p14:tracePt t="17982" x="1755775" y="1993900"/>
          <p14:tracePt t="17999" x="1746250" y="1993900"/>
          <p14:tracePt t="18015" x="1730375" y="1993900"/>
          <p14:tracePt t="18033" x="1724025" y="1993900"/>
          <p14:tracePt t="18049" x="1727200" y="1984375"/>
          <p14:tracePt t="18065" x="1762125" y="1968500"/>
          <p14:tracePt t="18082" x="1851025" y="1958975"/>
          <p14:tracePt t="18099" x="1892300" y="1958975"/>
          <p14:tracePt t="18116" x="1949450" y="1962150"/>
          <p14:tracePt t="18131" x="1971675" y="1981200"/>
          <p14:tracePt t="18149" x="2009775" y="1993900"/>
          <p14:tracePt t="18166" x="2066925" y="2012950"/>
          <p14:tracePt t="18182" x="2092325" y="2025650"/>
          <p14:tracePt t="18199" x="2120900" y="2032000"/>
          <p14:tracePt t="18216" x="2165350" y="2054225"/>
          <p14:tracePt t="18232" x="2187575" y="2066925"/>
          <p14:tracePt t="18249" x="2197100" y="2076450"/>
          <p14:tracePt t="18265" x="2219325" y="2098675"/>
          <p14:tracePt t="18282" x="2235200" y="2108200"/>
          <p14:tracePt t="18298" x="2257425" y="2130425"/>
          <p14:tracePt t="18315" x="2289175" y="2174875"/>
          <p14:tracePt t="18331" x="2314575" y="2200275"/>
          <p14:tracePt t="18348" x="2336800" y="2222500"/>
          <p14:tracePt t="18365" x="2352675" y="2244725"/>
          <p14:tracePt t="18382" x="2362200" y="2260600"/>
          <p14:tracePt t="18398" x="2362200" y="2270125"/>
          <p14:tracePt t="18415" x="2368550" y="2286000"/>
          <p14:tracePt t="18431" x="2378075" y="2295525"/>
          <p14:tracePt t="18448" x="2393950" y="2311400"/>
          <p14:tracePt t="18465" x="2409825" y="2327275"/>
          <p14:tracePt t="18482" x="2419350" y="2336800"/>
          <p14:tracePt t="18499" x="2428875" y="2346325"/>
          <p14:tracePt t="18516" x="2428875" y="2362200"/>
          <p14:tracePt t="18532" x="2441575" y="2362200"/>
          <p14:tracePt t="19740" x="2549525" y="2355850"/>
          <p14:tracePt t="19747" x="2651125" y="2346325"/>
          <p14:tracePt t="19754" x="2755900" y="2336800"/>
          <p14:tracePt t="19765" x="2879725" y="2327275"/>
          <p14:tracePt t="19782" x="3216275" y="2317750"/>
          <p14:tracePt t="19815" x="3571875" y="2333625"/>
          <p14:tracePt t="19848" x="3752850" y="2339975"/>
          <p14:tracePt t="19865" x="3784600" y="2339975"/>
          <p14:tracePt t="19881" x="3797300" y="2339975"/>
          <p14:tracePt t="19924" x="3790950" y="2339975"/>
          <p14:tracePt t="19931" x="3787775" y="2333625"/>
          <p14:tracePt t="19948" x="3743325" y="2314575"/>
          <p14:tracePt t="19965" x="3641725" y="2273300"/>
          <p14:tracePt t="19982" x="3482975" y="2222500"/>
          <p14:tracePt t="19998" x="3327400" y="2168525"/>
          <p14:tracePt t="20015" x="3184525" y="2114550"/>
          <p14:tracePt t="20031" x="2955925" y="2022475"/>
          <p14:tracePt t="20048" x="2790825" y="1958975"/>
          <p14:tracePt t="20066" x="2584450" y="1870075"/>
          <p14:tracePt t="20081" x="2460625" y="1816100"/>
          <p14:tracePt t="20099" x="2320925" y="1781175"/>
          <p14:tracePt t="20116" x="2149475" y="1720850"/>
          <p14:tracePt t="20132" x="2035175" y="1660525"/>
          <p14:tracePt t="20148" x="1914525" y="1606550"/>
          <p14:tracePt t="20165" x="1752600" y="1539875"/>
          <p14:tracePt t="20181" x="1666875" y="1517650"/>
          <p14:tracePt t="20198" x="1600200" y="1495425"/>
          <p14:tracePt t="20215" x="1511300" y="1489075"/>
          <p14:tracePt t="20231" x="1466850" y="1489075"/>
          <p14:tracePt t="20248" x="1431925" y="1489075"/>
          <p14:tracePt t="20265" x="1384300" y="1492250"/>
          <p14:tracePt t="20281" x="1346200" y="1511300"/>
          <p14:tracePt t="20298" x="1308100" y="1524000"/>
          <p14:tracePt t="20315" x="1247775" y="1562100"/>
          <p14:tracePt t="20331" x="1200150" y="1597025"/>
          <p14:tracePt t="20348" x="1168400" y="1622425"/>
          <p14:tracePt t="20365" x="1098550" y="1689100"/>
          <p14:tracePt t="20381" x="1044575" y="1762125"/>
          <p14:tracePt t="20398" x="996950" y="1831975"/>
          <p14:tracePt t="20414" x="955675" y="1927225"/>
          <p14:tracePt t="20431" x="939800" y="2000250"/>
          <p14:tracePt t="20448" x="914400" y="2098675"/>
          <p14:tracePt t="20465" x="908050" y="2260600"/>
          <p14:tracePt t="20482" x="908050" y="2365375"/>
          <p14:tracePt t="20498" x="908050" y="2514600"/>
          <p14:tracePt t="20515" x="939800" y="2736850"/>
          <p14:tracePt t="20533" x="984250" y="2901950"/>
          <p14:tracePt t="20548" x="1060450" y="3067050"/>
          <p14:tracePt t="20564" x="1177925" y="3276600"/>
          <p14:tracePt t="20581" x="1260475" y="3435350"/>
          <p14:tracePt t="20598" x="1343025" y="3568700"/>
          <p14:tracePt t="20615" x="1457325" y="3736975"/>
          <p14:tracePt t="20631" x="1533525" y="3829050"/>
          <p14:tracePt t="20648" x="1609725" y="3924300"/>
          <p14:tracePt t="20665" x="1704975" y="4035425"/>
          <p14:tracePt t="20681" x="1771650" y="4108450"/>
          <p14:tracePt t="20698" x="1841500" y="4171950"/>
          <p14:tracePt t="20715" x="1949450" y="4289425"/>
          <p14:tracePt t="20731" x="2025650" y="4371975"/>
          <p14:tracePt t="20749" x="2127250" y="4505325"/>
          <p14:tracePt t="20764" x="2222500" y="4600575"/>
          <p14:tracePt t="20781" x="2368550" y="4714875"/>
          <p14:tracePt t="20799" x="2559050" y="4848225"/>
          <p14:tracePt t="20815" x="2708275" y="4949825"/>
          <p14:tracePt t="20831" x="2876550" y="5035550"/>
          <p14:tracePt t="20849" x="3016250" y="5099050"/>
          <p14:tracePt t="20865" x="3124200" y="5124450"/>
          <p14:tracePt t="20882" x="3228975" y="5133975"/>
          <p14:tracePt t="20898" x="3359150" y="5127625"/>
          <p14:tracePt t="20914" x="3403600" y="5121275"/>
          <p14:tracePt t="20931" x="3448050" y="5108575"/>
          <p14:tracePt t="20948" x="3527425" y="5095875"/>
          <p14:tracePt t="20965" x="3590925" y="5083175"/>
          <p14:tracePt t="20981" x="3644900" y="5073650"/>
          <p14:tracePt t="20998" x="3698875" y="5073650"/>
          <p14:tracePt t="21015" x="3724275" y="5064125"/>
          <p14:tracePt t="21031" x="3752850" y="5051425"/>
          <p14:tracePt t="21048" x="3768725" y="5035550"/>
          <p14:tracePt t="21065" x="3778250" y="5019675"/>
          <p14:tracePt t="21081" x="3787775" y="5010150"/>
          <p14:tracePt t="21098" x="3810000" y="4991100"/>
          <p14:tracePt t="21115" x="3822700" y="4953000"/>
          <p14:tracePt t="21131" x="3838575" y="4867275"/>
          <p14:tracePt t="21148" x="3844925" y="4692650"/>
          <p14:tracePt t="21166" x="3832225" y="4597400"/>
          <p14:tracePt t="21185" x="3810000" y="4473575"/>
          <p14:tracePt t="21198" x="3797300" y="4410075"/>
          <p14:tracePt t="21215" x="3775075" y="4362450"/>
          <p14:tracePt t="21231" x="3762375" y="4318000"/>
          <p14:tracePt t="21248" x="3736975" y="4267200"/>
          <p14:tracePt t="21265" x="3705225" y="4241800"/>
          <p14:tracePt t="21281" x="3683000" y="4210050"/>
          <p14:tracePt t="21298" x="3651250" y="4187825"/>
          <p14:tracePt t="21315" x="3641725" y="4178300"/>
          <p14:tracePt t="21331" x="3632200" y="4162425"/>
          <p14:tracePt t="21348" x="3622675" y="4162425"/>
          <p14:tracePt t="21440" x="3619500" y="4162425"/>
          <p14:tracePt t="22593" x="3724275" y="4156075"/>
          <p14:tracePt t="22600" x="3848100" y="4156075"/>
          <p14:tracePt t="22615" x="4073525" y="4156075"/>
          <p14:tracePt t="22631" x="4311650" y="4156075"/>
          <p14:tracePt t="22648" x="4518025" y="4171950"/>
          <p14:tracePt t="22664" x="4914900" y="4241800"/>
          <p14:tracePt t="22689" x="5349875" y="4340225"/>
          <p14:tracePt t="22716" x="6127750" y="4514850"/>
          <p14:tracePt t="22750" x="6892925" y="4625975"/>
          <p14:tracePt t="22766" x="7077075" y="4645025"/>
          <p14:tracePt t="22782" x="7229475" y="4664075"/>
          <p14:tracePt t="22797" x="7324725" y="4679950"/>
          <p14:tracePt t="22815" x="7410450" y="4708525"/>
          <p14:tracePt t="22831" x="7439025" y="4711700"/>
          <p14:tracePt t="22848" x="7454900" y="4711700"/>
          <p14:tracePt t="22949" x="7451725" y="4711700"/>
          <p14:tracePt t="22956" x="7448550" y="4711700"/>
          <p14:tracePt t="22964" x="7442200" y="4711700"/>
          <p14:tracePt t="22981" x="7432675" y="4711700"/>
          <p14:tracePt t="22998" x="7397750" y="4673600"/>
          <p14:tracePt t="23014" x="7369175" y="4629150"/>
          <p14:tracePt t="23031" x="7337425" y="4587875"/>
          <p14:tracePt t="23048" x="7286625" y="4483100"/>
          <p14:tracePt t="23064" x="7264400" y="4429125"/>
          <p14:tracePt t="23081" x="7251700" y="4365625"/>
          <p14:tracePt t="23098" x="7232650" y="4308475"/>
          <p14:tracePt t="23114" x="7219950" y="4279900"/>
          <p14:tracePt t="23131" x="7219950" y="4264025"/>
          <p14:tracePt t="23148" x="7219950" y="4248150"/>
          <p14:tracePt t="23164" x="7219950" y="4232275"/>
          <p14:tracePt t="23181" x="7232650" y="4222750"/>
          <p14:tracePt t="23198" x="7245350" y="4210050"/>
          <p14:tracePt t="23214" x="7254875" y="4210050"/>
          <p14:tracePt t="23231" x="7261225" y="4210050"/>
          <p14:tracePt t="23447" x="7248525" y="4210050"/>
          <p14:tracePt t="23453" x="7235825" y="4210050"/>
          <p14:tracePt t="23465" x="7226300" y="4210050"/>
          <p14:tracePt t="23482" x="7178675" y="4210050"/>
          <p14:tracePt t="23498" x="7118350" y="4210050"/>
          <p14:tracePt t="23514" x="7058025" y="4210050"/>
          <p14:tracePt t="23532" x="6972300" y="4210050"/>
          <p14:tracePt t="23547" x="6911975" y="4213225"/>
          <p14:tracePt t="23564" x="6848475" y="4225925"/>
          <p14:tracePt t="23582" x="6765925" y="4248150"/>
          <p14:tracePt t="23598" x="6702425" y="4260850"/>
          <p14:tracePt t="23614" x="6657975" y="4260850"/>
          <p14:tracePt t="23631" x="6578600" y="4260850"/>
          <p14:tracePt t="23648" x="6543675" y="4260850"/>
          <p14:tracePt t="23664" x="6515100" y="4260850"/>
          <p14:tracePt t="23681" x="6492875" y="4260850"/>
          <p14:tracePt t="23698" x="6483350" y="4260850"/>
          <p14:tracePt t="23714" x="6467475" y="4260850"/>
          <p14:tracePt t="23731" x="6454775" y="4260850"/>
          <p14:tracePt t="23748" x="6445250" y="4260850"/>
          <p14:tracePt t="23765" x="6438900" y="4260850"/>
          <p14:tracePt t="23782" x="6435725" y="4260850"/>
          <p14:tracePt t="23882" x="6429375" y="4260850"/>
          <p14:tracePt t="24571" x="6423025" y="4260850"/>
          <p14:tracePt t="24578" x="6419850" y="4254500"/>
          <p14:tracePt t="24585" x="6407150" y="4248150"/>
          <p14:tracePt t="24598" x="6394450" y="4241800"/>
          <p14:tracePt t="24631" x="6238875" y="4159250"/>
          <p14:tracePt t="24664" x="5994400" y="4016375"/>
          <p14:tracePt t="24682" x="5905500" y="3975100"/>
          <p14:tracePt t="24698" x="5756275" y="3917950"/>
          <p14:tracePt t="24714" x="5699125" y="3895725"/>
          <p14:tracePt t="24731" x="5667375" y="3886200"/>
          <p14:tracePt t="24749" x="5638800" y="3886200"/>
          <p14:tracePt t="24765" x="5635625" y="3886200"/>
          <p14:tracePt t="24798" x="5772150" y="3886200"/>
          <p14:tracePt t="24814" x="5965825" y="3908425"/>
          <p14:tracePt t="24831" x="6184900" y="3956050"/>
          <p14:tracePt t="24848" x="6594475" y="4019550"/>
          <p14:tracePt t="24865" x="6800850" y="4048125"/>
          <p14:tracePt t="24881" x="7019925" y="4076700"/>
          <p14:tracePt t="24898" x="7216775" y="4083050"/>
          <p14:tracePt t="24914" x="7296150" y="4083050"/>
          <p14:tracePt t="24931" x="7359650" y="4073525"/>
          <p14:tracePt t="24948" x="7413625" y="4029075"/>
          <p14:tracePt t="24964" x="7419975" y="3975100"/>
          <p14:tracePt t="24981" x="7407275" y="3902075"/>
          <p14:tracePt t="25001" x="7331075" y="3740150"/>
          <p14:tracePt t="25015" x="7239000" y="3613150"/>
          <p14:tracePt t="25031" x="7146925" y="3527425"/>
          <p14:tracePt t="25048" x="7032625" y="3429000"/>
          <p14:tracePt t="25064" x="6978650" y="3359150"/>
          <p14:tracePt t="25081" x="6937375" y="3279775"/>
          <p14:tracePt t="25098" x="6927850" y="3117850"/>
          <p14:tracePt t="25115" x="6943725" y="3019425"/>
          <p14:tracePt t="25135" x="7045325" y="2759075"/>
          <p14:tracePt t="25148" x="7127875" y="2622550"/>
          <p14:tracePt t="25165" x="7204075" y="2530475"/>
          <p14:tracePt t="25181" x="7277100" y="2457450"/>
          <p14:tracePt t="25197" x="7454900" y="2333625"/>
          <p14:tracePt t="25214" x="7566025" y="2273300"/>
          <p14:tracePt t="25231" x="7658100" y="2222500"/>
          <p14:tracePt t="25248" x="7810500" y="2139950"/>
          <p14:tracePt t="25264" x="7902575" y="2079625"/>
          <p14:tracePt t="25281" x="7972425" y="2025650"/>
          <p14:tracePt t="25298" x="8035925" y="1962150"/>
          <p14:tracePt t="25314" x="8054975" y="1939925"/>
          <p14:tracePt t="25331" x="8070850" y="1927225"/>
          <p14:tracePt t="25348" x="8080375" y="1908175"/>
          <p14:tracePt t="25365" x="8080375" y="1905000"/>
          <p14:tracePt t="25382" x="8080375" y="1892300"/>
          <p14:tracePt t="25398" x="8080375" y="1882775"/>
          <p14:tracePt t="25414" x="8080375" y="1873250"/>
          <p14:tracePt t="25432" x="8083550" y="1854200"/>
          <p14:tracePt t="25448" x="8083550" y="1847850"/>
          <p14:tracePt t="25464" x="8083550" y="1844675"/>
          <p14:tracePt t="25511" x="8089900" y="1838325"/>
          <p14:tracePt t="25517" x="8093075" y="1835150"/>
          <p14:tracePt t="25531" x="8102600" y="1825625"/>
          <p14:tracePt t="25547" x="8128000" y="1793875"/>
          <p14:tracePt t="25564" x="8153400" y="1768475"/>
          <p14:tracePt t="25581" x="8197850" y="1711325"/>
          <p14:tracePt t="25597" x="8223250" y="1685925"/>
          <p14:tracePt t="25614" x="8248650" y="1660525"/>
          <p14:tracePt t="25630" x="8261350" y="1644650"/>
          <p14:tracePt t="25647" x="8270875" y="1635125"/>
          <p14:tracePt t="25664" x="8283575" y="1622425"/>
          <p14:tracePt t="25681" x="8305800" y="1584325"/>
          <p14:tracePt t="25697" x="8312150" y="1562100"/>
          <p14:tracePt t="25714" x="8312150" y="1552575"/>
          <p14:tracePt t="25731" x="8312150" y="1536700"/>
          <p14:tracePt t="25788" x="8305800" y="1536700"/>
          <p14:tracePt t="25796" x="8296275" y="1533525"/>
          <p14:tracePt t="25803" x="8289925" y="1527175"/>
          <p14:tracePt t="25814" x="8280400" y="1527175"/>
          <p14:tracePt t="25831" x="8239125" y="1508125"/>
          <p14:tracePt t="25847" x="8201025" y="1508125"/>
          <p14:tracePt t="25864" x="8140700" y="1508125"/>
          <p14:tracePt t="25881" x="8010525" y="1536700"/>
          <p14:tracePt t="25898" x="7921625" y="1562100"/>
          <p14:tracePt t="25914" x="7832725" y="1603375"/>
          <p14:tracePt t="25931" x="7686675" y="1651000"/>
          <p14:tracePt t="25948" x="7588250" y="1666875"/>
          <p14:tracePt t="25964" x="7512050" y="1689100"/>
          <p14:tracePt t="25981" x="7442200" y="1711325"/>
          <p14:tracePt t="25997" x="7397750" y="1724025"/>
          <p14:tracePt t="26014" x="7366000" y="1730375"/>
          <p14:tracePt t="26030" x="7318375" y="1749425"/>
          <p14:tracePt t="26047" x="7273925" y="1755775"/>
          <p14:tracePt t="26064" x="7235825" y="1765300"/>
          <p14:tracePt t="26080" x="7185025" y="1784350"/>
          <p14:tracePt t="26098" x="7156450" y="1797050"/>
          <p14:tracePt t="26114" x="7131050" y="1816100"/>
          <p14:tracePt t="26114" x="7118350" y="1822450"/>
          <p14:tracePt t="26130" x="7089775" y="1847850"/>
          <p14:tracePt t="26147" x="7064375" y="1876425"/>
          <p14:tracePt t="26163" x="7032625" y="1901825"/>
          <p14:tracePt t="26180" x="6994525" y="1955800"/>
          <p14:tracePt t="26197" x="6962775" y="1987550"/>
          <p14:tracePt t="26214" x="6924675" y="2044700"/>
          <p14:tracePt t="26231" x="6889750" y="2092325"/>
          <p14:tracePt t="26247" x="6877050" y="2146300"/>
          <p14:tracePt t="26263" x="6858000" y="2216150"/>
          <p14:tracePt t="26281" x="6835775" y="2273300"/>
          <p14:tracePt t="26298" x="6823075" y="2311400"/>
          <p14:tracePt t="26315" x="6804025" y="2352675"/>
          <p14:tracePt t="26332" x="6797675" y="2381250"/>
          <p14:tracePt t="26348" x="6797675" y="2425700"/>
          <p14:tracePt t="26364" x="6794500" y="2505075"/>
          <p14:tracePt t="26381" x="6794500" y="2584450"/>
          <p14:tracePt t="26398" x="6797675" y="2667000"/>
          <p14:tracePt t="26415" x="6819900" y="2790825"/>
          <p14:tracePt t="26431" x="6835775" y="2863850"/>
          <p14:tracePt t="26448" x="6864350" y="2930525"/>
          <p14:tracePt t="26464" x="6892925" y="3003550"/>
          <p14:tracePt t="26481" x="6921500" y="3028950"/>
          <p14:tracePt t="26498" x="6962775" y="3060700"/>
          <p14:tracePt t="26514" x="7077075" y="3121025"/>
          <p14:tracePt t="26531" x="7197725" y="3155950"/>
          <p14:tracePt t="26548" x="7318375" y="3200400"/>
          <p14:tracePt t="26564" x="7527925" y="3216275"/>
          <p14:tracePt t="26581" x="7654925" y="3216275"/>
          <p14:tracePt t="26598" x="7781925" y="3209925"/>
          <p14:tracePt t="26614" x="7940675" y="3159125"/>
          <p14:tracePt t="26631" x="8054975" y="3098800"/>
          <p14:tracePt t="26648" x="8197850" y="3016250"/>
          <p14:tracePt t="26664" x="8245475" y="2990850"/>
          <p14:tracePt t="26681" x="8283575" y="2968625"/>
          <p14:tracePt t="26698" x="8324850" y="2946400"/>
          <p14:tracePt t="26714" x="8343900" y="2933700"/>
          <p14:tracePt t="26731" x="8366125" y="2911475"/>
          <p14:tracePt t="26748" x="8420100" y="2844800"/>
          <p14:tracePt t="26764" x="8477250" y="2762250"/>
          <p14:tracePt t="26781" x="8537575" y="2651125"/>
          <p14:tracePt t="26798" x="8588375" y="2552700"/>
          <p14:tracePt t="26814" x="8616950" y="2505075"/>
          <p14:tracePt t="26831" x="8636000" y="2451100"/>
          <p14:tracePt t="26848" x="8683625" y="2324100"/>
          <p14:tracePt t="26864" x="8699500" y="2238375"/>
          <p14:tracePt t="26881" x="8715375" y="2165350"/>
          <p14:tracePt t="26898" x="8737600" y="2019300"/>
          <p14:tracePt t="26914" x="8763000" y="1911350"/>
          <p14:tracePt t="26931" x="8772525" y="1828800"/>
          <p14:tracePt t="26948" x="8772525" y="1749425"/>
          <p14:tracePt t="26964" x="8769350" y="1704975"/>
          <p14:tracePt t="26981" x="8750300" y="1660525"/>
          <p14:tracePt t="26997" x="8728075" y="1587500"/>
          <p14:tracePt t="27014" x="8715375" y="1533525"/>
          <p14:tracePt t="27031" x="8702675" y="1495425"/>
          <p14:tracePt t="27047" x="8680450" y="1450975"/>
          <p14:tracePt t="27064" x="8667750" y="1441450"/>
          <p14:tracePt t="27081" x="8658225" y="1435100"/>
          <p14:tracePt t="27097" x="8648700" y="1435100"/>
          <p14:tracePt t="27114" x="8636000" y="1435100"/>
          <p14:tracePt t="27131" x="8623300" y="1435100"/>
          <p14:tracePt t="27148" x="8620125" y="1435100"/>
          <p14:tracePt t="27183" x="8613775" y="1435100"/>
          <p14:tracePt t="27191" x="8610600" y="1435100"/>
          <p14:tracePt t="27198" x="8604250" y="1438275"/>
          <p14:tracePt t="27214" x="8588375" y="1454150"/>
          <p14:tracePt t="27231" x="8562975" y="1501775"/>
          <p14:tracePt t="27247" x="8470900" y="1644650"/>
          <p14:tracePt t="27264" x="8343900" y="1851025"/>
          <p14:tracePt t="27281" x="8210550" y="2012950"/>
          <p14:tracePt t="27298" x="7966075" y="2368550"/>
          <p14:tracePt t="27315" x="7851775" y="2527300"/>
          <p14:tracePt t="27333" x="7661275" y="2803525"/>
          <p14:tracePt t="27348" x="7537450" y="2974975"/>
          <p14:tracePt t="27365" x="7432675" y="3143250"/>
          <p14:tracePt t="27382" x="7280275" y="3444875"/>
          <p14:tracePt t="27398" x="7188200" y="3590925"/>
          <p14:tracePt t="27416" x="7083425" y="3749675"/>
          <p14:tracePt t="27430" x="6991350" y="3908425"/>
          <p14:tracePt t="27448" x="6870700" y="4064000"/>
          <p14:tracePt t="27464" x="6794500" y="4159250"/>
          <p14:tracePt t="27481" x="6708775" y="4298950"/>
          <p14:tracePt t="27497" x="6670675" y="4378325"/>
          <p14:tracePt t="27514" x="6632575" y="4448175"/>
          <p14:tracePt t="27531" x="6591300" y="4524375"/>
          <p14:tracePt t="27547" x="6559550" y="4572000"/>
          <p14:tracePt t="27564" x="6534150" y="4597400"/>
          <p14:tracePt t="27581" x="6515100" y="4638675"/>
          <p14:tracePt t="27598" x="6499225" y="4648200"/>
          <p14:tracePt t="27615" x="6489700" y="4664075"/>
          <p14:tracePt t="27632" x="6473825" y="4679950"/>
          <p14:tracePt t="27648" x="6464300" y="4689475"/>
          <p14:tracePt t="27652" x="6461125" y="4695825"/>
          <p14:tracePt t="27664" x="6448425" y="4699000"/>
          <p14:tracePt t="27681" x="6435725" y="4705350"/>
          <p14:tracePt t="27714" x="6435725" y="4702175"/>
          <p14:tracePt t="27731" x="6442075" y="4667250"/>
          <p14:tracePt t="27747" x="6461125" y="4622800"/>
          <p14:tracePt t="27764" x="6473825" y="4584700"/>
          <p14:tracePt t="27781" x="6499225" y="4543425"/>
          <p14:tracePt t="27797" x="6508750" y="4518025"/>
          <p14:tracePt t="27814" x="6508750" y="4508500"/>
          <p14:tracePt t="27830" x="6508750" y="4505325"/>
          <p14:tracePt t="27931" x="6508750" y="4498975"/>
          <p14:tracePt t="27945" x="6508750" y="4495800"/>
          <p14:tracePt t="27952" x="6508750" y="4489450"/>
          <p14:tracePt t="27966" x="6508750" y="4473575"/>
          <p14:tracePt t="27982" x="6508750" y="4470400"/>
          <p14:tracePt t="28208" x="6480175" y="4441825"/>
          <p14:tracePt t="28215" x="6429375" y="4400550"/>
          <p14:tracePt t="28231" x="6356350" y="4337050"/>
          <p14:tracePt t="28247" x="6270625" y="4260850"/>
          <p14:tracePt t="28264" x="6134100" y="4140200"/>
          <p14:tracePt t="28280" x="6051550" y="4067175"/>
          <p14:tracePt t="28297" x="5975350" y="3981450"/>
          <p14:tracePt t="28314" x="5845175" y="3844925"/>
          <p14:tracePt t="28331" x="5791200" y="3762375"/>
          <p14:tracePt t="28347" x="5743575" y="3702050"/>
          <p14:tracePt t="28364" x="5705475" y="3657600"/>
          <p14:tracePt t="28380" x="5695950" y="3648075"/>
          <p14:tracePt t="28397" x="5686425" y="3638550"/>
          <p14:tracePt t="28414" x="5673725" y="3629025"/>
          <p14:tracePt t="28431" x="5657850" y="3629025"/>
          <p14:tracePt t="28448" x="5648325" y="3622675"/>
          <p14:tracePt t="28464" x="5632450" y="3603625"/>
          <p14:tracePt t="28481" x="5622925" y="3594100"/>
          <p14:tracePt t="28498" x="5594350" y="3571875"/>
          <p14:tracePt t="28514" x="5556250" y="3511550"/>
          <p14:tracePt t="28530" x="5514975" y="3470275"/>
          <p14:tracePt t="28549" x="5470525" y="3419475"/>
          <p14:tracePt t="28565" x="5445125" y="3397250"/>
          <p14:tracePt t="28581" x="5429250" y="3384550"/>
          <p14:tracePt t="28598" x="5413375" y="3365500"/>
          <p14:tracePt t="28614" x="5403850" y="3365500"/>
          <p14:tracePt t="28630" x="5403850" y="3359150"/>
          <p14:tracePt t="28898" x="5429250" y="3406775"/>
          <p14:tracePt t="28905" x="5473700" y="3457575"/>
          <p14:tracePt t="28913" x="5518150" y="3521075"/>
          <p14:tracePt t="28931" x="5632450" y="3619500"/>
          <p14:tracePt t="28947" x="5778500" y="3740150"/>
          <p14:tracePt t="28964" x="5905500" y="3819525"/>
          <p14:tracePt t="28981" x="6019800" y="3889375"/>
          <p14:tracePt t="28997" x="6194425" y="3987800"/>
          <p14:tracePt t="29014" x="6292850" y="4029075"/>
          <p14:tracePt t="29031" x="6435725" y="4073525"/>
          <p14:tracePt t="29047" x="6638925" y="4117975"/>
          <p14:tracePt t="29065" x="6756400" y="4143375"/>
          <p14:tracePt t="29081" x="6873875" y="4149725"/>
          <p14:tracePt t="29097" x="7000875" y="4149725"/>
          <p14:tracePt t="29114" x="7073900" y="4149725"/>
          <p14:tracePt t="29131" x="7118350" y="4149725"/>
          <p14:tracePt t="29147" x="7178675" y="4149725"/>
          <p14:tracePt t="29165" x="7207250" y="4149725"/>
          <p14:tracePt t="29180" x="7229475" y="4149725"/>
          <p14:tracePt t="29197" x="7270750" y="4149725"/>
          <p14:tracePt t="29214" x="7286625" y="4149725"/>
          <p14:tracePt t="29232" x="7312025" y="4149725"/>
          <p14:tracePt t="29247" x="7334250" y="4149725"/>
          <p14:tracePt t="29264" x="7356475" y="4162425"/>
          <p14:tracePt t="29280" x="7394575" y="4175125"/>
          <p14:tracePt t="29297" x="7451725" y="4187825"/>
          <p14:tracePt t="29314" x="7480300" y="4200525"/>
          <p14:tracePt t="29331" x="7521575" y="4206875"/>
          <p14:tracePt t="29347" x="7531100" y="4213225"/>
          <p14:tracePt t="29364" x="7546975" y="4216400"/>
          <p14:tracePt t="29381" x="7569200" y="4225925"/>
          <p14:tracePt t="29397" x="7585075" y="4238625"/>
          <p14:tracePt t="29413" x="7613650" y="4254500"/>
          <p14:tracePt t="29431" x="7642225" y="4283075"/>
          <p14:tracePt t="29447" x="7667625" y="4302125"/>
          <p14:tracePt t="29464" x="7677150" y="4318000"/>
          <p14:tracePt t="29481" x="7693025" y="4330700"/>
          <p14:tracePt t="29497" x="7696200" y="4337050"/>
          <p14:tracePt t="29730" x="7629525" y="4324350"/>
          <p14:tracePt t="29738" x="7537450" y="4308475"/>
          <p14:tracePt t="29747" x="7454900" y="4298950"/>
          <p14:tracePt t="29764" x="7289800" y="4251325"/>
          <p14:tracePt t="29781" x="7045325" y="4216400"/>
          <p14:tracePt t="29797" x="6918325" y="4200525"/>
          <p14:tracePt t="29814" x="6810375" y="4175125"/>
          <p14:tracePt t="29830" x="6664325" y="4149725"/>
          <p14:tracePt t="29847" x="6619875" y="4143375"/>
          <p14:tracePt t="29864" x="6581775" y="4143375"/>
          <p14:tracePt t="29881" x="6562725" y="4143375"/>
          <p14:tracePt t="29897" x="6546850" y="4143375"/>
          <p14:tracePt t="29914" x="6537325" y="4137025"/>
          <p14:tracePt t="29931" x="6534150" y="4124325"/>
          <p14:tracePt t="30273" x="6584950" y="4079875"/>
          <p14:tracePt t="30279" x="6661150" y="4035425"/>
          <p14:tracePt t="30288" x="6746875" y="3968750"/>
          <p14:tracePt t="30314" x="7042150" y="3641725"/>
          <p14:tracePt t="30349" x="7448550" y="3155950"/>
          <p14:tracePt t="30366" x="7581900" y="2984500"/>
          <p14:tracePt t="30381" x="7705725" y="2803525"/>
          <p14:tracePt t="30398" x="7816850" y="2654300"/>
          <p14:tracePt t="30414" x="7966075" y="2422525"/>
          <p14:tracePt t="30430" x="8051800" y="2241550"/>
          <p14:tracePt t="30448" x="8140700" y="2047875"/>
          <p14:tracePt t="30464" x="8175625" y="1914525"/>
          <p14:tracePt t="30480" x="8207375" y="1806575"/>
          <p14:tracePt t="30497" x="8223250" y="1762125"/>
          <p14:tracePt t="30514" x="8232775" y="1711325"/>
          <p14:tracePt t="30530" x="8232775" y="1682750"/>
          <p14:tracePt t="30547" x="8239125" y="1660525"/>
          <p14:tracePt t="30564" x="8258175" y="1609725"/>
          <p14:tracePt t="30580" x="8280400" y="1546225"/>
          <p14:tracePt t="30597" x="8293100" y="1498600"/>
          <p14:tracePt t="30614" x="8293100" y="1444625"/>
          <p14:tracePt t="30630" x="8293100" y="1422400"/>
          <p14:tracePt t="30648" x="8293100" y="1406525"/>
          <p14:tracePt t="30664" x="8293100" y="1403350"/>
          <p14:tracePt t="30681" x="8293100" y="1397000"/>
          <p14:tracePt t="30685" x="8293100" y="1390650"/>
          <p14:tracePt t="30698" x="8293100" y="1377950"/>
          <p14:tracePt t="30715" x="8286750" y="1368425"/>
          <p14:tracePt t="30731" x="8270875" y="1355725"/>
          <p14:tracePt t="30747" x="8248650" y="1343025"/>
          <p14:tracePt t="30764" x="8207375" y="1343025"/>
          <p14:tracePt t="30781" x="8131175" y="1317625"/>
          <p14:tracePt t="30798" x="7921625" y="1311275"/>
          <p14:tracePt t="30814" x="7797800" y="1311275"/>
          <p14:tracePt t="30830" x="7693025" y="1311275"/>
          <p14:tracePt t="30847" x="7531100" y="1311275"/>
          <p14:tracePt t="30864" x="7448550" y="1311275"/>
          <p14:tracePt t="30881" x="7388225" y="1314450"/>
          <p14:tracePt t="30897" x="7305675" y="1343025"/>
          <p14:tracePt t="30914" x="7261225" y="1362075"/>
          <p14:tracePt t="30930" x="7219950" y="1393825"/>
          <p14:tracePt t="30947" x="7159625" y="1441450"/>
          <p14:tracePt t="30964" x="7118350" y="1489075"/>
          <p14:tracePt t="30980" x="7092950" y="1533525"/>
          <p14:tracePt t="30997" x="7067550" y="1593850"/>
          <p14:tracePt t="31014" x="7054850" y="1631950"/>
          <p14:tracePt t="31030" x="7042150" y="1682750"/>
          <p14:tracePt t="31047" x="7019925" y="1774825"/>
          <p14:tracePt t="31064" x="7013575" y="1828800"/>
          <p14:tracePt t="31080" x="6997700" y="1882775"/>
          <p14:tracePt t="31097" x="6997700" y="1978025"/>
          <p14:tracePt t="31114" x="6997700" y="2095500"/>
          <p14:tracePt t="31130" x="6997700" y="2174875"/>
          <p14:tracePt t="31147" x="7010400" y="2286000"/>
          <p14:tracePt t="31163" x="7026275" y="2381250"/>
          <p14:tracePt t="31180" x="7051675" y="2489200"/>
          <p14:tracePt t="31182" x="7067550" y="2527300"/>
          <p14:tracePt t="31197" x="7096125" y="2593975"/>
          <p14:tracePt t="31213" x="7124700" y="2651125"/>
          <p14:tracePt t="31231" x="7181850" y="2720975"/>
          <p14:tracePt t="31247" x="7239000" y="2755900"/>
          <p14:tracePt t="31264" x="7350125" y="2797175"/>
          <p14:tracePt t="31281" x="7550150" y="2832100"/>
          <p14:tracePt t="31297" x="7686675" y="2832100"/>
          <p14:tracePt t="31314" x="7816850" y="2828925"/>
          <p14:tracePt t="31331" x="7991475" y="2809875"/>
          <p14:tracePt t="31347" x="8054975" y="2797175"/>
          <p14:tracePt t="31364" x="8118475" y="2790825"/>
          <p14:tracePt t="31381" x="8226425" y="2759075"/>
          <p14:tracePt t="31397" x="8289925" y="2746375"/>
          <p14:tracePt t="31414" x="8328025" y="2727325"/>
          <p14:tracePt t="31431" x="8382000" y="2657475"/>
          <p14:tracePt t="31447" x="8416925" y="2571750"/>
          <p14:tracePt t="31463" x="8448675" y="2492375"/>
          <p14:tracePt t="31480" x="8470900" y="2381250"/>
          <p14:tracePt t="31497" x="8470900" y="2320925"/>
          <p14:tracePt t="31514" x="8470900" y="2286000"/>
          <p14:tracePt t="31530" x="8470900" y="2238375"/>
          <p14:tracePt t="31547" x="8470900" y="2200275"/>
          <p14:tracePt t="31564" x="8470900" y="2178050"/>
          <p14:tracePt t="31580" x="8470900" y="2139950"/>
          <p14:tracePt t="31597" x="8470900" y="2108200"/>
          <p14:tracePt t="31614" x="8470900" y="2073275"/>
          <p14:tracePt t="31630" x="8470900" y="2044700"/>
          <p14:tracePt t="31648" x="8470900" y="2032000"/>
          <p14:tracePt t="31664" x="8470900" y="2025650"/>
          <p14:tracePt t="31709" x="8467725" y="20256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Fruits secs indéhiscent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49213"/>
            <a:ext cx="6840537" cy="67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6"/>
          <p:cNvSpPr txBox="1">
            <a:spLocks noChangeArrowheads="1"/>
          </p:cNvSpPr>
          <p:nvPr/>
        </p:nvSpPr>
        <p:spPr bwMode="auto">
          <a:xfrm>
            <a:off x="7812088" y="49418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Akènes</a:t>
            </a:r>
          </a:p>
        </p:txBody>
      </p:sp>
      <p:sp>
        <p:nvSpPr>
          <p:cNvPr id="93188" name="Text Box 7"/>
          <p:cNvSpPr txBox="1">
            <a:spLocks noChangeArrowheads="1"/>
          </p:cNvSpPr>
          <p:nvPr/>
        </p:nvSpPr>
        <p:spPr bwMode="auto">
          <a:xfrm>
            <a:off x="7596188" y="33337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Caryopse</a:t>
            </a:r>
          </a:p>
        </p:txBody>
      </p:sp>
      <p:sp>
        <p:nvSpPr>
          <p:cNvPr id="93189" name="Line 9"/>
          <p:cNvSpPr>
            <a:spLocks noChangeShapeType="1"/>
          </p:cNvSpPr>
          <p:nvPr/>
        </p:nvSpPr>
        <p:spPr bwMode="auto">
          <a:xfrm flipH="1">
            <a:off x="6732588" y="620713"/>
            <a:ext cx="935037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3190" name="Line 10"/>
          <p:cNvSpPr>
            <a:spLocks noChangeShapeType="1"/>
          </p:cNvSpPr>
          <p:nvPr/>
        </p:nvSpPr>
        <p:spPr bwMode="auto">
          <a:xfrm flipH="1">
            <a:off x="5292725" y="549275"/>
            <a:ext cx="23034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3191" name="Line 12"/>
          <p:cNvSpPr>
            <a:spLocks noChangeShapeType="1"/>
          </p:cNvSpPr>
          <p:nvPr/>
        </p:nvSpPr>
        <p:spPr bwMode="auto">
          <a:xfrm flipH="1">
            <a:off x="6659563" y="5229225"/>
            <a:ext cx="10080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3192" name="Line 13"/>
          <p:cNvSpPr>
            <a:spLocks noChangeShapeType="1"/>
          </p:cNvSpPr>
          <p:nvPr/>
        </p:nvSpPr>
        <p:spPr bwMode="auto">
          <a:xfrm flipH="1" flipV="1">
            <a:off x="5651500" y="4941888"/>
            <a:ext cx="208915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3193" name="Line 14"/>
          <p:cNvSpPr>
            <a:spLocks noChangeShapeType="1"/>
          </p:cNvSpPr>
          <p:nvPr/>
        </p:nvSpPr>
        <p:spPr bwMode="auto">
          <a:xfrm>
            <a:off x="8388350" y="53006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3194" name="Line 15"/>
          <p:cNvSpPr>
            <a:spLocks noChangeShapeType="1"/>
          </p:cNvSpPr>
          <p:nvPr/>
        </p:nvSpPr>
        <p:spPr bwMode="auto">
          <a:xfrm flipH="1" flipV="1">
            <a:off x="2124075" y="5805488"/>
            <a:ext cx="6192838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3195" name="Text Box 16"/>
          <p:cNvSpPr txBox="1">
            <a:spLocks noChangeArrowheads="1"/>
          </p:cNvSpPr>
          <p:nvPr/>
        </p:nvSpPr>
        <p:spPr bwMode="auto">
          <a:xfrm>
            <a:off x="7143750" y="2873375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Bisamare</a:t>
            </a:r>
          </a:p>
        </p:txBody>
      </p:sp>
      <p:sp>
        <p:nvSpPr>
          <p:cNvPr id="93196" name="Line 17"/>
          <p:cNvSpPr>
            <a:spLocks noChangeShapeType="1"/>
          </p:cNvSpPr>
          <p:nvPr/>
        </p:nvSpPr>
        <p:spPr bwMode="auto">
          <a:xfrm flipH="1">
            <a:off x="6443663" y="3213100"/>
            <a:ext cx="5762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2923"/>
    </mc:Choice>
    <mc:Fallback>
      <p:transition spd="slow" advTm="9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74" x="6591300" y="5781675"/>
          <p14:tracePt t="79" x="6591300" y="5784850"/>
          <p14:tracePt t="99" x="6591300" y="5800725"/>
          <p14:tracePt t="112" x="6591300" y="5810250"/>
          <p14:tracePt t="160" x="6591300" y="5803900"/>
          <p14:tracePt t="167" x="6591300" y="5794375"/>
          <p14:tracePt t="178" x="6591300" y="5775325"/>
          <p14:tracePt t="195" x="6591300" y="5730875"/>
          <p14:tracePt t="212" x="6591300" y="5689600"/>
          <p14:tracePt t="229" x="6591300" y="5670550"/>
          <p14:tracePt t="246" x="6591300" y="5648325"/>
          <p14:tracePt t="262" x="6591300" y="5638800"/>
          <p14:tracePt t="279" x="6591300" y="5629275"/>
          <p14:tracePt t="346" x="6591300" y="5632450"/>
          <p14:tracePt t="738" x="6591300" y="5635625"/>
          <p14:tracePt t="745" x="6591300" y="5641975"/>
          <p14:tracePt t="752" x="6591300" y="5645150"/>
          <p14:tracePt t="769" x="6591300" y="5654675"/>
          <p14:tracePt t="796" x="6591300" y="5680075"/>
          <p14:tracePt t="829" x="6597650" y="5730875"/>
          <p14:tracePt t="845" x="6604000" y="5753100"/>
          <p14:tracePt t="863" x="6610350" y="5781675"/>
          <p14:tracePt t="879" x="6610350" y="5816600"/>
          <p14:tracePt t="896" x="6610350" y="5832475"/>
          <p14:tracePt t="912" x="6610350" y="5845175"/>
          <p14:tracePt t="929" x="6610350" y="5886450"/>
          <p14:tracePt t="945" x="6616700" y="5930900"/>
          <p14:tracePt t="963" x="6642100" y="6038850"/>
          <p14:tracePt t="982" x="6648450" y="6102350"/>
          <p14:tracePt t="996" x="6673850" y="6134100"/>
          <p14:tracePt t="1013" x="6677025" y="6156325"/>
          <p14:tracePt t="3841" x="6677025" y="6159500"/>
          <p14:tracePt t="3848" x="6670675" y="6165850"/>
          <p14:tracePt t="3866" x="6635750" y="6178550"/>
          <p14:tracePt t="3883" x="6413500" y="6203950"/>
          <p14:tracePt t="3899" x="6118225" y="6245225"/>
          <p14:tracePt t="3920" x="5483225" y="6311900"/>
          <p14:tracePt t="3947" x="4279900" y="6442075"/>
          <p14:tracePt t="3980" x="3308350" y="6619875"/>
          <p14:tracePt t="3997" x="2911475" y="6692900"/>
          <p14:tracePt t="4015" x="2727325" y="6718300"/>
          <p14:tracePt t="4030" x="2625725" y="6759575"/>
          <p14:tracePt t="4046" x="2562225" y="6778625"/>
          <p14:tracePt t="4062" x="2546350" y="6791325"/>
          <p14:tracePt t="4078" x="2533650" y="6813550"/>
          <p14:tracePt t="4096" x="2533650" y="6845300"/>
          <p14:tracePt t="4113" x="2543175" y="6854825"/>
          <p14:tracePt t="4129" x="2578100" y="6854825"/>
          <p14:tracePt t="4146" x="2708275" y="6854825"/>
          <p14:tracePt t="4162" x="2809875" y="6854825"/>
          <p14:tracePt t="4179" x="2952750" y="6854825"/>
          <p14:tracePt t="4196" x="3254375" y="6854825"/>
          <p14:tracePt t="4212" x="3590925" y="6854825"/>
          <p14:tracePt t="4229" x="4013200" y="6854825"/>
          <p14:tracePt t="4246" x="4533900" y="6788150"/>
          <p14:tracePt t="4263" x="4733925" y="6721475"/>
          <p14:tracePt t="4279" x="4867275" y="6670675"/>
          <p14:tracePt t="4296" x="4975225" y="6553200"/>
          <p14:tracePt t="4312" x="5029200" y="6378575"/>
          <p14:tracePt t="4329" x="5048250" y="6213475"/>
          <p14:tracePt t="4346" x="5032375" y="5851525"/>
          <p14:tracePt t="4362" x="4991100" y="5613400"/>
          <p14:tracePt t="4379" x="4908550" y="5267325"/>
          <p14:tracePt t="4397" x="4822825" y="4965700"/>
          <p14:tracePt t="4415" x="4746625" y="4775200"/>
          <p14:tracePt t="4430" x="4695825" y="4654550"/>
          <p14:tracePt t="4446" x="4568825" y="4527550"/>
          <p14:tracePt t="4463" x="4454525" y="4457700"/>
          <p14:tracePt t="4479" x="4352925" y="4406900"/>
          <p14:tracePt t="4496" x="4171950" y="4352925"/>
          <p14:tracePt t="4512" x="4054475" y="4346575"/>
          <p14:tracePt t="4529" x="3962400" y="4349750"/>
          <p14:tracePt t="4546" x="3803650" y="4381500"/>
          <p14:tracePt t="4562" x="3660775" y="4419600"/>
          <p14:tracePt t="4579" x="3517900" y="4464050"/>
          <p14:tracePt t="4595" x="3295650" y="4518025"/>
          <p14:tracePt t="4612" x="3108325" y="4581525"/>
          <p14:tracePt t="4629" x="2917825" y="4638675"/>
          <p14:tracePt t="4645" x="2584450" y="4695825"/>
          <p14:tracePt t="4662" x="2381250" y="4705350"/>
          <p14:tracePt t="4678" x="2143125" y="4705350"/>
          <p14:tracePt t="4695" x="1787525" y="4679950"/>
          <p14:tracePt t="4712" x="1558925" y="4641850"/>
          <p14:tracePt t="4730" x="1266825" y="4575175"/>
          <p14:tracePt t="4746" x="1123950" y="4530725"/>
          <p14:tracePt t="4763" x="1028700" y="4514850"/>
          <p14:tracePt t="4780" x="939800" y="4495800"/>
          <p14:tracePt t="4796" x="914400" y="4476750"/>
          <p14:tracePt t="4812" x="882650" y="4445000"/>
          <p14:tracePt t="4829" x="869950" y="4387850"/>
          <p14:tracePt t="4845" x="869950" y="4337050"/>
          <p14:tracePt t="4862" x="879475" y="4298950"/>
          <p14:tracePt t="4879" x="933450" y="4238625"/>
          <p14:tracePt t="4896" x="1012825" y="4181475"/>
          <p14:tracePt t="4912" x="1155700" y="4137025"/>
          <p14:tracePt t="4929" x="1431925" y="4092575"/>
          <p14:tracePt t="4945" x="1647825" y="4092575"/>
          <p14:tracePt t="4962" x="1831975" y="4108450"/>
          <p14:tracePt t="4979" x="2085975" y="4143375"/>
          <p14:tracePt t="4995" x="2159000" y="4149725"/>
          <p14:tracePt t="5012" x="2203450" y="4149725"/>
          <p14:tracePt t="5029" x="2238375" y="4149725"/>
          <p14:tracePt t="5045" x="2247900" y="4149725"/>
          <p14:tracePt t="5062" x="2247900" y="4127500"/>
          <p14:tracePt t="5078" x="2254250" y="4048125"/>
          <p14:tracePt t="5095" x="2251075" y="3987800"/>
          <p14:tracePt t="5112" x="2238375" y="3949700"/>
          <p14:tracePt t="5128" x="2197100" y="3886200"/>
          <p14:tracePt t="5145" x="2171700" y="3838575"/>
          <p14:tracePt t="5162" x="2130425" y="3787775"/>
          <p14:tracePt t="5178" x="2089150" y="3730625"/>
          <p14:tracePt t="5195" x="2060575" y="3705225"/>
          <p14:tracePt t="5212" x="2035175" y="3689350"/>
          <p14:tracePt t="5229" x="1984375" y="3663950"/>
          <p14:tracePt t="5245" x="1930400" y="3651250"/>
          <p14:tracePt t="5262" x="1835150" y="3635375"/>
          <p14:tracePt t="5278" x="1685925" y="3635375"/>
          <p14:tracePt t="5295" x="1603375" y="3635375"/>
          <p14:tracePt t="5312" x="1517650" y="3648075"/>
          <p14:tracePt t="5329" x="1435100" y="3667125"/>
          <p14:tracePt t="5345" x="1374775" y="3702050"/>
          <p14:tracePt t="5362" x="1330325" y="3727450"/>
          <p14:tracePt t="5379" x="1270000" y="3775075"/>
          <p14:tracePt t="5395" x="1231900" y="3816350"/>
          <p14:tracePt t="5412" x="1174750" y="3895725"/>
          <p14:tracePt t="5428" x="1117600" y="4035425"/>
          <p14:tracePt t="5445" x="1092200" y="4121150"/>
          <p14:tracePt t="5462" x="1085850" y="4216400"/>
          <p14:tracePt t="5479" x="1085850" y="4391025"/>
          <p14:tracePt t="5495" x="1098550" y="4486275"/>
          <p14:tracePt t="5512" x="1123950" y="4673600"/>
          <p14:tracePt t="5528" x="1123950" y="4800600"/>
          <p14:tracePt t="5545" x="1133475" y="4905375"/>
          <p14:tracePt t="5562" x="1139825" y="5057775"/>
          <p14:tracePt t="5578" x="1149350" y="5162550"/>
          <p14:tracePt t="5595" x="1155700" y="5270500"/>
          <p14:tracePt t="5613" x="1155700" y="5397500"/>
          <p14:tracePt t="5628" x="1171575" y="5483225"/>
          <p14:tracePt t="5645" x="1196975" y="5581650"/>
          <p14:tracePt t="5663" x="1203325" y="5711825"/>
          <p14:tracePt t="5679" x="1212850" y="5781675"/>
          <p14:tracePt t="5696" x="1219200" y="5845175"/>
          <p14:tracePt t="5713" x="1241425" y="5937250"/>
          <p14:tracePt t="5729" x="1247775" y="5991225"/>
          <p14:tracePt t="5746" x="1266825" y="6029325"/>
          <p14:tracePt t="5762" x="1285875" y="6064250"/>
          <p14:tracePt t="5779" x="1289050" y="6096000"/>
          <p14:tracePt t="5796" x="1301750" y="6111875"/>
          <p14:tracePt t="5812" x="1314450" y="6124575"/>
          <p14:tracePt t="5828" x="1330325" y="6140450"/>
          <p14:tracePt t="5845" x="1346200" y="6153150"/>
          <p14:tracePt t="5862" x="1381125" y="6162675"/>
          <p14:tracePt t="5878" x="1403350" y="6162675"/>
          <p14:tracePt t="5895" x="1425575" y="6162675"/>
          <p14:tracePt t="5912" x="1463675" y="6162675"/>
          <p14:tracePt t="5929" x="1492250" y="6162675"/>
          <p14:tracePt t="5945" x="1524000" y="6162675"/>
          <p14:tracePt t="5962" x="1562100" y="6162675"/>
          <p14:tracePt t="5979" x="1584325" y="6159500"/>
          <p14:tracePt t="5995" x="1622425" y="6153150"/>
          <p14:tracePt t="6012" x="1657350" y="6137275"/>
          <p14:tracePt t="6028" x="1698625" y="6118225"/>
          <p14:tracePt t="6046" x="1720850" y="6105525"/>
          <p14:tracePt t="6062" x="1762125" y="6086475"/>
          <p14:tracePt t="6078" x="1787525" y="6076950"/>
          <p14:tracePt t="6096" x="1838325" y="6051550"/>
          <p14:tracePt t="6112" x="1866900" y="6038850"/>
          <p14:tracePt t="6128" x="1892300" y="6026150"/>
          <p14:tracePt t="6146" x="1933575" y="6000750"/>
          <p14:tracePt t="6162" x="1949450" y="5991225"/>
          <p14:tracePt t="6179" x="1962150" y="5969000"/>
          <p14:tracePt t="6196" x="1981200" y="5940425"/>
          <p14:tracePt t="6212" x="1981200" y="5924550"/>
          <p14:tracePt t="6228" x="1981200" y="5915025"/>
          <p14:tracePt t="6246" x="1965325" y="5892800"/>
          <p14:tracePt t="6261" x="1955800" y="5883275"/>
          <p14:tracePt t="6278" x="1946275" y="5873750"/>
          <p14:tracePt t="6295" x="1905000" y="5838825"/>
          <p14:tracePt t="6312" x="1879600" y="5819775"/>
          <p14:tracePt t="6329" x="1851025" y="5807075"/>
          <p14:tracePt t="6346" x="1828800" y="5791200"/>
          <p14:tracePt t="6362" x="1819275" y="5781675"/>
          <p14:tracePt t="6379" x="1803400" y="5781675"/>
          <p14:tracePt t="6395" x="1793875" y="5781675"/>
          <p14:tracePt t="6438" x="1793875" y="5778500"/>
          <p14:tracePt t="6445" x="1793875" y="5772150"/>
          <p14:tracePt t="6462" x="1793875" y="5762625"/>
          <p14:tracePt t="6478" x="1793875" y="5753100"/>
          <p14:tracePt t="6495" x="1800225" y="5730875"/>
          <p14:tracePt t="6512" x="1822450" y="5721350"/>
          <p14:tracePt t="6528" x="1860550" y="5702300"/>
          <p14:tracePt t="6545" x="1927225" y="5676900"/>
          <p14:tracePt t="6563" x="1949450" y="5670550"/>
          <p14:tracePt t="6579" x="1958975" y="5670550"/>
          <p14:tracePt t="6584" x="1965325" y="5670550"/>
          <p14:tracePt t="6596" x="1974850" y="5670550"/>
          <p14:tracePt t="6645" x="1978025" y="5670550"/>
          <p14:tracePt t="8588" x="1990725" y="5622925"/>
          <p14:tracePt t="8594" x="2009775" y="5562600"/>
          <p14:tracePt t="8602" x="2035175" y="5489575"/>
          <p14:tracePt t="8615" x="2101850" y="5302250"/>
          <p14:tracePt t="8628" x="2130425" y="5197475"/>
          <p14:tracePt t="8645" x="2206625" y="4918075"/>
          <p14:tracePt t="8678" x="2225675" y="4518025"/>
          <p14:tracePt t="8712" x="2190750" y="4079875"/>
          <p14:tracePt t="8728" x="2174875" y="3952875"/>
          <p14:tracePt t="8746" x="2139950" y="3752850"/>
          <p14:tracePt t="8762" x="2124075" y="3667125"/>
          <p14:tracePt t="8778" x="2111375" y="3619500"/>
          <p14:tracePt t="8795" x="2092325" y="3565525"/>
          <p14:tracePt t="8812" x="2073275" y="3533775"/>
          <p14:tracePt t="8829" x="2054225" y="3511550"/>
          <p14:tracePt t="8845" x="2028825" y="3502025"/>
          <p14:tracePt t="8862" x="2012950" y="3482975"/>
          <p14:tracePt t="8879" x="1971675" y="3473450"/>
          <p14:tracePt t="8895" x="1949450" y="3460750"/>
          <p14:tracePt t="8912" x="1917700" y="3448050"/>
          <p14:tracePt t="8928" x="1866900" y="3397250"/>
          <p14:tracePt t="8945" x="1816100" y="3346450"/>
          <p14:tracePt t="8962" x="1774825" y="3311525"/>
          <p14:tracePt t="8979" x="1739900" y="3279775"/>
          <p14:tracePt t="8995" x="1701800" y="3270250"/>
          <p14:tracePt t="9012" x="1657350" y="3257550"/>
          <p14:tracePt t="9029" x="1584325" y="3257550"/>
          <p14:tracePt t="9045" x="1549400" y="3263900"/>
          <p14:tracePt t="9062" x="1508125" y="3292475"/>
          <p14:tracePt t="9078" x="1447800" y="3352800"/>
          <p14:tracePt t="9095" x="1403350" y="3409950"/>
          <p14:tracePt t="9112" x="1365250" y="3470275"/>
          <p14:tracePt t="9129" x="1320800" y="3575050"/>
          <p14:tracePt t="9145" x="1279525" y="3695700"/>
          <p14:tracePt t="9161" x="1263650" y="3781425"/>
          <p14:tracePt t="9178" x="1238250" y="3905250"/>
          <p14:tracePt t="9195" x="1216025" y="4000500"/>
          <p14:tracePt t="9212" x="1200150" y="4086225"/>
          <p14:tracePt t="9228" x="1200150" y="4194175"/>
          <p14:tracePt t="9245" x="1200150" y="4254500"/>
          <p14:tracePt t="9262" x="1209675" y="4318000"/>
          <p14:tracePt t="9278" x="1247775" y="4422775"/>
          <p14:tracePt t="9294" x="1279525" y="4508500"/>
          <p14:tracePt t="9311" x="1317625" y="4578350"/>
          <p14:tracePt t="9328" x="1362075" y="4683125"/>
          <p14:tracePt t="9345" x="1400175" y="4743450"/>
          <p14:tracePt t="9361" x="1444625" y="4813300"/>
          <p14:tracePt t="9378" x="1574800" y="4949825"/>
          <p14:tracePt t="9395" x="1657350" y="5022850"/>
          <p14:tracePt t="9412" x="1758950" y="5108575"/>
          <p14:tracePt t="9428" x="1851025" y="5168900"/>
          <p14:tracePt t="9445" x="1943100" y="5216525"/>
          <p14:tracePt t="9461" x="2022475" y="5273675"/>
          <p14:tracePt t="9478" x="2146300" y="5356225"/>
          <p14:tracePt t="9495" x="2200275" y="5381625"/>
          <p14:tracePt t="9512" x="2295525" y="5419725"/>
          <p14:tracePt t="9528" x="2359025" y="5432425"/>
          <p14:tracePt t="9545" x="2422525" y="5448300"/>
          <p14:tracePt t="9562" x="2486025" y="5454650"/>
          <p14:tracePt t="9578" x="2508250" y="5454650"/>
          <p14:tracePt t="9595" x="2536825" y="5454650"/>
          <p14:tracePt t="9597" x="2546350" y="5454650"/>
          <p14:tracePt t="9613" x="2562225" y="5454650"/>
          <p14:tracePt t="9628" x="2578100" y="5454650"/>
          <p14:tracePt t="9646" x="2593975" y="5451475"/>
          <p14:tracePt t="9662" x="2616200" y="5416550"/>
          <p14:tracePt t="9678" x="2638425" y="5362575"/>
          <p14:tracePt t="9696" x="2651125" y="5308600"/>
          <p14:tracePt t="9712" x="2651125" y="5222875"/>
          <p14:tracePt t="9728" x="2651125" y="5143500"/>
          <p14:tracePt t="9745" x="2651125" y="5073650"/>
          <p14:tracePt t="9762" x="2638425" y="4965700"/>
          <p14:tracePt t="9778" x="2625725" y="4892675"/>
          <p14:tracePt t="9795" x="2609850" y="4806950"/>
          <p14:tracePt t="9812" x="2603500" y="4664075"/>
          <p14:tracePt t="9828" x="2597150" y="4603750"/>
          <p14:tracePt t="9845" x="2581275" y="4559300"/>
          <p14:tracePt t="9861" x="2555875" y="4492625"/>
          <p14:tracePt t="9878" x="2543175" y="4441825"/>
          <p14:tracePt t="9895" x="2530475" y="4384675"/>
          <p14:tracePt t="9912" x="2501900" y="4292600"/>
          <p14:tracePt t="9928" x="2470150" y="4235450"/>
          <p14:tracePt t="9945" x="2451100" y="4187825"/>
          <p14:tracePt t="9962" x="2416175" y="4095750"/>
          <p14:tracePt t="9978" x="2387600" y="4029075"/>
          <p14:tracePt t="9995" x="2355850" y="3962400"/>
          <p14:tracePt t="10011" x="2305050" y="3863975"/>
          <p14:tracePt t="10028" x="2270125" y="3816350"/>
          <p14:tracePt t="10046" x="2232025" y="3743325"/>
          <p14:tracePt t="10061" x="2219325" y="3705225"/>
          <p14:tracePt t="10078" x="2190750" y="3663950"/>
          <p14:tracePt t="10097" x="2162175" y="3629025"/>
          <p14:tracePt t="10112" x="2139950" y="3616325"/>
          <p14:tracePt t="10128" x="2092325" y="3603625"/>
          <p14:tracePt t="10146" x="2028825" y="3584575"/>
          <p14:tracePt t="10161" x="2006600" y="3568700"/>
          <p14:tracePt t="10178" x="1984375" y="3562350"/>
          <p14:tracePt t="10195" x="1949450" y="3562350"/>
          <p14:tracePt t="10211" x="1927225" y="3562350"/>
          <p14:tracePt t="10228" x="1898650" y="3562350"/>
          <p14:tracePt t="10245" x="1831975" y="3584575"/>
          <p14:tracePt t="10261" x="1765300" y="3606800"/>
          <p14:tracePt t="10278" x="1727200" y="3632200"/>
          <p14:tracePt t="10295" x="1676400" y="3663950"/>
          <p14:tracePt t="10312" x="1647825" y="3676650"/>
          <p14:tracePt t="10328" x="1622425" y="3686175"/>
          <p14:tracePt t="10345" x="1600200" y="3721100"/>
          <p14:tracePt t="10361" x="1568450" y="3746500"/>
          <p14:tracePt t="10378" x="1543050" y="3784600"/>
          <p14:tracePt t="10395" x="1495425" y="3851275"/>
          <p14:tracePt t="10411" x="1470025" y="3898900"/>
          <p14:tracePt t="10428" x="1444625" y="3930650"/>
          <p14:tracePt t="10446" x="1425575" y="3971925"/>
          <p14:tracePt t="10462" x="1419225" y="3994150"/>
          <p14:tracePt t="10478" x="1419225" y="4025900"/>
          <p14:tracePt t="10494" x="1419225" y="4064000"/>
          <p14:tracePt t="10512" x="1406525" y="4108450"/>
          <p14:tracePt t="10528" x="1387475" y="4149725"/>
          <p14:tracePt t="10545" x="1387475" y="4210050"/>
          <p14:tracePt t="10561" x="1387475" y="4232275"/>
          <p14:tracePt t="10578" x="1387475" y="4270375"/>
          <p14:tracePt t="10595" x="1390650" y="4302125"/>
          <p14:tracePt t="10611" x="1409700" y="4343400"/>
          <p14:tracePt t="10628" x="1422400" y="4378325"/>
          <p14:tracePt t="10645" x="1450975" y="4460875"/>
          <p14:tracePt t="10661" x="1485900" y="4508500"/>
          <p14:tracePt t="10678" x="1508125" y="4565650"/>
          <p14:tracePt t="10695" x="1552575" y="4632325"/>
          <p14:tracePt t="10712" x="1600200" y="4699000"/>
          <p14:tracePt t="10728" x="1682750" y="4784725"/>
          <p14:tracePt t="10745" x="1831975" y="4914900"/>
          <p14:tracePt t="10762" x="1914525" y="4991100"/>
          <p14:tracePt t="10778" x="2006600" y="5057775"/>
          <p14:tracePt t="10795" x="2149475" y="5140325"/>
          <p14:tracePt t="10811" x="2228850" y="5181600"/>
          <p14:tracePt t="10828" x="2324100" y="5226050"/>
          <p14:tracePt t="10844" x="2381250" y="5254625"/>
          <p14:tracePt t="10862" x="2457450" y="5276850"/>
          <p14:tracePt t="10878" x="2587625" y="5283200"/>
          <p14:tracePt t="10894" x="2647950" y="5280025"/>
          <p14:tracePt t="10912" x="2686050" y="5267325"/>
          <p14:tracePt t="10929" x="2720975" y="5245100"/>
          <p14:tracePt t="10945" x="2730500" y="5235575"/>
          <p14:tracePt t="10961" x="2740025" y="5219700"/>
          <p14:tracePt t="10978" x="2759075" y="5184775"/>
          <p14:tracePt t="10995" x="2759075" y="5168900"/>
          <p14:tracePt t="11012" x="2759075" y="5140325"/>
          <p14:tracePt t="11028" x="2759075" y="5099050"/>
          <p14:tracePt t="11044" x="2759075" y="5057775"/>
          <p14:tracePt t="11061" x="2759075" y="5013325"/>
          <p14:tracePt t="11078" x="2749550" y="4949825"/>
          <p14:tracePt t="11094" x="2733675" y="4886325"/>
          <p14:tracePt t="11111" x="2720975" y="4848225"/>
          <p14:tracePt t="11113" x="2714625" y="4813300"/>
          <p14:tracePt t="11129" x="2701925" y="4765675"/>
          <p14:tracePt t="11145" x="2673350" y="4711700"/>
          <p14:tracePt t="11162" x="2647950" y="4664075"/>
          <p14:tracePt t="11178" x="2597150" y="4578350"/>
          <p14:tracePt t="11195" x="2555875" y="4479925"/>
          <p14:tracePt t="11211" x="2492375" y="4346575"/>
          <p14:tracePt t="11228" x="2432050" y="4238625"/>
          <p14:tracePt t="11245" x="2403475" y="4181475"/>
          <p14:tracePt t="11261" x="2371725" y="4149725"/>
          <p14:tracePt t="11278" x="2352675" y="4105275"/>
          <p14:tracePt t="11294" x="2339975" y="4083050"/>
          <p14:tracePt t="11311" x="2327275" y="4038600"/>
          <p14:tracePt t="11328" x="2308225" y="3981450"/>
          <p14:tracePt t="11345" x="2295525" y="3937000"/>
          <p14:tracePt t="11361" x="2282825" y="3898900"/>
          <p14:tracePt t="11377" x="2244725" y="3854450"/>
          <p14:tracePt t="11396" x="2228850" y="3838575"/>
          <p14:tracePt t="11413" x="2193925" y="3813175"/>
          <p14:tracePt t="11428" x="2178050" y="3803650"/>
          <p14:tracePt t="11445" x="2162175" y="3787775"/>
          <p14:tracePt t="11461" x="2130425" y="3756025"/>
          <p14:tracePt t="11478" x="2108200" y="3721100"/>
          <p14:tracePt t="11495" x="2092325" y="3705225"/>
          <p14:tracePt t="11512" x="2076450" y="3689350"/>
          <p14:tracePt t="11528" x="2066925" y="3689350"/>
          <p14:tracePt t="11545" x="2057400" y="3689350"/>
          <p14:tracePt t="11561" x="2038350" y="3689350"/>
          <p14:tracePt t="11578" x="2028825" y="3689350"/>
          <p14:tracePt t="11595" x="2019300" y="3689350"/>
          <p14:tracePt t="11612" x="2003425" y="3689350"/>
          <p14:tracePt t="11629" x="1981200" y="3689350"/>
          <p14:tracePt t="11634" x="1978025" y="3689350"/>
          <p14:tracePt t="11646" x="1971675" y="3689350"/>
          <p14:tracePt t="11662" x="1952625" y="3689350"/>
          <p14:tracePt t="11678" x="1930400" y="3698875"/>
          <p14:tracePt t="11695" x="1914525" y="3714750"/>
          <p14:tracePt t="11711" x="1870075" y="3730625"/>
          <p14:tracePt t="11728" x="1847850" y="3743325"/>
          <p14:tracePt t="11746" x="1809750" y="3756025"/>
          <p14:tracePt t="11762" x="1765300" y="3781425"/>
          <p14:tracePt t="11778" x="1736725" y="3794125"/>
          <p14:tracePt t="11795" x="1711325" y="3803650"/>
          <p14:tracePt t="11811" x="1682750" y="3819525"/>
          <p14:tracePt t="11828" x="1666875" y="3835400"/>
          <p14:tracePt t="11845" x="1638300" y="3848100"/>
          <p14:tracePt t="11862" x="1603375" y="3863975"/>
          <p14:tracePt t="11878" x="1571625" y="3876675"/>
          <p14:tracePt t="11895" x="1549400" y="3895725"/>
          <p14:tracePt t="11911" x="1533525" y="3911600"/>
          <p14:tracePt t="11928" x="1517650" y="3921125"/>
          <p14:tracePt t="11945" x="1508125" y="3930650"/>
          <p14:tracePt t="11962" x="1495425" y="3949700"/>
          <p14:tracePt t="11978" x="1482725" y="3965575"/>
          <p14:tracePt t="11994" x="1473200" y="3981450"/>
          <p14:tracePt t="12012" x="1466850" y="4010025"/>
          <p14:tracePt t="12028" x="1463675" y="4019550"/>
          <p14:tracePt t="12045" x="1463675" y="4057650"/>
          <p14:tracePt t="12062" x="1457325" y="4079875"/>
          <p14:tracePt t="12078" x="1457325" y="4111625"/>
          <p14:tracePt t="12095" x="1457325" y="4149725"/>
          <p14:tracePt t="12111" x="1457325" y="4194175"/>
          <p14:tracePt t="12128" x="1457325" y="4238625"/>
          <p14:tracePt t="12145" x="1457325" y="4302125"/>
          <p14:tracePt t="12161" x="1457325" y="4330700"/>
          <p14:tracePt t="12178" x="1466850" y="4375150"/>
          <p14:tracePt t="12195" x="1514475" y="4489450"/>
          <p14:tracePt t="12212" x="1555750" y="4591050"/>
          <p14:tracePt t="12228" x="1603375" y="4660900"/>
          <p14:tracePt t="12245" x="1679575" y="4752975"/>
          <p14:tracePt t="12261" x="1720850" y="4803775"/>
          <p14:tracePt t="12278" x="1749425" y="4857750"/>
          <p14:tracePt t="12295" x="1803400" y="4927600"/>
          <p14:tracePt t="12311" x="1838325" y="4975225"/>
          <p14:tracePt t="12328" x="1889125" y="5016500"/>
          <p14:tracePt t="12345" x="1958975" y="5073650"/>
          <p14:tracePt t="12361" x="2016125" y="5108575"/>
          <p14:tracePt t="12378" x="2054225" y="5130800"/>
          <p14:tracePt t="12394" x="2111375" y="5146675"/>
          <p14:tracePt t="12411" x="2139950" y="5146675"/>
          <p14:tracePt t="12428" x="2162175" y="5165725"/>
          <p14:tracePt t="12445" x="2209800" y="5172075"/>
          <p14:tracePt t="12462" x="2254250" y="5178425"/>
          <p14:tracePt t="12478" x="2292350" y="5184775"/>
          <p14:tracePt t="12495" x="2355850" y="5184775"/>
          <p14:tracePt t="12511" x="2390775" y="5184775"/>
          <p14:tracePt t="12527" x="2413000" y="5184775"/>
          <p14:tracePt t="12545" x="2454275" y="5181600"/>
          <p14:tracePt t="12561" x="2463800" y="5172075"/>
          <p14:tracePt t="12578" x="2476500" y="5149850"/>
          <p14:tracePt t="12595" x="2514600" y="5076825"/>
          <p14:tracePt t="12611" x="2530475" y="5013325"/>
          <p14:tracePt t="12628" x="2559050" y="4946650"/>
          <p14:tracePt t="12644" x="2609850" y="4784725"/>
          <p14:tracePt t="12661" x="2635250" y="4632325"/>
          <p14:tracePt t="12678" x="2644775" y="4495800"/>
          <p14:tracePt t="12695" x="2644775" y="4333875"/>
          <p14:tracePt t="12711" x="2644775" y="4251325"/>
          <p14:tracePt t="12729" x="2644775" y="4181475"/>
          <p14:tracePt t="12745" x="2644775" y="4159250"/>
          <p14:tracePt t="12761" x="2644775" y="4130675"/>
          <p14:tracePt t="12778" x="2644775" y="4108450"/>
          <p14:tracePt t="12795" x="2641600" y="4067175"/>
          <p14:tracePt t="12811" x="2622550" y="4022725"/>
          <p14:tracePt t="12829" x="2603500" y="3959225"/>
          <p14:tracePt t="12845" x="2593975" y="3933825"/>
          <p14:tracePt t="12861" x="2581275" y="3917950"/>
          <p14:tracePt t="12878" x="2559050" y="3895725"/>
          <p14:tracePt t="12894" x="2546350" y="3892550"/>
          <p14:tracePt t="12911" x="2524125" y="3892550"/>
          <p14:tracePt t="12928" x="2466975" y="3873500"/>
          <p14:tracePt t="12944" x="2422525" y="3867150"/>
          <p14:tracePt t="12961" x="2368550" y="3851275"/>
          <p14:tracePt t="12978" x="2279650" y="3832225"/>
          <p14:tracePt t="12995" x="2216150" y="3816350"/>
          <p14:tracePt t="13011" x="2152650" y="3810000"/>
          <p14:tracePt t="13027" x="2057400" y="3810000"/>
          <p14:tracePt t="13044" x="2006600" y="3797300"/>
          <p14:tracePt t="13062" x="1943100" y="3790950"/>
          <p14:tracePt t="13078" x="1809750" y="3759200"/>
          <p14:tracePt t="13095" x="1724025" y="3743325"/>
          <p14:tracePt t="13111" x="1651000" y="3743325"/>
          <p14:tracePt t="13127" x="1597025" y="3743325"/>
          <p14:tracePt t="13144" x="1574800" y="3743325"/>
          <p14:tracePt t="13162" x="1546225" y="3743325"/>
          <p14:tracePt t="13179" x="1524000" y="3743325"/>
          <p14:tracePt t="13195" x="1501775" y="3743325"/>
          <p14:tracePt t="13212" x="1479550" y="3752850"/>
          <p14:tracePt t="13228" x="1457325" y="3775075"/>
          <p14:tracePt t="13244" x="1441450" y="3784600"/>
          <p14:tracePt t="13261" x="1431925" y="3794125"/>
          <p14:tracePt t="13278" x="1416050" y="3819525"/>
          <p14:tracePt t="13294" x="1403350" y="3844925"/>
          <p14:tracePt t="13311" x="1403350" y="3867150"/>
          <p14:tracePt t="13329" x="1400175" y="3905250"/>
          <p14:tracePt t="13345" x="1400175" y="3949700"/>
          <p14:tracePt t="13362" x="1400175" y="4035425"/>
          <p14:tracePt t="13378" x="1400175" y="4105275"/>
          <p14:tracePt t="13394" x="1403350" y="4168775"/>
          <p14:tracePt t="13412" x="1422400" y="4238625"/>
          <p14:tracePt t="13428" x="1435100" y="4283075"/>
          <p14:tracePt t="13445" x="1447800" y="4330700"/>
          <p14:tracePt t="13462" x="1473200" y="4394200"/>
          <p14:tracePt t="13478" x="1485900" y="4425950"/>
          <p14:tracePt t="13495" x="1498600" y="4454525"/>
          <p14:tracePt t="13512" x="1517650" y="4505325"/>
          <p14:tracePt t="13528" x="1533525" y="4537075"/>
          <p14:tracePt t="13544" x="1539875" y="4559300"/>
          <p14:tracePt t="13562" x="1555750" y="4575175"/>
          <p14:tracePt t="13578" x="1565275" y="4591050"/>
          <p14:tracePt t="13595" x="1571625" y="4600575"/>
          <p14:tracePt t="13611" x="1581150" y="4613275"/>
          <p14:tracePt t="13628" x="1581150" y="4622800"/>
          <p14:tracePt t="13645" x="1581150" y="4629150"/>
          <p14:tracePt t="13661" x="1597025" y="4638675"/>
          <p14:tracePt t="13677" x="1606550" y="4645025"/>
          <p14:tracePt t="13695" x="1635125" y="4657725"/>
          <p14:tracePt t="13711" x="1670050" y="4667250"/>
          <p14:tracePt t="13727" x="1692275" y="4667250"/>
          <p14:tracePt t="13744" x="1708150" y="4667250"/>
          <p14:tracePt t="13761" x="1724025" y="4667250"/>
          <p14:tracePt t="13778" x="1733550" y="4673600"/>
          <p14:tracePt t="13795" x="1746250" y="4673600"/>
          <p14:tracePt t="13811" x="1762125" y="4676775"/>
          <p14:tracePt t="13827" x="1771650" y="4676775"/>
          <p14:tracePt t="13844" x="1781175" y="4676775"/>
          <p14:tracePt t="13861" x="1803400" y="4676775"/>
          <p14:tracePt t="13877" x="1806575" y="4676775"/>
          <p14:tracePt t="13954" x="1806575" y="4683125"/>
          <p14:tracePt t="14060" x="1806575" y="4692650"/>
          <p14:tracePt t="14067" x="1806575" y="4699000"/>
          <p14:tracePt t="14078" x="1806575" y="4702175"/>
          <p14:tracePt t="14095" x="1806575" y="4708525"/>
          <p14:tracePt t="15042" x="1879600" y="4689475"/>
          <p14:tracePt t="15049" x="1971675" y="4651375"/>
          <p14:tracePt t="15061" x="2066925" y="4603750"/>
          <p14:tracePt t="15094" x="2470150" y="4362450"/>
          <p14:tracePt t="15128" x="2921000" y="3752850"/>
          <p14:tracePt t="15146" x="3114675" y="3451225"/>
          <p14:tracePt t="15164" x="3381375" y="2838450"/>
          <p14:tracePt t="15180" x="3530600" y="2387600"/>
          <p14:tracePt t="15197" x="3597275" y="2070100"/>
          <p14:tracePt t="15213" x="3679825" y="1638300"/>
          <p14:tracePt t="15228" x="3698875" y="1422400"/>
          <p14:tracePt t="15245" x="3717925" y="1225550"/>
          <p14:tracePt t="15261" x="3717925" y="1098550"/>
          <p14:tracePt t="15277" x="3724275" y="927100"/>
          <p14:tracePt t="15295" x="3724275" y="800100"/>
          <p14:tracePt t="15311" x="3724275" y="704850"/>
          <p14:tracePt t="15328" x="3743325" y="463550"/>
          <p14:tracePt t="15345" x="3752850" y="327025"/>
          <p14:tracePt t="15361" x="3752850" y="254000"/>
          <p14:tracePt t="15377" x="3752850" y="177800"/>
          <p14:tracePt t="15394" x="3749675" y="139700"/>
          <p14:tracePt t="15411" x="3714750" y="76200"/>
          <p14:tracePt t="15427" x="3692525" y="44450"/>
          <p14:tracePt t="15444" x="3644900" y="9525"/>
          <p14:tracePt t="15462" x="3559175" y="0"/>
          <p14:tracePt t="15478" x="3514725" y="0"/>
          <p14:tracePt t="15494" x="3476625" y="0"/>
          <p14:tracePt t="15512" x="3365500" y="0"/>
          <p14:tracePt t="15528" x="3282950" y="0"/>
          <p14:tracePt t="15545" x="3178175" y="0"/>
          <p14:tracePt t="15561" x="2946400" y="22225"/>
          <p14:tracePt t="15577" x="2784475" y="60325"/>
          <p14:tracePt t="15594" x="2654300" y="85725"/>
          <p14:tracePt t="15611" x="2476500" y="117475"/>
          <p14:tracePt t="15627" x="2365375" y="161925"/>
          <p14:tracePt t="15645" x="2286000" y="193675"/>
          <p14:tracePt t="15661" x="2127250" y="244475"/>
          <p14:tracePt t="15677" x="1997075" y="269875"/>
          <p14:tracePt t="15694" x="1866900" y="304800"/>
          <p14:tracePt t="15711" x="1743075" y="327025"/>
          <p14:tracePt t="15727" x="1679575" y="349250"/>
          <p14:tracePt t="15744" x="1622425" y="361950"/>
          <p14:tracePt t="15761" x="1558925" y="387350"/>
          <p14:tracePt t="15777" x="1514475" y="400050"/>
          <p14:tracePt t="15794" x="1476375" y="412750"/>
          <p14:tracePt t="15811" x="1409700" y="460375"/>
          <p14:tracePt t="15827" x="1362075" y="492125"/>
          <p14:tracePt t="15844" x="1327150" y="542925"/>
          <p14:tracePt t="15861" x="1279525" y="603250"/>
          <p14:tracePt t="15877" x="1247775" y="650875"/>
          <p14:tracePt t="15895" x="1219200" y="708025"/>
          <p14:tracePt t="15911" x="1196975" y="806450"/>
          <p14:tracePt t="15927" x="1174750" y="873125"/>
          <p14:tracePt t="15944" x="1152525" y="939800"/>
          <p14:tracePt t="15961" x="1123950" y="1028700"/>
          <p14:tracePt t="15979" x="1101725" y="1117600"/>
          <p14:tracePt t="15995" x="1076325" y="1250950"/>
          <p14:tracePt t="16011" x="1063625" y="1336675"/>
          <p14:tracePt t="16027" x="1047750" y="1419225"/>
          <p14:tracePt t="16045" x="1038225" y="1571625"/>
          <p14:tracePt t="16061" x="1038225" y="1676400"/>
          <p14:tracePt t="16077" x="1031875" y="1758950"/>
          <p14:tracePt t="16094" x="1031875" y="1841500"/>
          <p14:tracePt t="16111" x="1041400" y="1984375"/>
          <p14:tracePt t="16127" x="1057275" y="2070100"/>
          <p14:tracePt t="16145" x="1095375" y="2165350"/>
          <p14:tracePt t="16161" x="1143000" y="2244725"/>
          <p14:tracePt t="16177" x="1200150" y="2324100"/>
          <p14:tracePt t="16195" x="1282700" y="2466975"/>
          <p14:tracePt t="16211" x="1330325" y="2536825"/>
          <p14:tracePt t="16227" x="1384300" y="2609850"/>
          <p14:tracePt t="16244" x="1489075" y="2711450"/>
          <p14:tracePt t="16261" x="1562100" y="2787650"/>
          <p14:tracePt t="16277" x="1644650" y="2860675"/>
          <p14:tracePt t="16294" x="1806575" y="2946400"/>
          <p14:tracePt t="16310" x="1917700" y="2990850"/>
          <p14:tracePt t="16327" x="2028825" y="3032125"/>
          <p14:tracePt t="16345" x="2130425" y="3054350"/>
          <p14:tracePt t="16361" x="2184400" y="3067050"/>
          <p14:tracePt t="16377" x="2238375" y="3082925"/>
          <p14:tracePt t="16395" x="2314575" y="3095625"/>
          <p14:tracePt t="16410" x="2368550" y="3101975"/>
          <p14:tracePt t="16427" x="2419350" y="3108325"/>
          <p14:tracePt t="16444" x="2498725" y="3114675"/>
          <p14:tracePt t="16461" x="2549525" y="3114675"/>
          <p14:tracePt t="16478" x="2603500" y="3121025"/>
          <p14:tracePt t="16495" x="2689225" y="3121025"/>
          <p14:tracePt t="16511" x="2733675" y="3121025"/>
          <p14:tracePt t="16527" x="2784475" y="3121025"/>
          <p14:tracePt t="16545" x="2876550" y="3121025"/>
          <p14:tracePt t="16561" x="2962275" y="3127375"/>
          <p14:tracePt t="16577" x="3044825" y="3127375"/>
          <p14:tracePt t="16594" x="3130550" y="3124200"/>
          <p14:tracePt t="16611" x="3175000" y="3111500"/>
          <p14:tracePt t="16629" x="3225800" y="3073400"/>
          <p14:tracePt t="16644" x="3260725" y="3025775"/>
          <p14:tracePt t="16661" x="3298825" y="2959100"/>
          <p14:tracePt t="16677" x="3324225" y="2898775"/>
          <p14:tracePt t="16679" x="3340100" y="2879725"/>
          <p14:tracePt t="16695" x="3371850" y="2832100"/>
          <p14:tracePt t="16711" x="3406775" y="2787650"/>
          <p14:tracePt t="16728" x="3479800" y="2695575"/>
          <p14:tracePt t="16745" x="3540125" y="2603500"/>
          <p14:tracePt t="16761" x="3590925" y="2501900"/>
          <p14:tracePt t="16778" x="3648075" y="2343150"/>
          <p14:tracePt t="16795" x="3692525" y="2200275"/>
          <p14:tracePt t="16811" x="3708400" y="2101850"/>
          <p14:tracePt t="16828" x="3708400" y="2016125"/>
          <p14:tracePt t="16844" x="3708400" y="1974850"/>
          <p14:tracePt t="16861" x="3708400" y="1914525"/>
          <p14:tracePt t="16878" x="3698875" y="1812925"/>
          <p14:tracePt t="16894" x="3673475" y="1717675"/>
          <p14:tracePt t="16911" x="3657600" y="1619250"/>
          <p14:tracePt t="16927" x="3571875" y="1349375"/>
          <p14:tracePt t="16944" x="3521075" y="1216025"/>
          <p14:tracePt t="16961" x="3460750" y="1123950"/>
          <p14:tracePt t="16978" x="3365500" y="1022350"/>
          <p14:tracePt t="16994" x="3302000" y="949325"/>
          <p14:tracePt t="17011" x="3244850" y="866775"/>
          <p14:tracePt t="17027" x="3159125" y="774700"/>
          <p14:tracePt t="17045" x="3095625" y="711200"/>
          <p14:tracePt t="17061" x="3035300" y="657225"/>
          <p14:tracePt t="17077" x="2965450" y="603250"/>
          <p14:tracePt t="17094" x="2927350" y="590550"/>
          <p14:tracePt t="17111" x="2889250" y="577850"/>
          <p14:tracePt t="17128" x="2828925" y="577850"/>
          <p14:tracePt t="17145" x="2784475" y="577850"/>
          <p14:tracePt t="17161" x="2730500" y="577850"/>
          <p14:tracePt t="17177" x="2660650" y="581025"/>
          <p14:tracePt t="17194" x="2616200" y="593725"/>
          <p14:tracePt t="17211" x="2584450" y="612775"/>
          <p14:tracePt t="17228" x="2520950" y="631825"/>
          <p14:tracePt t="17244" x="2473325" y="644525"/>
          <p14:tracePt t="17261" x="2403475" y="660400"/>
          <p14:tracePt t="17278" x="2273300" y="714375"/>
          <p14:tracePt t="17294" x="2193925" y="765175"/>
          <p14:tracePt t="17311" x="2105025" y="812800"/>
          <p14:tracePt t="17328" x="1949450" y="898525"/>
          <p14:tracePt t="17344" x="1870075" y="946150"/>
          <p14:tracePt t="17360" x="1803400" y="984250"/>
          <p14:tracePt t="17377" x="1692275" y="1054100"/>
          <p14:tracePt t="17394" x="1600200" y="1123950"/>
          <p14:tracePt t="17412" x="1473200" y="1241425"/>
          <p14:tracePt t="17427" x="1419225" y="1311275"/>
          <p14:tracePt t="17444" x="1368425" y="1362075"/>
          <p14:tracePt t="17461" x="1292225" y="1454150"/>
          <p14:tracePt t="17477" x="1263650" y="1520825"/>
          <p14:tracePt t="17494" x="1222375" y="1609725"/>
          <p14:tracePt t="17511" x="1200150" y="1730375"/>
          <p14:tracePt t="17528" x="1200150" y="1790700"/>
          <p14:tracePt t="17544" x="1200150" y="1885950"/>
          <p14:tracePt t="17561" x="1200150" y="2047875"/>
          <p14:tracePt t="17577" x="1203325" y="2139950"/>
          <p14:tracePt t="17594" x="1219200" y="2225675"/>
          <p14:tracePt t="17611" x="1260475" y="2371725"/>
          <p14:tracePt t="17627" x="1292225" y="2460625"/>
          <p14:tracePt t="17644" x="1323975" y="2549525"/>
          <p14:tracePt t="17661" x="1384300" y="2647950"/>
          <p14:tracePt t="17677" x="1441450" y="2717800"/>
          <p14:tracePt t="17694" x="1504950" y="2790825"/>
          <p14:tracePt t="17696" x="1530350" y="2832100"/>
          <p14:tracePt t="17711" x="1600200" y="2895600"/>
          <p14:tracePt t="17727" x="1685925" y="2971800"/>
          <p14:tracePt t="17744" x="1819275" y="3032125"/>
          <p14:tracePt t="17761" x="1990725" y="3101975"/>
          <p14:tracePt t="17777" x="2101850" y="3136900"/>
          <p14:tracePt t="17794" x="2197100" y="3152775"/>
          <p14:tracePt t="17811" x="2298700" y="3168650"/>
          <p14:tracePt t="17827" x="2349500" y="3168650"/>
          <p14:tracePt t="17845" x="2393950" y="3168650"/>
          <p14:tracePt t="17861" x="2454275" y="3168650"/>
          <p14:tracePt t="17878" x="2514600" y="3168650"/>
          <p14:tracePt t="17894" x="2584450" y="3168650"/>
          <p14:tracePt t="17911" x="2670175" y="3168650"/>
          <p14:tracePt t="17927" x="2720975" y="3168650"/>
          <p14:tracePt t="17945" x="2778125" y="3168650"/>
          <p14:tracePt t="17961" x="2806700" y="3168650"/>
          <p14:tracePt t="17978" x="2851150" y="3168650"/>
          <p14:tracePt t="17994" x="2889250" y="3152775"/>
          <p14:tracePt t="18011" x="2959100" y="3146425"/>
          <p14:tracePt t="18027" x="3003550" y="3140075"/>
          <p14:tracePt t="18044" x="3067050" y="3127375"/>
          <p14:tracePt t="18061" x="3111500" y="3114675"/>
          <p14:tracePt t="18077" x="3143250" y="3095625"/>
          <p14:tracePt t="18095" x="3181350" y="3051175"/>
          <p14:tracePt t="18111" x="3216275" y="2994025"/>
          <p14:tracePt t="18128" x="3241675" y="2940050"/>
          <p14:tracePt t="18145" x="3282950" y="2873375"/>
          <p14:tracePt t="18160" x="3302000" y="2841625"/>
          <p14:tracePt t="18177" x="3321050" y="2794000"/>
          <p14:tracePt t="18195" x="3371850" y="2711450"/>
          <p14:tracePt t="18211" x="3394075" y="2635250"/>
          <p14:tracePt t="18228" x="3409950" y="2549525"/>
          <p14:tracePt t="18245" x="3425825" y="2384425"/>
          <p14:tracePt t="18261" x="3425825" y="2257425"/>
          <p14:tracePt t="18277" x="3425825" y="2178050"/>
          <p14:tracePt t="18294" x="3409950" y="2105025"/>
          <p14:tracePt t="18311" x="3403600" y="2073275"/>
          <p14:tracePt t="18328" x="3390900" y="2028825"/>
          <p14:tracePt t="18345" x="3371850" y="1958975"/>
          <p14:tracePt t="18361" x="3349625" y="1892300"/>
          <p14:tracePt t="18378" x="3317875" y="1803400"/>
          <p14:tracePt t="18394" x="3260725" y="1666875"/>
          <p14:tracePt t="18411" x="3235325" y="1536700"/>
          <p14:tracePt t="18427" x="3206750" y="1406525"/>
          <p14:tracePt t="18443" x="3178175" y="1301750"/>
          <p14:tracePt t="18461" x="3165475" y="1257300"/>
          <p14:tracePt t="18477" x="3152775" y="1212850"/>
          <p14:tracePt t="18495" x="3133725" y="1171575"/>
          <p14:tracePt t="18511" x="3117850" y="1139825"/>
          <p14:tracePt t="18527" x="3108325" y="1130300"/>
          <p14:tracePt t="18544" x="3101975" y="1114425"/>
          <p14:tracePt t="18561" x="3101975" y="1104900"/>
          <p14:tracePt t="18665" x="3098800" y="1104900"/>
          <p14:tracePt t="18700" x="3098800" y="1098550"/>
          <p14:tracePt t="18765" x="3098800" y="1095375"/>
          <p14:tracePt t="18807" x="3098800" y="1089025"/>
          <p14:tracePt t="18814" x="3098800" y="1085850"/>
          <p14:tracePt t="18843" x="3098800" y="1079500"/>
          <p14:tracePt t="18951" x="3098800" y="1076325"/>
          <p14:tracePt t="18970" x="3098800" y="1069975"/>
          <p14:tracePt t="19205" x="3076575" y="1130300"/>
          <p14:tracePt t="19212" x="3032125" y="1184275"/>
          <p14:tracePt t="19220" x="2997200" y="1254125"/>
          <p14:tracePt t="19244" x="2873375" y="1517650"/>
          <p14:tracePt t="19277" x="2759075" y="1854200"/>
          <p14:tracePt t="19295" x="2724150" y="2019300"/>
          <p14:tracePt t="19311" x="2663825" y="2178050"/>
          <p14:tracePt t="19327" x="2600325" y="2324100"/>
          <p14:tracePt t="19344" x="2555875" y="2466975"/>
          <p14:tracePt t="19361" x="2501900" y="2584450"/>
          <p14:tracePt t="19378" x="2489200" y="2628900"/>
          <p14:tracePt t="19394" x="2476500" y="2654300"/>
          <p14:tracePt t="19411" x="2454275" y="2682875"/>
          <p14:tracePt t="19427" x="2447925" y="2692400"/>
          <p14:tracePt t="19444" x="2447925" y="2701925"/>
          <p14:tracePt t="19461" x="2441575" y="2717800"/>
          <p14:tracePt t="19518" x="2441575" y="2720975"/>
          <p14:tracePt t="19554" x="2438400" y="2720975"/>
          <p14:tracePt t="19561" x="2432050" y="2720975"/>
          <p14:tracePt t="19568" x="2428875" y="2720975"/>
          <p14:tracePt t="19577" x="2422525" y="2720975"/>
          <p14:tracePt t="19594" x="2409825" y="2720975"/>
          <p14:tracePt t="19611" x="2393950" y="2720975"/>
          <p14:tracePt t="19628" x="2384425" y="2720975"/>
          <p14:tracePt t="19644" x="2374900" y="2720975"/>
          <p14:tracePt t="19660" x="2352675" y="2733675"/>
          <p14:tracePt t="19677" x="2343150" y="2743200"/>
          <p14:tracePt t="19694" x="2333625" y="2752725"/>
          <p14:tracePt t="19711" x="2320925" y="2765425"/>
          <p14:tracePt t="19727" x="2320925" y="2781300"/>
          <p14:tracePt t="19744" x="2301875" y="2794000"/>
          <p14:tracePt t="19760" x="2298700" y="2806700"/>
          <p14:tracePt t="19777" x="2292350" y="2816225"/>
          <p14:tracePt t="19811" x="2292350" y="2832100"/>
          <p14:tracePt t="19827" x="2292350" y="2838450"/>
          <p14:tracePt t="19860" x="2292350" y="2847975"/>
          <p14:tracePt t="19894" x="2289175" y="2857500"/>
          <p14:tracePt t="19910" x="2279650" y="2867025"/>
          <p14:tracePt t="19927" x="2279650" y="2882900"/>
          <p14:tracePt t="19960" x="2279650" y="2886075"/>
          <p14:tracePt t="21141" x="2330450" y="2886075"/>
          <p14:tracePt t="21148" x="2422525" y="2905125"/>
          <p14:tracePt t="21160" x="2555875" y="2946400"/>
          <p14:tracePt t="21177" x="3105150" y="3203575"/>
          <p14:tracePt t="21198" x="3813175" y="3514725"/>
          <p14:tracePt t="21219" x="4562475" y="3924300"/>
          <p14:tracePt t="21245" x="5257800" y="4279900"/>
          <p14:tracePt t="21279" x="6175375" y="4829175"/>
          <p14:tracePt t="21298" x="6496050" y="5067300"/>
          <p14:tracePt t="21313" x="6626225" y="5175250"/>
          <p14:tracePt t="21328" x="6750050" y="5257800"/>
          <p14:tracePt t="21344" x="6832600" y="5314950"/>
          <p14:tracePt t="21361" x="6921500" y="5378450"/>
          <p14:tracePt t="21377" x="6953250" y="5403850"/>
          <p14:tracePt t="21394" x="6969125" y="5416550"/>
          <p14:tracePt t="21411" x="6985000" y="5441950"/>
          <p14:tracePt t="21427" x="6988175" y="5451475"/>
          <p14:tracePt t="21444" x="6988175" y="5467350"/>
          <p14:tracePt t="21462" x="6988175" y="5505450"/>
          <p14:tracePt t="21478" x="6988175" y="5543550"/>
          <p14:tracePt t="21495" x="6988175" y="5578475"/>
          <p14:tracePt t="21511" x="6988175" y="5626100"/>
          <p14:tracePt t="21528" x="6988175" y="5648325"/>
          <p14:tracePt t="21544" x="6988175" y="5667375"/>
          <p14:tracePt t="21561" x="6972300" y="5667375"/>
          <p14:tracePt t="21577" x="6956425" y="5667375"/>
          <p14:tracePt t="21594" x="6927850" y="5667375"/>
          <p14:tracePt t="21982" x="6902450" y="5667375"/>
          <p14:tracePt t="21989" x="6877050" y="5667375"/>
          <p14:tracePt t="21997" x="6842125" y="5661025"/>
          <p14:tracePt t="22014" x="6778625" y="5648325"/>
          <p14:tracePt t="22030" x="6689725" y="5635625"/>
          <p14:tracePt t="22050" x="6629400" y="5635625"/>
          <p14:tracePt t="22076" x="6556375" y="5635625"/>
          <p14:tracePt t="22110" x="6492875" y="5635625"/>
          <p14:tracePt t="22127" x="6464300" y="5635625"/>
          <p14:tracePt t="22144" x="6432550" y="5635625"/>
          <p14:tracePt t="22160" x="6400800" y="5635625"/>
          <p14:tracePt t="22177" x="6378575" y="5635625"/>
          <p14:tracePt t="22194" x="6340475" y="5635625"/>
          <p14:tracePt t="22210" x="6318250" y="5635625"/>
          <p14:tracePt t="22227" x="6302375" y="5635625"/>
          <p14:tracePt t="22244" x="6286500" y="5629275"/>
          <p14:tracePt t="22260" x="6276975" y="5619750"/>
          <p14:tracePt t="22277" x="6267450" y="5610225"/>
          <p14:tracePt t="22294" x="6251575" y="5594350"/>
          <p14:tracePt t="22310" x="6245225" y="5588000"/>
          <p14:tracePt t="22327" x="6242050" y="5578475"/>
          <p14:tracePt t="22344" x="6229350" y="5559425"/>
          <p14:tracePt t="22360" x="6229350" y="5549900"/>
          <p14:tracePt t="22622" x="6226175" y="5549900"/>
          <p14:tracePt t="22628" x="6219825" y="5556250"/>
          <p14:tracePt t="22644" x="6210300" y="5565775"/>
          <p14:tracePt t="22660" x="6200775" y="5581650"/>
          <p14:tracePt t="22678" x="6194425" y="5591175"/>
          <p14:tracePt t="22721" x="6194425" y="5572125"/>
          <p14:tracePt t="22728" x="6194425" y="5556250"/>
          <p14:tracePt t="22744" x="6194425" y="5502275"/>
          <p14:tracePt t="22760" x="6197600" y="5457825"/>
          <p14:tracePt t="22777" x="6223000" y="5400675"/>
          <p14:tracePt t="22793" x="6229350" y="5372100"/>
          <p14:tracePt t="22810" x="6235700" y="5359400"/>
          <p14:tracePt t="22827" x="6235700" y="5346700"/>
          <p14:tracePt t="22843" x="6235700" y="5337175"/>
          <p14:tracePt t="22860" x="6235700" y="5321300"/>
          <p14:tracePt t="22877" x="6235700" y="5305425"/>
          <p14:tracePt t="22893" x="6235700" y="5302250"/>
          <p14:tracePt t="22910" x="6235700" y="5295900"/>
          <p14:tracePt t="22943" x="6229350" y="5295900"/>
          <p14:tracePt t="22960" x="6223000" y="5295900"/>
          <p14:tracePt t="22977" x="6203950" y="5295900"/>
          <p14:tracePt t="22993" x="6200775" y="5295900"/>
          <p14:tracePt t="23010" x="6188075" y="5295900"/>
          <p14:tracePt t="23026" x="6178550" y="5295900"/>
          <p14:tracePt t="23043" x="6169025" y="5295900"/>
          <p14:tracePt t="23060" x="6156325" y="5295900"/>
          <p14:tracePt t="23077" x="6121400" y="5299075"/>
          <p14:tracePt t="23094" x="6070600" y="5299075"/>
          <p14:tracePt t="23110" x="6000750" y="5299075"/>
          <p14:tracePt t="23126" x="5870575" y="5299075"/>
          <p14:tracePt t="23143" x="5800725" y="5299075"/>
          <p14:tracePt t="23161" x="5765800" y="5299075"/>
          <p14:tracePt t="23177" x="5730875" y="5299075"/>
          <p14:tracePt t="23194" x="5721350" y="5299075"/>
          <p14:tracePt t="23210" x="5711825" y="5299075"/>
          <p14:tracePt t="23227" x="5705475" y="5299075"/>
          <p14:tracePt t="23260" x="5711825" y="5299075"/>
          <p14:tracePt t="23262" x="5724525" y="5295900"/>
          <p14:tracePt t="23277" x="5768975" y="5283200"/>
          <p14:tracePt t="23294" x="5835650" y="5254625"/>
          <p14:tracePt t="23310" x="5892800" y="5226050"/>
          <p14:tracePt t="23327" x="6010275" y="5172075"/>
          <p14:tracePt t="23343" x="6086475" y="5140325"/>
          <p14:tracePt t="23361" x="6175375" y="5095875"/>
          <p14:tracePt t="23377" x="6197600" y="5083175"/>
          <p14:tracePt t="23394" x="6213475" y="5083175"/>
          <p14:tracePt t="23410" x="6223000" y="5083175"/>
          <p14:tracePt t="23454" x="6223000" y="5086350"/>
          <p14:tracePt t="23461" x="6223000" y="5092700"/>
          <p14:tracePt t="23477" x="6223000" y="5102225"/>
          <p14:tracePt t="23494" x="6223000" y="5114925"/>
          <p14:tracePt t="23511" x="6213475" y="5130800"/>
          <p14:tracePt t="23527" x="6181725" y="5153025"/>
          <p14:tracePt t="23543" x="6134100" y="5187950"/>
          <p14:tracePt t="23560" x="6038850" y="5232400"/>
          <p14:tracePt t="23576" x="5949950" y="5273675"/>
          <p14:tracePt t="23593" x="5886450" y="5286375"/>
          <p14:tracePt t="23610" x="5822950" y="5305425"/>
          <p14:tracePt t="23627" x="5797550" y="5324475"/>
          <p14:tracePt t="23643" x="5788025" y="5327650"/>
          <p14:tracePt t="23660" x="5768975" y="5327650"/>
          <p14:tracePt t="23677" x="5762625" y="5327650"/>
          <p14:tracePt t="23711" x="5765800" y="5327650"/>
          <p14:tracePt t="23727" x="5794375" y="5327650"/>
          <p14:tracePt t="23744" x="5829300" y="5324475"/>
          <p14:tracePt t="23761" x="5892800" y="5305425"/>
          <p14:tracePt t="23777" x="5940425" y="5292725"/>
          <p14:tracePt t="23794" x="5969000" y="5286375"/>
          <p14:tracePt t="23796" x="5994400" y="5280025"/>
          <p14:tracePt t="23810" x="6016625" y="5280025"/>
          <p14:tracePt t="23827" x="6048375" y="5273675"/>
          <p14:tracePt t="23844" x="6064250" y="5270500"/>
          <p14:tracePt t="23860" x="6102350" y="5270500"/>
          <p14:tracePt t="23877" x="6134100" y="5264150"/>
          <p14:tracePt t="23894" x="6172200" y="5245100"/>
          <p14:tracePt t="23911" x="6219825" y="5232400"/>
          <p14:tracePt t="23927" x="6251575" y="5219700"/>
          <p14:tracePt t="23944" x="6283325" y="5207000"/>
          <p14:tracePt t="23960" x="6315075" y="5203825"/>
          <p14:tracePt t="23977" x="6337300" y="5203825"/>
          <p14:tracePt t="23994" x="6350000" y="5203825"/>
          <p14:tracePt t="24010" x="6362700" y="5203825"/>
          <p14:tracePt t="24028" x="6372225" y="5203825"/>
          <p14:tracePt t="24109" x="6369050" y="5203825"/>
          <p14:tracePt t="24116" x="6365875" y="5210175"/>
          <p14:tracePt t="24127" x="6359525" y="5213350"/>
          <p14:tracePt t="24144" x="6343650" y="5229225"/>
          <p14:tracePt t="24160" x="6324600" y="5245100"/>
          <p14:tracePt t="24177" x="6292850" y="5257800"/>
          <p14:tracePt t="24194" x="6169025" y="5295900"/>
          <p14:tracePt t="24210" x="6083300" y="5318125"/>
          <p14:tracePt t="24227" x="6019800" y="5334000"/>
          <p14:tracePt t="24244" x="5949950" y="5340350"/>
          <p14:tracePt t="24260" x="5905500" y="5340350"/>
          <p14:tracePt t="24277" x="5867400" y="5340350"/>
          <p14:tracePt t="24293" x="5797550" y="5340350"/>
          <p14:tracePt t="24310" x="5756275" y="5340350"/>
          <p14:tracePt t="24328" x="5711825" y="5340350"/>
          <p14:tracePt t="24344" x="5664200" y="5340350"/>
          <p14:tracePt t="24361" x="5632450" y="5340350"/>
          <p14:tracePt t="24378" x="5622925" y="5340350"/>
          <p14:tracePt t="24394" x="5610225" y="5340350"/>
          <p14:tracePt t="24410" x="5600700" y="5340350"/>
          <p14:tracePt t="24443" x="5616575" y="5340350"/>
          <p14:tracePt t="24460" x="5680075" y="5340350"/>
          <p14:tracePt t="24477" x="5775325" y="5356225"/>
          <p14:tracePt t="24493" x="5927725" y="5422900"/>
          <p14:tracePt t="24510" x="6051550" y="5492750"/>
          <p14:tracePt t="24527" x="6194425" y="5556250"/>
          <p14:tracePt t="24543" x="6346825" y="5632450"/>
          <p14:tracePt t="24560" x="6426200" y="5673725"/>
          <p14:tracePt t="24576" x="6492875" y="5692775"/>
          <p14:tracePt t="24593" x="6550025" y="5711825"/>
          <p14:tracePt t="24610" x="6572250" y="5718175"/>
          <p14:tracePt t="24626" x="6581775" y="5718175"/>
          <p14:tracePt t="24663" x="6578600" y="5718175"/>
          <p14:tracePt t="24678" x="6562725" y="5718175"/>
          <p14:tracePt t="24694" x="6553200" y="5705475"/>
          <p14:tracePt t="24711" x="6537325" y="5683250"/>
          <p14:tracePt t="24728" x="6496050" y="5616575"/>
          <p14:tracePt t="24743" x="6483350" y="5556250"/>
          <p14:tracePt t="24760" x="6470650" y="5511800"/>
          <p14:tracePt t="24777" x="6451600" y="5448300"/>
          <p14:tracePt t="24794" x="6432550" y="5416550"/>
          <p14:tracePt t="24810" x="6419850" y="5384800"/>
          <p14:tracePt t="24827" x="6403975" y="5356225"/>
          <p14:tracePt t="24843" x="6403975" y="5343525"/>
          <p14:tracePt t="24861" x="6403975" y="5330825"/>
          <p14:tracePt t="25205" x="6403975" y="5327650"/>
          <p14:tracePt t="25212" x="6403975" y="5321300"/>
          <p14:tracePt t="25227" x="6403975" y="5311775"/>
          <p14:tracePt t="25243" x="6410325" y="5302250"/>
          <p14:tracePt t="25261" x="6410325" y="5283200"/>
          <p14:tracePt t="25293" x="6410325" y="5273675"/>
          <p14:tracePt t="25626" x="6407150" y="5280025"/>
          <p14:tracePt t="25633" x="6394450" y="5299075"/>
          <p14:tracePt t="25644" x="6381750" y="5311775"/>
          <p14:tracePt t="25660" x="6337300" y="5356225"/>
          <p14:tracePt t="25676" x="6305550" y="5381625"/>
          <p14:tracePt t="25693" x="6283325" y="5407025"/>
          <p14:tracePt t="25710" x="6238875" y="5445125"/>
          <p14:tracePt t="25727" x="6216650" y="5454650"/>
          <p14:tracePt t="25743" x="6207125" y="5464175"/>
          <p14:tracePt t="25760" x="6184900" y="5486400"/>
          <p14:tracePt t="25776" x="6175375" y="5495925"/>
          <p14:tracePt t="25793" x="6162675" y="5505450"/>
          <p14:tracePt t="25810" x="6153150" y="5514975"/>
          <p14:tracePt t="25838" x="6153150" y="5521325"/>
          <p14:tracePt t="25889" x="6153150" y="5530850"/>
          <p14:tracePt t="25945" x="6149975" y="5530850"/>
          <p14:tracePt t="25959" x="6149975" y="5537200"/>
          <p14:tracePt t="26037" x="6149975" y="5534025"/>
          <p14:tracePt t="26044" x="6153150" y="5524500"/>
          <p14:tracePt t="26052" x="6156325" y="5518150"/>
          <p14:tracePt t="26059" x="6169025" y="5508625"/>
          <p14:tracePt t="26076" x="6184900" y="5476875"/>
          <p14:tracePt t="26093" x="6223000" y="5432425"/>
          <p14:tracePt t="26110" x="6248400" y="5410200"/>
          <p14:tracePt t="26127" x="6280150" y="5375275"/>
          <p14:tracePt t="26143" x="6330950" y="5346700"/>
          <p14:tracePt t="26160" x="6353175" y="5327650"/>
          <p14:tracePt t="26176" x="6372225" y="5314950"/>
          <p14:tracePt t="26193" x="6391275" y="5302250"/>
          <p14:tracePt t="26210" x="6400800" y="5292725"/>
          <p14:tracePt t="26557" x="6384925" y="5311775"/>
          <p14:tracePt t="26564" x="6372225" y="5340350"/>
          <p14:tracePt t="26577" x="6356350" y="5368925"/>
          <p14:tracePt t="26593" x="6311900" y="5435600"/>
          <p14:tracePt t="26610" x="6286500" y="5461000"/>
          <p14:tracePt t="26643" x="6216650" y="5530850"/>
          <p14:tracePt t="26677" x="6169025" y="5575300"/>
          <p14:tracePt t="26693" x="6146800" y="5600700"/>
          <p14:tracePt t="26710" x="6115050" y="5626100"/>
          <p14:tracePt t="26727" x="6076950" y="5651500"/>
          <p14:tracePt t="26744" x="6048375" y="5673725"/>
          <p14:tracePt t="26760" x="6029325" y="5686425"/>
          <p14:tracePt t="26777" x="5994400" y="5702300"/>
          <p14:tracePt t="26793" x="5984875" y="5718175"/>
          <p14:tracePt t="26810" x="5969000" y="5727700"/>
          <p14:tracePt t="26827" x="5937250" y="5743575"/>
          <p14:tracePt t="26843" x="5927725" y="5753100"/>
          <p14:tracePt t="26860" x="5918200" y="5768975"/>
          <p14:tracePt t="26876" x="5895975" y="5778500"/>
          <p14:tracePt t="26893" x="5886450" y="5784850"/>
          <p14:tracePt t="26910" x="5876925" y="5784850"/>
          <p14:tracePt t="26927" x="5861050" y="5784850"/>
          <p14:tracePt t="26943" x="5845175" y="5791200"/>
          <p14:tracePt t="26960" x="5845175" y="5800725"/>
          <p14:tracePt t="26976" x="5842000" y="5800725"/>
          <p14:tracePt t="33006" x="5908675" y="5797550"/>
          <p14:tracePt t="33013" x="6022975" y="5788025"/>
          <p14:tracePt t="33027" x="6311900" y="5765800"/>
          <p14:tracePt t="33044" x="6686550" y="5718175"/>
          <p14:tracePt t="33078" x="7480300" y="5546725"/>
          <p14:tracePt t="33110" x="7867650" y="5441950"/>
          <p14:tracePt t="33127" x="8004175" y="5394325"/>
          <p14:tracePt t="33143" x="8061325" y="5381625"/>
          <p14:tracePt t="33159" x="8099425" y="5368925"/>
          <p14:tracePt t="33176" x="8118475" y="5353050"/>
          <p14:tracePt t="33192" x="8131175" y="5324475"/>
          <p14:tracePt t="33209" x="8150225" y="5302250"/>
          <p14:tracePt t="33226" x="8150225" y="5267325"/>
          <p14:tracePt t="33242" x="8134350" y="5245100"/>
          <p14:tracePt t="33259" x="8115300" y="5226050"/>
          <p14:tracePt t="33276" x="8026400" y="5168900"/>
          <p14:tracePt t="33293" x="7883525" y="5124450"/>
          <p14:tracePt t="33309" x="7708900" y="5076825"/>
          <p14:tracePt t="33326" x="7381875" y="4981575"/>
          <p14:tracePt t="33343" x="7159625" y="4905375"/>
          <p14:tracePt t="33362" x="6769100" y="4768850"/>
          <p14:tracePt t="33378" x="6457950" y="4667250"/>
          <p14:tracePt t="33395" x="6257925" y="4591050"/>
          <p14:tracePt t="33411" x="5965825" y="4514850"/>
          <p14:tracePt t="33427" x="5857875" y="4489450"/>
          <p14:tracePt t="33442" x="5775325" y="4479925"/>
          <p14:tracePt t="33460" x="5715000" y="4479925"/>
          <p14:tracePt t="33476" x="5667375" y="4479925"/>
          <p14:tracePt t="33493" x="5651500" y="4479925"/>
          <p14:tracePt t="33509" x="5635625" y="4479925"/>
          <p14:tracePt t="33526" x="5622925" y="4479925"/>
          <p14:tracePt t="33568" x="5629275" y="4479925"/>
          <p14:tracePt t="33576" x="5638800" y="4476750"/>
          <p14:tracePt t="33592" x="5676900" y="4464050"/>
          <p14:tracePt t="33609" x="5730875" y="4441825"/>
          <p14:tracePt t="33627" x="5822950" y="4416425"/>
          <p14:tracePt t="33643" x="5880100" y="4378325"/>
          <p14:tracePt t="33660" x="5924550" y="4343400"/>
          <p14:tracePt t="33676" x="5953125" y="4295775"/>
          <p14:tracePt t="33692" x="5984875" y="4248150"/>
          <p14:tracePt t="33709" x="6022975" y="4124325"/>
          <p14:tracePt t="33726" x="6042025" y="4003675"/>
          <p14:tracePt t="33742" x="6073775" y="3917950"/>
          <p14:tracePt t="33759" x="6134100" y="3819525"/>
          <p14:tracePt t="33776" x="6197600" y="3736975"/>
          <p14:tracePt t="33792" x="6305550" y="3638550"/>
          <p14:tracePt t="33809" x="6467475" y="3476625"/>
          <p14:tracePt t="33825" x="6600825" y="3397250"/>
          <p14:tracePt t="33843" x="6715125" y="3343275"/>
          <p14:tracePt t="33859" x="6800850" y="3298825"/>
          <p14:tracePt t="33876" x="6826250" y="3289300"/>
          <p14:tracePt t="33893" x="6835775" y="3289300"/>
          <p14:tracePt t="33926" x="6829425" y="3289300"/>
          <p14:tracePt t="33942" x="6769100" y="3276600"/>
          <p14:tracePt t="33959" x="6467475" y="3248025"/>
          <p14:tracePt t="33976" x="6127750" y="3238500"/>
          <p14:tracePt t="33993" x="5610225" y="3222625"/>
          <p14:tracePt t="34010" x="4702175" y="3222625"/>
          <p14:tracePt t="34027" x="4073525" y="3222625"/>
          <p14:tracePt t="34044" x="3298825" y="3232150"/>
          <p14:tracePt t="34061" x="2914650" y="3257550"/>
          <p14:tracePt t="34077" x="2689225" y="3286125"/>
          <p14:tracePt t="34093" x="2571750" y="3305175"/>
          <p14:tracePt t="34109" x="2505075" y="3324225"/>
          <p14:tracePt t="34126" x="2479675" y="3333750"/>
          <p14:tracePt t="34143" x="2476500" y="3355975"/>
          <p14:tracePt t="34159" x="2492375" y="3422650"/>
          <p14:tracePt t="34176" x="2555875" y="3486150"/>
          <p14:tracePt t="34192" x="2647950" y="3552825"/>
          <p14:tracePt t="34210" x="2800350" y="3638550"/>
          <p14:tracePt t="34226" x="2921000" y="3679825"/>
          <p14:tracePt t="34243" x="3159125" y="3743325"/>
          <p14:tracePt t="34259" x="3298825" y="3762375"/>
          <p14:tracePt t="34276" x="3438525" y="3771900"/>
          <p14:tracePt t="34294" x="3654425" y="3771900"/>
          <p14:tracePt t="34309" x="3759200" y="3771900"/>
          <p14:tracePt t="34326" x="3867150" y="3756025"/>
          <p14:tracePt t="34343" x="4044950" y="3724275"/>
          <p14:tracePt t="34359" x="4130675" y="3708400"/>
          <p14:tracePt t="34376" x="4222750" y="3698875"/>
          <p14:tracePt t="34393" x="4410075" y="3692525"/>
          <p14:tracePt t="34409" x="4527550" y="3673475"/>
          <p14:tracePt t="34426" x="4645025" y="3648075"/>
          <p14:tracePt t="34442" x="4857750" y="3622675"/>
          <p14:tracePt t="34459" x="4975225" y="3587750"/>
          <p14:tracePt t="34476" x="5054600" y="3556000"/>
          <p14:tracePt t="34493" x="5133975" y="3536950"/>
          <p14:tracePt t="34509" x="5172075" y="3524250"/>
          <p14:tracePt t="34526" x="5216525" y="3511550"/>
          <p14:tracePt t="34543" x="5280025" y="3511550"/>
          <p14:tracePt t="34559" x="5308600" y="3511550"/>
          <p14:tracePt t="34576" x="5330825" y="3521075"/>
          <p14:tracePt t="34592" x="5353050" y="3530600"/>
          <p14:tracePt t="34609" x="5368925" y="3530600"/>
          <p14:tracePt t="34626" x="5378450" y="3530600"/>
          <p14:tracePt t="34664" x="5378450" y="3533775"/>
          <p14:tracePt t="34675" x="5378450" y="3540125"/>
          <p14:tracePt t="34693" x="5378450" y="3559175"/>
          <p14:tracePt t="34709" x="5378450" y="3568700"/>
          <p14:tracePt t="34726" x="5378450" y="3578225"/>
          <p14:tracePt t="34742" x="5378450" y="3594100"/>
          <p14:tracePt t="34759" x="5378450" y="3609975"/>
          <p14:tracePt t="34776" x="5378450" y="3619500"/>
          <p14:tracePt t="36529" x="5499100" y="3629025"/>
          <p14:tracePt t="36536" x="5768975" y="3670300"/>
          <p14:tracePt t="36543" x="6019800" y="3727450"/>
          <p14:tracePt t="36559" x="6632575" y="3940175"/>
          <p14:tracePt t="36580" x="7353300" y="4137025"/>
          <p14:tracePt t="36597" x="7588250" y="4184650"/>
          <p14:tracePt t="36616" x="7829550" y="4194175"/>
          <p14:tracePt t="36642" x="7927975" y="4171950"/>
          <p14:tracePt t="36676" x="7947025" y="4073525"/>
          <p14:tracePt t="36692" x="7893050" y="3997325"/>
          <p14:tracePt t="36712" x="7845425" y="3962400"/>
          <p14:tracePt t="36725" x="7769225" y="3933825"/>
          <p14:tracePt t="36742" x="7575550" y="3870325"/>
          <p14:tracePt t="36759" x="7467600" y="3854450"/>
          <p14:tracePt t="36776" x="7340600" y="3838575"/>
          <p14:tracePt t="36793" x="7165975" y="3819525"/>
          <p14:tracePt t="36810" x="7083425" y="3819525"/>
          <p14:tracePt t="36828" x="7004050" y="3819525"/>
          <p14:tracePt t="36843" x="6959600" y="3829050"/>
          <p14:tracePt t="36860" x="6931025" y="3835400"/>
          <p14:tracePt t="36878" x="6892925" y="3848100"/>
          <p14:tracePt t="36892" x="6842125" y="3879850"/>
          <p14:tracePt t="36909" x="6816725" y="3911600"/>
          <p14:tracePt t="36925" x="6797675" y="3949700"/>
          <p14:tracePt t="36942" x="6800850" y="3990975"/>
          <p14:tracePt t="36959" x="6826250" y="4022725"/>
          <p14:tracePt t="36975" x="6931025" y="4054475"/>
          <p14:tracePt t="36992" x="7204075" y="4048125"/>
          <p14:tracePt t="37009" x="7391400" y="4000500"/>
          <p14:tracePt t="37026" x="7677150" y="3879850"/>
          <p14:tracePt t="37043" x="7820025" y="3825875"/>
          <p14:tracePt t="37059" x="7940675" y="3781425"/>
          <p14:tracePt t="37076" x="8102600" y="3724275"/>
          <p14:tracePt t="37092" x="8159750" y="3702050"/>
          <p14:tracePt t="37109" x="8204200" y="3689350"/>
          <p14:tracePt t="37126" x="8226425" y="3673475"/>
          <p14:tracePt t="37142" x="8235950" y="3657600"/>
          <p14:tracePt t="37159" x="8235950" y="3648075"/>
          <p14:tracePt t="37176" x="8229600" y="3638550"/>
          <p14:tracePt t="37192" x="8178800" y="3632200"/>
          <p14:tracePt t="37209" x="8096250" y="3632200"/>
          <p14:tracePt t="37227" x="7950200" y="3670300"/>
          <p14:tracePt t="37242" x="7842250" y="3705225"/>
          <p14:tracePt t="37259" x="7743825" y="3721100"/>
          <p14:tracePt t="37276" x="7600950" y="3743325"/>
          <p14:tracePt t="37292" x="7483475" y="3752850"/>
          <p14:tracePt t="37309" x="7343775" y="3762375"/>
          <p14:tracePt t="37325" x="7191375" y="3778250"/>
          <p14:tracePt t="37342" x="7096125" y="3794125"/>
          <p14:tracePt t="37358" x="6997700" y="3810000"/>
          <p14:tracePt t="37376" x="6877050" y="3832225"/>
          <p14:tracePt t="37392" x="6832600" y="3844925"/>
          <p14:tracePt t="37409" x="6800850" y="3857625"/>
          <p14:tracePt t="37425" x="6759575" y="3870325"/>
          <p14:tracePt t="37443" x="6737350" y="3870325"/>
          <p14:tracePt t="37459" x="6715125" y="3870325"/>
          <p14:tracePt t="37475" x="6673850" y="3870325"/>
          <p14:tracePt t="37492" x="6645275" y="3870325"/>
          <p14:tracePt t="37509" x="6629400" y="3873500"/>
          <p14:tracePt t="37526" x="6616700" y="3873500"/>
          <p14:tracePt t="37542" x="6604000" y="3879850"/>
          <p14:tracePt t="37559" x="6591300" y="3879850"/>
          <p14:tracePt t="37561" x="6584950" y="3883025"/>
          <p14:tracePt t="37576" x="6575425" y="3898900"/>
          <p14:tracePt t="37592" x="6565900" y="3908425"/>
          <p14:tracePt t="37609" x="6556375" y="3917950"/>
          <p14:tracePt t="37625" x="6540500" y="3933825"/>
          <p14:tracePt t="37642" x="6530975" y="3943350"/>
          <p14:tracePt t="37659" x="6515100" y="3943350"/>
          <p14:tracePt t="37903" x="6467475" y="3933825"/>
          <p14:tracePt t="37909" x="6419850" y="3917950"/>
          <p14:tracePt t="37916" x="6350000" y="3898900"/>
          <p14:tracePt t="37925" x="6267450" y="3883025"/>
          <p14:tracePt t="37942" x="6111875" y="3844925"/>
          <p14:tracePt t="37959" x="5946775" y="3813175"/>
          <p14:tracePt t="37975" x="5851525" y="3797300"/>
          <p14:tracePt t="37992" x="5753100" y="3781425"/>
          <p14:tracePt t="38008" x="5622925" y="3762375"/>
          <p14:tracePt t="38025" x="5572125" y="3762375"/>
          <p14:tracePt t="38042" x="5527675" y="3762375"/>
          <p14:tracePt t="38059" x="5473700" y="3762375"/>
          <p14:tracePt t="38075" x="5451475" y="3762375"/>
          <p14:tracePt t="38092" x="5419725" y="3762375"/>
          <p14:tracePt t="38109" x="5381625" y="3762375"/>
          <p14:tracePt t="38125" x="5359400" y="3762375"/>
          <p14:tracePt t="38142" x="5321300" y="3762375"/>
          <p14:tracePt t="38159" x="5295900" y="3762375"/>
          <p14:tracePt t="38175" x="5286375" y="3762375"/>
          <p14:tracePt t="38192" x="5270500" y="3762375"/>
          <p14:tracePt t="38208" x="5254625" y="3762375"/>
          <p14:tracePt t="38225" x="5245100" y="3762375"/>
          <p14:tracePt t="38242" x="5235575" y="3762375"/>
          <p14:tracePt t="38259" x="5216525" y="3752850"/>
          <p14:tracePt t="38275" x="5207000" y="3749675"/>
          <p14:tracePt t="39176" x="5241925" y="3759200"/>
          <p14:tracePt t="39183" x="5311775" y="3775075"/>
          <p14:tracePt t="39192" x="5372100" y="3784600"/>
          <p14:tracePt t="39209" x="5524500" y="3819525"/>
          <p14:tracePt t="39226" x="5803900" y="3867150"/>
          <p14:tracePt t="39243" x="5975350" y="3876675"/>
          <p14:tracePt t="39259" x="6146800" y="3886200"/>
          <p14:tracePt t="39292" x="6403975" y="3902075"/>
          <p14:tracePt t="39326" x="6543675" y="3921125"/>
          <p14:tracePt t="39342" x="6565900" y="3921125"/>
          <p14:tracePt t="39359" x="6575425" y="3921125"/>
          <p14:tracePt t="39396" x="6569075" y="3921125"/>
          <p14:tracePt t="39408" x="6565900" y="3921125"/>
          <p14:tracePt t="39425" x="6527800" y="3921125"/>
          <p14:tracePt t="39442" x="6489700" y="3911600"/>
          <p14:tracePt t="39459" x="6451600" y="3905250"/>
          <p14:tracePt t="39475" x="6397625" y="3905250"/>
          <p14:tracePt t="39492" x="6365875" y="3905250"/>
          <p14:tracePt t="39508" x="6343650" y="3905250"/>
          <p14:tracePt t="39525" x="6305550" y="3905250"/>
          <p14:tracePt t="39542" x="6296025" y="3905250"/>
          <p14:tracePt t="39558" x="6286500" y="3898900"/>
          <p14:tracePt t="39575" x="6270625" y="3889375"/>
          <p14:tracePt t="39592" x="6261100" y="3883025"/>
          <p14:tracePt t="39609" x="6261100" y="3879850"/>
          <p14:tracePt t="39626" x="6283325" y="3857625"/>
          <p14:tracePt t="39642" x="6321425" y="3844925"/>
          <p14:tracePt t="39658" x="6356350" y="3844925"/>
          <p14:tracePt t="39675" x="6413500" y="3844925"/>
          <p14:tracePt t="39692" x="6435725" y="3844925"/>
          <p14:tracePt t="39708" x="6457950" y="3844925"/>
          <p14:tracePt t="39725" x="6473825" y="3844925"/>
          <p14:tracePt t="39742" x="6483350" y="3844925"/>
          <p14:tracePt t="39758" x="6486525" y="3844925"/>
          <p14:tracePt t="39810" x="6486525" y="3841750"/>
          <p14:tracePt t="39817" x="6486525" y="3835400"/>
          <p14:tracePt t="39824" x="6480175" y="3832225"/>
          <p14:tracePt t="39842" x="6470650" y="3822700"/>
          <p14:tracePt t="39859" x="6454775" y="3806825"/>
          <p14:tracePt t="39875" x="6438900" y="3797300"/>
          <p14:tracePt t="39892" x="6429375" y="3787775"/>
          <p14:tracePt t="39909" x="6416675" y="3771900"/>
          <p14:tracePt t="39925" x="6407150" y="3756025"/>
          <p14:tracePt t="39942" x="6407150" y="3746500"/>
          <p14:tracePt t="39959" x="6407150" y="3730625"/>
          <p14:tracePt t="39975" x="6407150" y="3721100"/>
          <p14:tracePt t="39992" x="6394450" y="3711575"/>
          <p14:tracePt t="40009" x="6394450" y="3702050"/>
          <p14:tracePt t="40025" x="6394450" y="3698875"/>
          <p14:tracePt t="40042" x="6391275" y="3692525"/>
          <p14:tracePt t="40059" x="6384925" y="3683000"/>
          <p14:tracePt t="40075" x="6375400" y="3676650"/>
          <p14:tracePt t="40092" x="6365875" y="3673475"/>
          <p14:tracePt t="40108" x="6343650" y="3660775"/>
          <p14:tracePt t="40125" x="6334125" y="3660775"/>
          <p14:tracePt t="40142" x="6324600" y="3660775"/>
          <p14:tracePt t="40158" x="6311900" y="3660775"/>
          <p14:tracePt t="40175" x="6302375" y="3660775"/>
          <p14:tracePt t="40191" x="6286500" y="3673475"/>
          <p14:tracePt t="40208" x="6270625" y="3689350"/>
          <p14:tracePt t="40225" x="6261100" y="3698875"/>
          <p14:tracePt t="40242" x="6251575" y="3705225"/>
          <p14:tracePt t="40258" x="6229350" y="3708400"/>
          <p14:tracePt t="40275" x="6219825" y="3708400"/>
          <p14:tracePt t="40309" x="6264275" y="3705225"/>
          <p14:tracePt t="40325" x="6381750" y="3679825"/>
          <p14:tracePt t="40342" x="6565900" y="3651250"/>
          <p14:tracePt t="40358" x="6880225" y="3584575"/>
          <p14:tracePt t="40375" x="7077075" y="3549650"/>
          <p14:tracePt t="40392" x="7264400" y="3492500"/>
          <p14:tracePt t="40409" x="7442200" y="3457575"/>
          <p14:tracePt t="40425" x="7550150" y="3422650"/>
          <p14:tracePt t="40442" x="7686675" y="3390900"/>
          <p14:tracePt t="40458" x="7750175" y="3378200"/>
          <p14:tracePt t="40475" x="7791450" y="3349625"/>
          <p14:tracePt t="40492" x="7820025" y="3333750"/>
          <p14:tracePt t="40509" x="7835900" y="3324225"/>
          <p14:tracePt t="40525" x="7839075" y="3308350"/>
          <p14:tracePt t="40542" x="7839075" y="3292475"/>
          <p14:tracePt t="40575" x="7832725" y="3292475"/>
          <p14:tracePt t="40592" x="7813675" y="3292475"/>
          <p14:tracePt t="40608" x="7791450" y="3292475"/>
          <p14:tracePt t="40626" x="7756525" y="3292475"/>
          <p14:tracePt t="40642" x="7677150" y="3305175"/>
          <p14:tracePt t="40658" x="7566025" y="3336925"/>
          <p14:tracePt t="40675" x="7413625" y="3384550"/>
          <p14:tracePt t="40692" x="7162800" y="3476625"/>
          <p14:tracePt t="40708" x="6975475" y="3540125"/>
          <p14:tracePt t="40725" x="6829425" y="3603625"/>
          <p14:tracePt t="40742" x="6661150" y="3654425"/>
          <p14:tracePt t="40758" x="6559550" y="3695700"/>
          <p14:tracePt t="40775" x="6461125" y="3730625"/>
          <p14:tracePt t="40791" x="6375400" y="3781425"/>
          <p14:tracePt t="40808" x="6337300" y="3806825"/>
          <p14:tracePt t="40825" x="6289675" y="3838575"/>
          <p14:tracePt t="40841" x="6245225" y="3876675"/>
          <p14:tracePt t="40859" x="6229350" y="3889375"/>
          <p14:tracePt t="40875" x="6219825" y="3898900"/>
          <p14:tracePt t="40892" x="6197600" y="3911600"/>
          <p14:tracePt t="40908" x="6197600" y="3921125"/>
          <p14:tracePt t="40925" x="6197600" y="3927475"/>
          <p14:tracePt t="40958" x="6194425" y="3924300"/>
          <p14:tracePt t="40976" x="6178550" y="3911600"/>
          <p14:tracePt t="40991" x="6172200" y="3889375"/>
          <p14:tracePt t="41009" x="6172200" y="3873500"/>
          <p14:tracePt t="41027" x="6172200" y="3857625"/>
          <p14:tracePt t="41042" x="6172200" y="3848100"/>
          <p14:tracePt t="41059" x="6172200" y="3835400"/>
          <p14:tracePt t="41075" x="6162675" y="3825875"/>
          <p14:tracePt t="41091" x="6143625" y="3810000"/>
          <p14:tracePt t="41108" x="6134100" y="3800475"/>
          <p14:tracePt t="41125" x="6118225" y="3794125"/>
          <p14:tracePt t="41142" x="6108700" y="3794125"/>
          <p14:tracePt t="41158" x="6092825" y="3794125"/>
          <p14:tracePt t="41175" x="6083300" y="3784600"/>
          <p14:tracePt t="41208" x="6083300" y="3778250"/>
          <p14:tracePt t="41269" x="6086475" y="3778250"/>
          <p14:tracePt t="41276" x="6089650" y="3778250"/>
          <p14:tracePt t="41292" x="6105525" y="3778250"/>
          <p14:tracePt t="41308" x="6111875" y="3778250"/>
          <p14:tracePt t="41325" x="6115050" y="3778250"/>
          <p14:tracePt t="41358" x="6121400" y="3778250"/>
          <p14:tracePt t="41426" x="6124575" y="3778250"/>
          <p14:tracePt t="41433" x="6130925" y="3778250"/>
          <p14:tracePt t="41446" x="6134100" y="3778250"/>
          <p14:tracePt t="41498" x="6140450" y="3778250"/>
          <p14:tracePt t="41505" x="6143625" y="3778250"/>
          <p14:tracePt t="41519" x="6156325" y="3778250"/>
          <p14:tracePt t="41532" x="6159500" y="3778250"/>
          <p14:tracePt t="41546" x="6165850" y="3775075"/>
          <p14:tracePt t="41558" x="6169025" y="3768725"/>
          <p14:tracePt t="41575" x="6184900" y="3756025"/>
          <p14:tracePt t="41592" x="6194425" y="3724275"/>
          <p14:tracePt t="41609" x="6207125" y="3702050"/>
          <p14:tracePt t="41626" x="6207125" y="3676650"/>
          <p14:tracePt t="41642" x="6207125" y="3667125"/>
          <p14:tracePt t="41658" x="6207125" y="3660775"/>
          <p14:tracePt t="41761" x="6200775" y="3660775"/>
          <p14:tracePt t="41768" x="6194425" y="3660775"/>
          <p14:tracePt t="41776" x="6191250" y="3660775"/>
          <p14:tracePt t="41792" x="6181725" y="3663950"/>
          <p14:tracePt t="41809" x="6159500" y="3673475"/>
          <p14:tracePt t="41825" x="6137275" y="3686175"/>
          <p14:tracePt t="41842" x="6127750" y="3686175"/>
          <p14:tracePt t="41859" x="6108700" y="3686175"/>
          <p14:tracePt t="41875" x="6092825" y="3686175"/>
          <p14:tracePt t="41891" x="6083300" y="3686175"/>
          <p14:tracePt t="41909" x="6067425" y="3686175"/>
          <p14:tracePt t="41925" x="6057900" y="3686175"/>
          <p14:tracePt t="41942" x="6042025" y="3686175"/>
          <p14:tracePt t="41959" x="6032500" y="3695700"/>
          <p14:tracePt t="41975" x="6032500" y="3698875"/>
          <p14:tracePt t="41992" x="6032500" y="3705225"/>
          <p14:tracePt t="42009" x="6032500" y="3708400"/>
          <p14:tracePt t="42131" x="6035675" y="3708400"/>
          <p14:tracePt t="42137" x="6038850" y="3708400"/>
          <p14:tracePt t="42143" x="6045200" y="3708400"/>
          <p14:tracePt t="42158" x="6061075" y="3708400"/>
          <p14:tracePt t="42175" x="6070600" y="3708400"/>
          <p14:tracePt t="42192" x="6080125" y="3708400"/>
          <p14:tracePt t="42208" x="6092825" y="3708400"/>
          <p14:tracePt t="42225" x="6115050" y="3708400"/>
          <p14:tracePt t="42241" x="6124575" y="3708400"/>
          <p14:tracePt t="42258" x="6140450" y="3708400"/>
          <p14:tracePt t="42834" x="6121400" y="3708400"/>
          <p14:tracePt t="42841" x="6083300" y="3698875"/>
          <p14:tracePt t="42848" x="6057900" y="3692525"/>
          <p14:tracePt t="42858" x="6007100" y="3676650"/>
          <p14:tracePt t="42875" x="5930900" y="3654425"/>
          <p14:tracePt t="42891" x="5838825" y="3625850"/>
          <p14:tracePt t="42908" x="5800725" y="3613150"/>
          <p14:tracePt t="42942" x="5702300" y="3594100"/>
          <p14:tracePt t="42975" x="5657850" y="3587750"/>
          <p14:tracePt t="42992" x="5629275" y="3587750"/>
          <p14:tracePt t="43008" x="5619750" y="3587750"/>
          <p14:tracePt t="43025" x="5610225" y="3587750"/>
          <p14:tracePt t="43042" x="5588000" y="3587750"/>
          <p14:tracePt t="43058" x="5578475" y="3587750"/>
          <p14:tracePt t="43075" x="5568950" y="3587750"/>
          <p14:tracePt t="43092" x="5559425" y="3587750"/>
          <p14:tracePt t="43197" x="5559425" y="3590925"/>
          <p14:tracePt t="43205" x="5559425" y="3600450"/>
          <p14:tracePt t="43212" x="5559425" y="3603625"/>
          <p14:tracePt t="43225" x="5559425" y="3613150"/>
          <p14:tracePt t="43241" x="5562600" y="3629025"/>
          <p14:tracePt t="43258" x="5581650" y="3660775"/>
          <p14:tracePt t="43276" x="5638800" y="3698875"/>
          <p14:tracePt t="43291" x="5664200" y="3730625"/>
          <p14:tracePt t="43309" x="5692775" y="3749675"/>
          <p14:tracePt t="43325" x="5715000" y="3765550"/>
          <p14:tracePt t="43341" x="5730875" y="3775075"/>
          <p14:tracePt t="43358" x="5737225" y="3775075"/>
          <p14:tracePt t="44123" x="5765800" y="3775075"/>
          <p14:tracePt t="44130" x="5791200" y="3771900"/>
          <p14:tracePt t="44141" x="5829300" y="3771900"/>
          <p14:tracePt t="44158" x="5915025" y="3759200"/>
          <p14:tracePt t="44175" x="5978525" y="3752850"/>
          <p14:tracePt t="44192" x="6042025" y="3740150"/>
          <p14:tracePt t="44225" x="6134100" y="3740150"/>
          <p14:tracePt t="44258" x="6172200" y="3740150"/>
          <p14:tracePt t="44315" x="6169025" y="3740150"/>
          <p14:tracePt t="44322" x="6165850" y="3740150"/>
          <p14:tracePt t="44329" x="6159500" y="3740150"/>
          <p14:tracePt t="44341" x="6153150" y="3740150"/>
          <p14:tracePt t="44358" x="6134100" y="3733800"/>
          <p14:tracePt t="44375" x="6124575" y="3733800"/>
          <p14:tracePt t="44391" x="6115050" y="3733800"/>
          <p14:tracePt t="44408" x="6096000" y="3727450"/>
          <p14:tracePt t="44425" x="6089650" y="3724275"/>
          <p14:tracePt t="44441" x="6086475" y="3717925"/>
          <p14:tracePt t="44458" x="6080125" y="3708400"/>
          <p14:tracePt t="44475" x="6076950" y="3705225"/>
          <p14:tracePt t="44492" x="6070600" y="3698875"/>
          <p14:tracePt t="44508" x="6070600" y="3689350"/>
          <p14:tracePt t="44541" x="6070600" y="3683000"/>
          <p14:tracePt t="44564" x="6070600" y="3679825"/>
          <p14:tracePt t="44578" x="6070600" y="3673475"/>
          <p14:tracePt t="44591" x="6070600" y="3670300"/>
          <p14:tracePt t="44608" x="6070600" y="3660775"/>
          <p14:tracePt t="44625" x="6070600" y="3654425"/>
          <p14:tracePt t="44642" x="6083300" y="3635375"/>
          <p14:tracePt t="44658" x="6111875" y="3622675"/>
          <p14:tracePt t="44675" x="6134100" y="3622675"/>
          <p14:tracePt t="44692" x="6175375" y="3622675"/>
          <p14:tracePt t="44708" x="6197600" y="3622675"/>
          <p14:tracePt t="44725" x="6226175" y="3622675"/>
          <p14:tracePt t="44742" x="6289675" y="3638550"/>
          <p14:tracePt t="44758" x="6334125" y="3657600"/>
          <p14:tracePt t="44775" x="6391275" y="3679825"/>
          <p14:tracePt t="44791" x="6464300" y="3698875"/>
          <p14:tracePt t="44808" x="6502400" y="3717925"/>
          <p14:tracePt t="44825" x="6527800" y="3730625"/>
          <p14:tracePt t="44842" x="6546850" y="3730625"/>
          <p14:tracePt t="44858" x="6556375" y="3730625"/>
          <p14:tracePt t="44875" x="6565900" y="3733800"/>
          <p14:tracePt t="44892" x="6581775" y="3746500"/>
          <p14:tracePt t="44908" x="6610350" y="3749675"/>
          <p14:tracePt t="44925" x="6632575" y="3749675"/>
          <p14:tracePt t="44941" x="6696075" y="3762375"/>
          <p14:tracePt t="44958" x="6740525" y="3778250"/>
          <p14:tracePt t="44975" x="6784975" y="3784600"/>
          <p14:tracePt t="44991" x="6848475" y="3803650"/>
          <p14:tracePt t="45008" x="6892925" y="3816350"/>
          <p14:tracePt t="45025" x="6959600" y="3829050"/>
          <p14:tracePt t="45041" x="7070725" y="3860800"/>
          <p14:tracePt t="45058" x="7146925" y="3873500"/>
          <p14:tracePt t="45075" x="7197725" y="3889375"/>
          <p14:tracePt t="45091" x="7289800" y="3895725"/>
          <p14:tracePt t="45108" x="7331075" y="3895725"/>
          <p14:tracePt t="45124" x="7391400" y="3895725"/>
          <p14:tracePt t="45141" x="7454900" y="3914775"/>
          <p14:tracePt t="45158" x="7493000" y="3921125"/>
          <p14:tracePt t="45175" x="7534275" y="3927475"/>
          <p14:tracePt t="45192" x="7556500" y="3933825"/>
          <p14:tracePt t="45208" x="7578725" y="3933825"/>
          <p14:tracePt t="45224" x="7607300" y="3937000"/>
          <p14:tracePt t="45241" x="7658100" y="3949700"/>
          <p14:tracePt t="45258" x="7686675" y="3962400"/>
          <p14:tracePt t="45275" x="7721600" y="3981450"/>
          <p14:tracePt t="45291" x="7734300" y="3990975"/>
          <p14:tracePt t="45308" x="7743825" y="3994150"/>
          <p14:tracePt t="45325" x="7762875" y="4003675"/>
          <p14:tracePt t="45341" x="7762875" y="4010025"/>
          <p14:tracePt t="45358" x="7762875" y="4025900"/>
          <p14:tracePt t="45375" x="7762875" y="4038600"/>
          <p14:tracePt t="45391" x="7762875" y="4048125"/>
          <p14:tracePt t="45408" x="7762875" y="4060825"/>
          <p14:tracePt t="45424" x="7762875" y="4079875"/>
          <p14:tracePt t="45441" x="7756525" y="4089400"/>
          <p14:tracePt t="45458" x="7747000" y="4098925"/>
          <p14:tracePt t="45475" x="7731125" y="4121150"/>
          <p14:tracePt t="45492" x="7721600" y="4130675"/>
          <p14:tracePt t="45508" x="7705725" y="4140200"/>
          <p14:tracePt t="45524" x="7689850" y="4156075"/>
          <p14:tracePt t="45541" x="7667625" y="4171950"/>
          <p14:tracePt t="45558" x="7635875" y="4184650"/>
          <p14:tracePt t="45575" x="7588250" y="4191000"/>
          <p14:tracePt t="45592" x="7553325" y="4191000"/>
          <p14:tracePt t="45608" x="7508875" y="4191000"/>
          <p14:tracePt t="45625" x="7445375" y="4191000"/>
          <p14:tracePt t="45641" x="7400925" y="4191000"/>
          <p14:tracePt t="45658" x="7366000" y="4181475"/>
          <p14:tracePt t="45675" x="7283450" y="4152900"/>
          <p14:tracePt t="45691" x="7229475" y="4140200"/>
          <p14:tracePt t="45708" x="7175500" y="4127500"/>
          <p14:tracePt t="45710" x="7156450" y="4121150"/>
          <p14:tracePt t="45725" x="7112000" y="4108450"/>
          <p14:tracePt t="45741" x="7067550" y="4108450"/>
          <p14:tracePt t="45758" x="7029450" y="4108450"/>
          <p14:tracePt t="45775" x="6981825" y="4108450"/>
          <p14:tracePt t="45791" x="6943725" y="4089400"/>
          <p14:tracePt t="45808" x="6905625" y="4083050"/>
          <p14:tracePt t="45824" x="6858000" y="4076700"/>
          <p14:tracePt t="45841" x="6813550" y="4070350"/>
          <p14:tracePt t="45858" x="6772275" y="4051300"/>
          <p14:tracePt t="45874" x="6734175" y="4051300"/>
          <p14:tracePt t="45891" x="6696075" y="4032250"/>
          <p14:tracePt t="45909" x="6632575" y="4013200"/>
          <p14:tracePt t="45925" x="6594475" y="4000500"/>
          <p14:tracePt t="45942" x="6550025" y="3987800"/>
          <p14:tracePt t="45958" x="6508750" y="3981450"/>
          <p14:tracePt t="45974" x="6486525" y="3981450"/>
          <p14:tracePt t="45991" x="6464300" y="3981450"/>
          <p14:tracePt t="46008" x="6445250" y="3981450"/>
          <p14:tracePt t="46024" x="6429375" y="3981450"/>
          <p14:tracePt t="46041" x="6419850" y="3981450"/>
          <p14:tracePt t="46058" x="6400800" y="3981450"/>
          <p14:tracePt t="46074" x="6391275" y="3981450"/>
          <p14:tracePt t="46092" x="6381750" y="3981450"/>
          <p14:tracePt t="46108" x="6365875" y="3981450"/>
          <p14:tracePt t="46125" x="6350000" y="3981450"/>
          <p14:tracePt t="46141" x="6346825" y="3981450"/>
          <p14:tracePt t="46416" x="6315075" y="3981450"/>
          <p14:tracePt t="46423" x="6270625" y="3981450"/>
          <p14:tracePt t="46429" x="6232525" y="3975100"/>
          <p14:tracePt t="46442" x="6149975" y="3975100"/>
          <p14:tracePt t="46458" x="6064250" y="3959225"/>
          <p14:tracePt t="46475" x="5991225" y="3943350"/>
          <p14:tracePt t="46492" x="5902325" y="3937000"/>
          <p14:tracePt t="46508" x="5867400" y="3937000"/>
          <p14:tracePt t="46525" x="5822950" y="3930650"/>
          <p14:tracePt t="46542" x="5781675" y="3924300"/>
          <p14:tracePt t="46557" x="5759450" y="3911600"/>
          <p14:tracePt t="46574" x="5721350" y="3908425"/>
          <p14:tracePt t="46592" x="5686425" y="3902075"/>
          <p14:tracePt t="46607" x="5657850" y="3902075"/>
          <p14:tracePt t="46625" x="5635625" y="3902075"/>
          <p14:tracePt t="46642" x="5594350" y="3895725"/>
          <p14:tracePt t="46657" x="5572125" y="3895725"/>
          <p14:tracePt t="46674" x="5543550" y="3895725"/>
          <p14:tracePt t="46692" x="5508625" y="3876675"/>
          <p14:tracePt t="46707" x="5476875" y="3867150"/>
          <p14:tracePt t="46725" x="5454650" y="3848100"/>
          <p14:tracePt t="46742" x="5413375" y="3829050"/>
          <p14:tracePt t="46757" x="5387975" y="3816350"/>
          <p14:tracePt t="46775" x="5359400" y="3806825"/>
          <p14:tracePt t="46791" x="5321300" y="3781425"/>
          <p14:tracePt t="46808" x="5292725" y="3768725"/>
          <p14:tracePt t="46825" x="5260975" y="3756025"/>
          <p14:tracePt t="46842" x="5213350" y="3756025"/>
          <p14:tracePt t="46857" x="5168900" y="3756025"/>
          <p14:tracePt t="46875" x="5124450" y="3756025"/>
          <p14:tracePt t="46891" x="5054600" y="3756025"/>
          <p14:tracePt t="46908" x="5010150" y="3756025"/>
          <p14:tracePt t="46925" x="4965700" y="3756025"/>
          <p14:tracePt t="46941" x="4902200" y="3768725"/>
          <p14:tracePt t="46957" x="4857750" y="3775075"/>
          <p14:tracePt t="46975" x="4794250" y="3787775"/>
          <p14:tracePt t="46992" x="4692650" y="3816350"/>
          <p14:tracePt t="47007" x="4629150" y="3832225"/>
          <p14:tracePt t="47025" x="4565650" y="3844925"/>
          <p14:tracePt t="47041" x="4502150" y="3863975"/>
          <p14:tracePt t="47058" x="4448175" y="3883025"/>
          <p14:tracePt t="47075" x="4368800" y="3889375"/>
          <p14:tracePt t="47091" x="4308475" y="3889375"/>
          <p14:tracePt t="47108" x="4264025" y="3902075"/>
          <p14:tracePt t="47125" x="4219575" y="3908425"/>
          <p14:tracePt t="47141" x="4156075" y="3921125"/>
          <p14:tracePt t="47157" x="4124325" y="3927475"/>
          <p14:tracePt t="47175" x="4089400" y="3946525"/>
          <p14:tracePt t="47191" x="4060825" y="3946525"/>
          <p14:tracePt t="47207" x="4051300" y="3949700"/>
          <p14:tracePt t="47225" x="4035425" y="3959225"/>
          <p14:tracePt t="47241" x="4025900" y="3959225"/>
          <p14:tracePt t="47258" x="4025900" y="3968750"/>
          <p14:tracePt t="47275" x="4025900" y="3984625"/>
          <p14:tracePt t="47291" x="4025900" y="3994150"/>
          <p14:tracePt t="47307" x="4032250" y="4003675"/>
          <p14:tracePt t="47325" x="4060825" y="4019550"/>
          <p14:tracePt t="47341" x="4117975" y="4048125"/>
          <p14:tracePt t="47358" x="4194175" y="4079875"/>
          <p14:tracePt t="47375" x="4318000" y="4117975"/>
          <p14:tracePt t="47391" x="4381500" y="4133850"/>
          <p14:tracePt t="47407" x="4419600" y="4146550"/>
          <p14:tracePt t="47424" x="4492625" y="4178300"/>
          <p14:tracePt t="47441" x="4540250" y="4191000"/>
          <p14:tracePt t="47457" x="4591050" y="4197350"/>
          <p14:tracePt t="47474" x="4654550" y="4203700"/>
          <p14:tracePt t="47492" x="4676775" y="4203700"/>
          <p14:tracePt t="47508" x="4705350" y="4203700"/>
          <p14:tracePt t="47524" x="4737100" y="4203700"/>
          <p14:tracePt t="47541" x="4759325" y="4203700"/>
          <p14:tracePt t="47558" x="4768850" y="4203700"/>
          <p14:tracePt t="47574" x="4806950" y="4203700"/>
          <p14:tracePt t="47591" x="4829175" y="4203700"/>
          <p14:tracePt t="47608" x="4851400" y="4203700"/>
          <p14:tracePt t="47625" x="4914900" y="4203700"/>
          <p14:tracePt t="47641" x="4943475" y="4203700"/>
          <p14:tracePt t="47658" x="4972050" y="4203700"/>
          <p14:tracePt t="47674" x="5013325" y="4210050"/>
          <p14:tracePt t="47692" x="5041900" y="4210050"/>
          <p14:tracePt t="47709" x="5064125" y="4210050"/>
          <p14:tracePt t="47725" x="5121275" y="4210050"/>
          <p14:tracePt t="47741" x="5156200" y="4210050"/>
          <p14:tracePt t="47757" x="5200650" y="4210050"/>
          <p14:tracePt t="47774" x="5248275" y="4210050"/>
          <p14:tracePt t="47791" x="5270500" y="4210050"/>
          <p14:tracePt t="47809" x="5299075" y="4210050"/>
          <p14:tracePt t="47825" x="5308600" y="4210050"/>
          <p14:tracePt t="47841" x="5318125" y="4210050"/>
          <p14:tracePt t="47857" x="5327650" y="4203700"/>
          <p14:tracePt t="47874" x="5346700" y="4200525"/>
          <p14:tracePt t="47891" x="5356225" y="4194175"/>
          <p14:tracePt t="47908" x="5372100" y="4187825"/>
          <p14:tracePt t="47925" x="5387975" y="4178300"/>
          <p14:tracePt t="47941" x="5387975" y="4175125"/>
          <p14:tracePt t="47958" x="5394325" y="4168775"/>
          <p14:tracePt t="47974" x="5397500" y="4168775"/>
          <p14:tracePt t="48009" x="5403850" y="4168775"/>
          <p14:tracePt t="48024" x="5407025" y="4168775"/>
          <p14:tracePt t="48041" x="5413375" y="4168775"/>
          <p14:tracePt t="48065" x="5416550" y="4168775"/>
          <p14:tracePt t="48080" x="5416550" y="4162425"/>
          <p14:tracePt t="48130" x="5422900" y="4162425"/>
          <p14:tracePt t="50494" x="5461000" y="4162425"/>
          <p14:tracePt t="50501" x="5530850" y="4168775"/>
          <p14:tracePt t="50508" x="5610225" y="4178300"/>
          <p14:tracePt t="50524" x="5794375" y="4187825"/>
          <p14:tracePt t="50540" x="5953125" y="4187825"/>
          <p14:tracePt t="50557" x="6251575" y="4181475"/>
          <p14:tracePt t="50574" x="6413500" y="4162425"/>
          <p14:tracePt t="50607" x="6797675" y="4108450"/>
          <p14:tracePt t="50641" x="7026275" y="4060825"/>
          <p14:tracePt t="50657" x="7092950" y="4048125"/>
          <p14:tracePt t="50674" x="7137400" y="4041775"/>
          <p14:tracePt t="50691" x="7175500" y="4041775"/>
          <p14:tracePt t="50707" x="7185025" y="4035425"/>
          <p14:tracePt t="50724" x="7194550" y="4035425"/>
          <p14:tracePt t="50741" x="7194550" y="4016375"/>
          <p14:tracePt t="50758" x="7194550" y="4000500"/>
          <p14:tracePt t="50774" x="7194550" y="3978275"/>
          <p14:tracePt t="50792" x="7169150" y="3943350"/>
          <p14:tracePt t="50808" x="7137400" y="3917950"/>
          <p14:tracePt t="50825" x="7115175" y="3898900"/>
          <p14:tracePt t="50841" x="7070725" y="3879850"/>
          <p14:tracePt t="50857" x="7061200" y="3870325"/>
          <p14:tracePt t="50874" x="7051675" y="3867150"/>
          <p14:tracePt t="50891" x="7048500" y="3867150"/>
          <p14:tracePt t="50924" x="7077075" y="3867150"/>
          <p14:tracePt t="50940" x="7213600" y="3867150"/>
          <p14:tracePt t="50957" x="7353300" y="3867150"/>
          <p14:tracePt t="50974" x="7521575" y="3867150"/>
          <p14:tracePt t="50990" x="7708900" y="3857625"/>
          <p14:tracePt t="51007" x="7813675" y="3848100"/>
          <p14:tracePt t="51024" x="7877175" y="3832225"/>
          <p14:tracePt t="51041" x="7918450" y="3832225"/>
          <p14:tracePt t="51057" x="7924800" y="3832225"/>
          <p14:tracePt t="51074" x="7921625" y="3841750"/>
          <p14:tracePt t="51090" x="7893050" y="3851275"/>
          <p14:tracePt t="51768" x="7781925" y="3784600"/>
          <p14:tracePt t="51775" x="7667625" y="3708400"/>
          <p14:tracePt t="51791" x="7381875" y="3575050"/>
          <p14:tracePt t="51812" x="6997700" y="3422650"/>
          <p14:tracePt t="51828" x="6788150" y="3365500"/>
          <p14:tracePt t="51848" x="6565900" y="3321050"/>
          <p14:tracePt t="51874" x="6302375" y="3321050"/>
          <p14:tracePt t="51907" x="6076950" y="3359150"/>
          <p14:tracePt t="51925" x="5905500" y="3409950"/>
          <p14:tracePt t="51941" x="5807075" y="3444875"/>
          <p14:tracePt t="51957" x="5762625" y="3457575"/>
          <p14:tracePt t="51974" x="5727700" y="3473450"/>
          <p14:tracePt t="51991" x="5715000" y="3489325"/>
          <p14:tracePt t="52008" x="5718175" y="3505200"/>
          <p14:tracePt t="52024" x="5756275" y="3514725"/>
          <p14:tracePt t="52041" x="5794375" y="3533775"/>
          <p14:tracePt t="52058" x="5857875" y="3575050"/>
          <p14:tracePt t="52074" x="5924550" y="3603625"/>
          <p14:tracePt t="52090" x="5991225" y="3641725"/>
          <p14:tracePt t="52108" x="6086475" y="3686175"/>
          <p14:tracePt t="52124" x="6143625" y="3705225"/>
          <p14:tracePt t="52141" x="6191250" y="3721100"/>
          <p14:tracePt t="52158" x="6216650" y="3730625"/>
          <p14:tracePt t="52174" x="6232525" y="3730625"/>
          <p14:tracePt t="52191" x="6242050" y="3730625"/>
          <p14:tracePt t="52465" x="6248400" y="3730625"/>
          <p14:tracePt t="52471" x="6251575" y="3730625"/>
          <p14:tracePt t="52515" x="6245225" y="3730625"/>
          <p14:tracePt t="52521" x="6235700" y="3730625"/>
          <p14:tracePt t="52528" x="6210300" y="3730625"/>
          <p14:tracePt t="52541" x="6184900" y="3730625"/>
          <p14:tracePt t="52558" x="6057900" y="3730625"/>
          <p14:tracePt t="52574" x="5975350" y="3717925"/>
          <p14:tracePt t="52590" x="5889625" y="3711575"/>
          <p14:tracePt t="52607" x="5746750" y="3686175"/>
          <p14:tracePt t="52624" x="5664200" y="3679825"/>
          <p14:tracePt t="52640" x="5603875" y="3679825"/>
          <p14:tracePt t="52657" x="5546725" y="3679825"/>
          <p14:tracePt t="52674" x="5524500" y="3679825"/>
          <p14:tracePt t="52690" x="5508625" y="3679825"/>
          <p14:tracePt t="52707" x="5489575" y="3679825"/>
          <p14:tracePt t="52724" x="5486400" y="3686175"/>
          <p14:tracePt t="52741" x="5486400" y="3695700"/>
          <p14:tracePt t="52799" x="5486400" y="3702050"/>
          <p14:tracePt t="52835" x="5492750" y="3702050"/>
          <p14:tracePt t="52841" x="5502275" y="3711575"/>
          <p14:tracePt t="52848" x="5508625" y="3711575"/>
          <p14:tracePt t="52857" x="5518150" y="3711575"/>
          <p14:tracePt t="52874" x="5572125" y="3724275"/>
          <p14:tracePt t="52891" x="5683250" y="3746500"/>
          <p14:tracePt t="52907" x="5768975" y="3762375"/>
          <p14:tracePt t="52923" x="5889625" y="3787775"/>
          <p14:tracePt t="52940" x="6051550" y="3797300"/>
          <p14:tracePt t="52957" x="6121400" y="3797300"/>
          <p14:tracePt t="52974" x="6172200" y="3797300"/>
          <p14:tracePt t="52991" x="6229350" y="3797300"/>
          <p14:tracePt t="53007" x="6257925" y="3797300"/>
          <p14:tracePt t="53024" x="6267450" y="3797300"/>
          <p14:tracePt t="53040" x="6276975" y="3797300"/>
          <p14:tracePt t="53057" x="6283325" y="3797300"/>
          <p14:tracePt t="54745" x="6299200" y="3781425"/>
          <p14:tracePt t="54751" x="6330950" y="3752850"/>
          <p14:tracePt t="54758" x="6372225" y="3708400"/>
          <p14:tracePt t="54779" x="6553200" y="3565525"/>
          <p14:tracePt t="54794" x="6680200" y="3467100"/>
          <p14:tracePt t="54814" x="6880225" y="3302000"/>
          <p14:tracePt t="54841" x="7077075" y="3079750"/>
          <p14:tracePt t="54874" x="7162800" y="2921000"/>
          <p14:tracePt t="54892" x="7216775" y="2730500"/>
          <p14:tracePt t="54907" x="7239000" y="2632075"/>
          <p14:tracePt t="54924" x="7254875" y="2546350"/>
          <p14:tracePt t="54941" x="7273925" y="2371725"/>
          <p14:tracePt t="54957" x="7273925" y="2244725"/>
          <p14:tracePt t="54974" x="7273925" y="2174875"/>
          <p14:tracePt t="54991" x="7267575" y="2095500"/>
          <p14:tracePt t="55007" x="7264400" y="2041525"/>
          <p14:tracePt t="55024" x="7254875" y="1968500"/>
          <p14:tracePt t="55041" x="7248525" y="1870075"/>
          <p14:tracePt t="55057" x="7229475" y="1816100"/>
          <p14:tracePt t="55074" x="7223125" y="1784350"/>
          <p14:tracePt t="55090" x="7204075" y="1743075"/>
          <p14:tracePt t="55107" x="7194550" y="1727200"/>
          <p14:tracePt t="55125" x="7175500" y="1695450"/>
          <p14:tracePt t="55141" x="7127875" y="1628775"/>
          <p14:tracePt t="55157" x="7073900" y="1558925"/>
          <p14:tracePt t="55174" x="7004050" y="1463675"/>
          <p14:tracePt t="55190" x="6927850" y="1365250"/>
          <p14:tracePt t="55207" x="6861175" y="1282700"/>
          <p14:tracePt t="55223" x="6813550" y="1190625"/>
          <p14:tracePt t="55241" x="6734175" y="1079500"/>
          <p14:tracePt t="55257" x="6683375" y="1038225"/>
          <p14:tracePt t="55274" x="6651625" y="1006475"/>
          <p14:tracePt t="55290" x="6584950" y="965200"/>
          <p14:tracePt t="55307" x="6537325" y="933450"/>
          <p14:tracePt t="55324" x="6499225" y="898525"/>
          <p14:tracePt t="55340" x="6432550" y="819150"/>
          <p14:tracePt t="55356" x="6391275" y="771525"/>
          <p14:tracePt t="55373" x="6340475" y="717550"/>
          <p14:tracePt t="55390" x="6273800" y="679450"/>
          <p14:tracePt t="55407" x="6226175" y="644525"/>
          <p14:tracePt t="55423" x="6178550" y="625475"/>
          <p14:tracePt t="55440" x="6067425" y="603250"/>
          <p14:tracePt t="55457" x="5991225" y="581025"/>
          <p14:tracePt t="55473" x="5905500" y="565150"/>
          <p14:tracePt t="55491" x="5819775" y="558800"/>
          <p14:tracePt t="55507" x="5749925" y="558800"/>
          <p14:tracePt t="55524" x="5619750" y="558800"/>
          <p14:tracePt t="55540" x="5537200" y="571500"/>
          <p14:tracePt t="55557" x="5448300" y="603250"/>
          <p14:tracePt t="55574" x="5311775" y="650875"/>
          <p14:tracePt t="55590" x="5200650" y="695325"/>
          <p14:tracePt t="55607" x="5111750" y="736600"/>
          <p14:tracePt t="55624" x="4981575" y="790575"/>
          <p14:tracePt t="55640" x="4908550" y="806450"/>
          <p14:tracePt t="55657" x="4822825" y="822325"/>
          <p14:tracePt t="55674" x="4714875" y="822325"/>
          <p14:tracePt t="55690" x="4654550" y="822325"/>
          <p14:tracePt t="55707" x="4610100" y="822325"/>
          <p14:tracePt t="55724" x="4549775" y="822325"/>
          <p14:tracePt t="55741" x="4527550" y="822325"/>
          <p14:tracePt t="55756" x="4495800" y="828675"/>
          <p14:tracePt t="55773" x="4454525" y="850900"/>
          <p14:tracePt t="55790" x="4432300" y="863600"/>
          <p14:tracePt t="55807" x="4406900" y="876300"/>
          <p14:tracePt t="55823" x="4384675" y="911225"/>
          <p14:tracePt t="55840" x="4362450" y="965200"/>
          <p14:tracePt t="55857" x="4349750" y="1019175"/>
          <p14:tracePt t="55873" x="4321175" y="1120775"/>
          <p14:tracePt t="55890" x="4321175" y="1181100"/>
          <p14:tracePt t="55907" x="4321175" y="1263650"/>
          <p14:tracePt t="55923" x="4343400" y="1397000"/>
          <p14:tracePt t="55940" x="4365625" y="1482725"/>
          <p14:tracePt t="55957" x="4400550" y="1581150"/>
          <p14:tracePt t="55973" x="4448175" y="1730375"/>
          <p14:tracePt t="55990" x="4464050" y="1847850"/>
          <p14:tracePt t="56007" x="4489450" y="1936750"/>
          <p14:tracePt t="56023" x="4518025" y="2047875"/>
          <p14:tracePt t="56040" x="4533900" y="2111375"/>
          <p14:tracePt t="56057" x="4546600" y="2168525"/>
          <p14:tracePt t="56074" x="4572000" y="2232025"/>
          <p14:tracePt t="56090" x="4584700" y="2276475"/>
          <p14:tracePt t="56107" x="4591050" y="2314575"/>
          <p14:tracePt t="56124" x="4597400" y="2378075"/>
          <p14:tracePt t="56140" x="4603750" y="2422525"/>
          <p14:tracePt t="56157" x="4616450" y="2486025"/>
          <p14:tracePt t="56173" x="4616450" y="2530475"/>
          <p14:tracePt t="56190" x="4616450" y="2552700"/>
          <p14:tracePt t="56207" x="4616450" y="2590800"/>
          <p14:tracePt t="56223" x="4616450" y="2600325"/>
          <p14:tracePt t="56241" x="4616450" y="2613025"/>
          <p14:tracePt t="56258" x="4622800" y="2632075"/>
          <p14:tracePt t="56274" x="4632325" y="2641600"/>
          <p14:tracePt t="56290" x="4638675" y="2651125"/>
          <p14:tracePt t="56307" x="4641850" y="2667000"/>
          <p14:tracePt t="56323" x="4648200" y="2682875"/>
          <p14:tracePt t="56340" x="4651375" y="2692400"/>
          <p14:tracePt t="56357" x="4667250" y="2692400"/>
          <p14:tracePt t="56374" x="4683125" y="2692400"/>
          <p14:tracePt t="56391" x="4692650" y="2692400"/>
          <p14:tracePt t="56407" x="4711700" y="2692400"/>
          <p14:tracePt t="56423" x="4721225" y="2692400"/>
          <p14:tracePt t="56440" x="4737100" y="2692400"/>
          <p14:tracePt t="56457" x="4746625" y="2692400"/>
          <p14:tracePt t="56490" x="4746625" y="2695575"/>
          <p14:tracePt t="56599" x="4746625" y="2701925"/>
          <p14:tracePt t="56620" x="4746625" y="2705100"/>
          <p14:tracePt t="56664" x="4752975" y="2705100"/>
          <p14:tracePt t="56764" x="4756150" y="2711450"/>
          <p14:tracePt t="56771" x="4762500" y="2711450"/>
          <p14:tracePt t="56778" x="4765675" y="2711450"/>
          <p14:tracePt t="56792" x="4781550" y="2714625"/>
          <p14:tracePt t="56807" x="4797425" y="2727325"/>
          <p14:tracePt t="56824" x="4819650" y="2727325"/>
          <p14:tracePt t="56841" x="4924425" y="2714625"/>
          <p14:tracePt t="56856" x="5041900" y="2698750"/>
          <p14:tracePt t="56874" x="5175250" y="2663825"/>
          <p14:tracePt t="56891" x="5416550" y="2533650"/>
          <p14:tracePt t="56908" x="5584825" y="2457450"/>
          <p14:tracePt t="56924" x="5727700" y="2384425"/>
          <p14:tracePt t="56941" x="5956300" y="2305050"/>
          <p14:tracePt t="56957" x="6067425" y="2260600"/>
          <p14:tracePt t="56974" x="6184900" y="2235200"/>
          <p14:tracePt t="56990" x="6388100" y="2174875"/>
          <p14:tracePt t="57006" x="6502400" y="2124075"/>
          <p14:tracePt t="57023" x="6584950" y="2047875"/>
          <p14:tracePt t="57040" x="6692900" y="1924050"/>
          <p14:tracePt t="57057" x="6765925" y="1841500"/>
          <p14:tracePt t="57074" x="6816725" y="1749425"/>
          <p14:tracePt t="57090" x="6877050" y="1651000"/>
          <p14:tracePt t="57106" x="6911975" y="1603375"/>
          <p14:tracePt t="57123" x="6937375" y="1571625"/>
          <p14:tracePt t="57140" x="6981825" y="1527175"/>
          <p14:tracePt t="57156" x="7007225" y="1482725"/>
          <p14:tracePt t="57173" x="7042150" y="1435100"/>
          <p14:tracePt t="57190" x="7086600" y="1327150"/>
          <p14:tracePt t="57207" x="7112000" y="1279525"/>
          <p14:tracePt t="57224" x="7124700" y="1244600"/>
          <p14:tracePt t="57240" x="7137400" y="1200150"/>
          <p14:tracePt t="57256" x="7137400" y="1190625"/>
          <p14:tracePt t="57274" x="7137400" y="1177925"/>
          <p14:tracePt t="57290" x="7137400" y="1136650"/>
          <p14:tracePt t="57307" x="7134225" y="1098550"/>
          <p14:tracePt t="57324" x="7096125" y="1031875"/>
          <p14:tracePt t="57340" x="7042150" y="904875"/>
          <p14:tracePt t="57356" x="6985000" y="835025"/>
          <p14:tracePt t="57373" x="6937375" y="790575"/>
          <p14:tracePt t="57390" x="6854825" y="708025"/>
          <p14:tracePt t="57406" x="6810375" y="660400"/>
          <p14:tracePt t="57424" x="6740525" y="596900"/>
          <p14:tracePt t="57441" x="6711950" y="571500"/>
          <p14:tracePt t="57457" x="6686550" y="546100"/>
          <p14:tracePt t="57473" x="6670675" y="536575"/>
          <p14:tracePt t="57490" x="6654800" y="527050"/>
          <p14:tracePt t="57506" x="6645275" y="527050"/>
          <p14:tracePt t="57524" x="6626225" y="527050"/>
          <p14:tracePt t="57668" x="6626225" y="533400"/>
          <p14:tracePt t="57710" x="6626225" y="536575"/>
          <p14:tracePt t="57724" x="6626225" y="542925"/>
          <p14:tracePt t="57731" x="6626225" y="546100"/>
          <p14:tracePt t="57753" x="6626225" y="552450"/>
          <p14:tracePt t="57759" x="6626225" y="561975"/>
          <p14:tracePt t="57773" x="6626225" y="571500"/>
          <p14:tracePt t="57790" x="6626225" y="581025"/>
          <p14:tracePt t="57806" x="6626225" y="590550"/>
          <p14:tracePt t="57824" x="6626225" y="603250"/>
          <p14:tracePt t="57840" x="6638925" y="619125"/>
          <p14:tracePt t="57857" x="6648450" y="628650"/>
          <p14:tracePt t="57874" x="6657975" y="641350"/>
          <p14:tracePt t="57890" x="6667500" y="654050"/>
          <p14:tracePt t="57906" x="6689725" y="669925"/>
          <p14:tracePt t="57923" x="6756400" y="701675"/>
          <p14:tracePt t="57940" x="6813550" y="746125"/>
          <p14:tracePt t="57957" x="6861175" y="787400"/>
          <p14:tracePt t="57973" x="6934200" y="857250"/>
          <p14:tracePt t="57990" x="6972300" y="898525"/>
          <p14:tracePt t="58007" x="7004050" y="930275"/>
          <p14:tracePt t="58023" x="7096125" y="1003300"/>
          <p14:tracePt t="58040" x="7146925" y="1054100"/>
          <p14:tracePt t="58058" x="7229475" y="1130300"/>
          <p14:tracePt t="58073" x="7280275" y="1181100"/>
          <p14:tracePt t="58090" x="7318375" y="1206500"/>
          <p14:tracePt t="58108" x="7350125" y="1250950"/>
          <p14:tracePt t="58123" x="7362825" y="1273175"/>
          <p14:tracePt t="58140" x="7388225" y="1311275"/>
          <p14:tracePt t="58157" x="7419975" y="1371600"/>
          <p14:tracePt t="58174" x="7458075" y="1438275"/>
          <p14:tracePt t="58190" x="7486650" y="1495425"/>
          <p14:tracePt t="58206" x="7524750" y="1574800"/>
          <p14:tracePt t="58224" x="7546975" y="1685925"/>
          <p14:tracePt t="58240" x="7546975" y="1768475"/>
          <p14:tracePt t="58257" x="7527925" y="1911350"/>
          <p14:tracePt t="58273" x="7486650" y="2003425"/>
          <p14:tracePt t="58290" x="7454900" y="2089150"/>
          <p14:tracePt t="58307" x="7397750" y="2219325"/>
          <p14:tracePt t="58323" x="7369175" y="2276475"/>
          <p14:tracePt t="58340" x="7315200" y="2346325"/>
          <p14:tracePt t="58357" x="7258050" y="2425700"/>
          <p14:tracePt t="58373" x="7216775" y="2473325"/>
          <p14:tracePt t="58390" x="7156450" y="2527300"/>
          <p14:tracePt t="58407" x="7035800" y="2606675"/>
          <p14:tracePt t="58424" x="6943725" y="2657475"/>
          <p14:tracePt t="58440" x="6851650" y="2724150"/>
          <p14:tracePt t="58457" x="6731000" y="2803525"/>
          <p14:tracePt t="58473" x="6657975" y="2860675"/>
          <p14:tracePt t="58490" x="6600825" y="2895600"/>
          <p14:tracePt t="58506" x="6524625" y="2943225"/>
          <p14:tracePt t="58523" x="6477000" y="2971800"/>
          <p14:tracePt t="58540" x="6438900" y="2997200"/>
          <p14:tracePt t="58557" x="6403975" y="3016250"/>
          <p14:tracePt t="58574" x="6394450" y="3025775"/>
          <p14:tracePt t="58590" x="6378575" y="3041650"/>
          <p14:tracePt t="58606" x="6362700" y="3057525"/>
          <p14:tracePt t="58623" x="6353175" y="3067050"/>
          <p14:tracePt t="58640" x="6346825" y="3070225"/>
          <p14:tracePt t="58692" x="6346825" y="3063875"/>
          <p14:tracePt t="58699" x="6346825" y="3060700"/>
          <p14:tracePt t="58706" x="6346825" y="3048000"/>
          <p14:tracePt t="58723" x="6340475" y="3013075"/>
          <p14:tracePt t="58740" x="6340475" y="2943225"/>
          <p14:tracePt t="58757" x="6327775" y="2832100"/>
          <p14:tracePt t="58773" x="6318250" y="2778125"/>
          <p14:tracePt t="58790" x="6318250" y="2733675"/>
          <p14:tracePt t="58806" x="6318250" y="2686050"/>
          <p14:tracePt t="58823" x="6318250" y="2663825"/>
          <p14:tracePt t="58841" x="6318250" y="2625725"/>
          <p14:tracePt t="58857" x="6318250" y="2603500"/>
          <p14:tracePt t="58873" x="6311900" y="2571750"/>
          <p14:tracePt t="58890" x="6311900" y="2540000"/>
          <p14:tracePt t="58907" x="6311900" y="2517775"/>
          <p14:tracePt t="58923" x="6311900" y="2508250"/>
          <p14:tracePt t="58940" x="6311900" y="2489200"/>
          <p14:tracePt t="58957" x="6311900" y="2466975"/>
          <p14:tracePt t="58973" x="6311900" y="2444750"/>
          <p14:tracePt t="58991" x="6315075" y="2425700"/>
          <p14:tracePt t="59007" x="6321425" y="2400300"/>
          <p14:tracePt t="59023" x="6337300" y="2384425"/>
          <p14:tracePt t="59040" x="6353175" y="2355850"/>
          <p14:tracePt t="59056" x="6365875" y="2339975"/>
          <p14:tracePt t="59073" x="6375400" y="2317750"/>
          <p14:tracePt t="59090" x="6400800" y="2279650"/>
          <p14:tracePt t="59106" x="6413500" y="2257425"/>
          <p14:tracePt t="59123" x="6419850" y="2228850"/>
          <p14:tracePt t="59140" x="6419850" y="2193925"/>
          <p14:tracePt t="59156" x="6419850" y="2178050"/>
          <p14:tracePt t="59173" x="6419850" y="2168525"/>
          <p14:tracePt t="59206" x="6429375" y="2165350"/>
          <p14:tracePt t="59223" x="6438900" y="2159000"/>
          <p14:tracePt t="59240" x="6457950" y="2159000"/>
          <p14:tracePt t="59256" x="6464300" y="2159000"/>
          <p14:tracePt t="59273" x="6467475" y="2155825"/>
          <p14:tracePt t="59290" x="6473825" y="2155825"/>
          <p14:tracePt t="59306" x="6477000" y="2155825"/>
          <p14:tracePt t="59340" x="6483350" y="2146300"/>
          <p14:tracePt t="59356" x="6486525" y="2133600"/>
          <p14:tracePt t="59374" x="6486525" y="2120900"/>
          <p14:tracePt t="59390" x="6499225" y="2108200"/>
          <p14:tracePt t="59406" x="6502400" y="2098675"/>
          <p14:tracePt t="59423" x="6508750" y="2095500"/>
          <p14:tracePt t="59440" x="6518275" y="2082800"/>
          <p14:tracePt t="59457" x="6527800" y="2079625"/>
          <p14:tracePt t="59473" x="6537325" y="2070100"/>
          <p14:tracePt t="59490" x="6546850" y="2063750"/>
          <p14:tracePt t="59506" x="6556375" y="2060575"/>
          <p14:tracePt t="59731" x="6550025" y="2066925"/>
          <p14:tracePt t="59738" x="6546850" y="2070100"/>
          <p14:tracePt t="59745" x="6546850" y="2076450"/>
          <p14:tracePt t="59757" x="6540500" y="2079625"/>
          <p14:tracePt t="59774" x="6530975" y="2095500"/>
          <p14:tracePt t="59790" x="6521450" y="2111375"/>
          <p14:tracePt t="59806" x="6515100" y="2120900"/>
          <p14:tracePt t="59823" x="6499225" y="2136775"/>
          <p14:tracePt t="59840" x="6496050" y="2146300"/>
          <p14:tracePt t="59857" x="6496050" y="2162175"/>
          <p14:tracePt t="59858" x="6489700" y="2165350"/>
          <p14:tracePt t="59873" x="6489700" y="2187575"/>
          <p14:tracePt t="59890" x="6486525" y="2209800"/>
          <p14:tracePt t="59907" x="6480175" y="2225675"/>
          <p14:tracePt t="59923" x="6464300" y="2244725"/>
          <p14:tracePt t="59940" x="6454775" y="2260600"/>
          <p14:tracePt t="59956" x="6445250" y="2270125"/>
          <p14:tracePt t="59973" x="6429375" y="2286000"/>
          <p14:tracePt t="59990" x="6419850" y="2295525"/>
          <p14:tracePt t="60007" x="6413500" y="2311400"/>
          <p14:tracePt t="60023" x="6400800" y="2327275"/>
          <p14:tracePt t="60040" x="6394450" y="2336800"/>
          <p14:tracePt t="60056" x="6394450" y="2346325"/>
          <p14:tracePt t="60073" x="6384925" y="2365375"/>
          <p14:tracePt t="60090" x="6375400" y="2374900"/>
          <p14:tracePt t="60107" x="6369050" y="2384425"/>
          <p14:tracePt t="60123" x="6350000" y="2400300"/>
          <p14:tracePt t="60140" x="6343650" y="2416175"/>
          <p14:tracePt t="60156" x="6340475" y="2425700"/>
          <p14:tracePt t="60173" x="6334125" y="2441575"/>
          <p14:tracePt t="60190" x="6334125" y="2451100"/>
          <p14:tracePt t="60206" x="6330950" y="2466975"/>
          <p14:tracePt t="60223" x="6330950" y="2476500"/>
          <p14:tracePt t="60273" x="6330950" y="2479675"/>
          <p14:tracePt t="60350" x="6330950" y="2473325"/>
          <p14:tracePt t="60357" x="6330950" y="2470150"/>
          <p14:tracePt t="60364" x="6330950" y="2463800"/>
          <p14:tracePt t="60373" x="6330950" y="2454275"/>
          <p14:tracePt t="60389" x="6330950" y="2444750"/>
          <p14:tracePt t="60406" x="6330950" y="2428875"/>
          <p14:tracePt t="60423" x="6330950" y="2419350"/>
          <p14:tracePt t="60440" x="6330950" y="2403475"/>
          <p14:tracePt t="60456" x="6330950" y="2378075"/>
          <p14:tracePt t="60473" x="6330950" y="2362200"/>
          <p14:tracePt t="60489" x="6337300" y="2339975"/>
          <p14:tracePt t="60506" x="6337300" y="2308225"/>
          <p14:tracePt t="60523" x="6337300" y="2292350"/>
          <p14:tracePt t="60539" x="6337300" y="2282825"/>
          <p14:tracePt t="60557" x="6337300" y="2266950"/>
          <p14:tracePt t="60573" x="6337300" y="2257425"/>
          <p14:tracePt t="60589" x="6337300" y="2241550"/>
          <p14:tracePt t="60606" x="6337300" y="2222500"/>
          <p14:tracePt t="60623" x="6337300" y="2212975"/>
          <p14:tracePt t="60639" x="6337300" y="2190750"/>
          <p14:tracePt t="60656" x="6337300" y="2168525"/>
          <p14:tracePt t="60673" x="6337300" y="2159000"/>
          <p14:tracePt t="60690" x="6337300" y="2146300"/>
          <p14:tracePt t="60706" x="6337300" y="2130425"/>
          <p14:tracePt t="60723" x="6337300" y="2120900"/>
          <p14:tracePt t="60740" x="6337300" y="2111375"/>
          <p14:tracePt t="60756" x="6340475" y="2089150"/>
          <p14:tracePt t="60773" x="6356350" y="2079625"/>
          <p14:tracePt t="60790" x="6362700" y="2070100"/>
          <p14:tracePt t="60806" x="6365875" y="2057400"/>
          <p14:tracePt t="60823" x="6372225" y="2041525"/>
          <p14:tracePt t="60840" x="6378575" y="2032000"/>
          <p14:tracePt t="60857" x="6391275" y="2016125"/>
          <p14:tracePt t="60873" x="6407150" y="2006600"/>
          <p14:tracePt t="60890" x="6429375" y="1984375"/>
          <p14:tracePt t="60906" x="6445250" y="1974850"/>
          <p14:tracePt t="60923" x="6454775" y="1965325"/>
          <p14:tracePt t="60940" x="6473825" y="1965325"/>
          <p14:tracePt t="60956" x="6480175" y="1965325"/>
          <p14:tracePt t="60990" x="6489700" y="1965325"/>
          <p14:tracePt t="61023" x="6492875" y="1965325"/>
          <p14:tracePt t="61134" x="6492875" y="1971675"/>
          <p14:tracePt t="61140" x="6492875" y="1974850"/>
          <p14:tracePt t="61147" x="6492875" y="1981200"/>
          <p14:tracePt t="61156" x="6492875" y="1984375"/>
          <p14:tracePt t="61173" x="6492875" y="2000250"/>
          <p14:tracePt t="61189" x="6492875" y="2016125"/>
          <p14:tracePt t="61206" x="6492875" y="2025650"/>
          <p14:tracePt t="61223" x="6492875" y="2035175"/>
          <p14:tracePt t="61240" x="6492875" y="2054225"/>
          <p14:tracePt t="61256" x="6492875" y="2063750"/>
          <p14:tracePt t="61273" x="6486525" y="2073275"/>
          <p14:tracePt t="61290" x="6473825" y="2089150"/>
          <p14:tracePt t="61306" x="6467475" y="2105025"/>
          <p14:tracePt t="61323" x="6457950" y="2114550"/>
          <p14:tracePt t="61340" x="6442075" y="2127250"/>
          <p14:tracePt t="61357" x="6432550" y="2139950"/>
          <p14:tracePt t="61373" x="6423025" y="2152650"/>
          <p14:tracePt t="61375" x="6416675" y="2165350"/>
          <p14:tracePt t="61390" x="6400800" y="2187575"/>
          <p14:tracePt t="61406" x="6388100" y="2219325"/>
          <p14:tracePt t="61423" x="6381750" y="2241550"/>
          <p14:tracePt t="61440" x="6375400" y="2282825"/>
          <p14:tracePt t="61456" x="6372225" y="2292350"/>
          <p14:tracePt t="61473" x="6365875" y="2301875"/>
          <p14:tracePt t="61490" x="6356350" y="2324100"/>
          <p14:tracePt t="61506" x="6346825" y="2333625"/>
          <p14:tracePt t="61524" x="6340475" y="2346325"/>
          <p14:tracePt t="61540" x="6334125" y="2368550"/>
          <p14:tracePt t="61557" x="6334125" y="2378075"/>
          <p14:tracePt t="61574" x="6330950" y="2393950"/>
          <p14:tracePt t="61589" x="6330950" y="2403475"/>
          <p14:tracePt t="61606" x="6330950" y="2419350"/>
          <p14:tracePt t="61623" x="6330950" y="2428875"/>
          <p14:tracePt t="61824" x="6330950" y="2422525"/>
          <p14:tracePt t="61830" x="6330950" y="2416175"/>
          <p14:tracePt t="61839" x="6330950" y="2409825"/>
          <p14:tracePt t="61856" x="6330950" y="2400300"/>
          <p14:tracePt t="61873" x="6340475" y="2387600"/>
          <p14:tracePt t="61889" x="6359525" y="2359025"/>
          <p14:tracePt t="61906" x="6372225" y="2333625"/>
          <p14:tracePt t="61923" x="6375400" y="2273300"/>
          <p14:tracePt t="61940" x="6375400" y="2235200"/>
          <p14:tracePt t="61957" x="6375400" y="2212975"/>
          <p14:tracePt t="61973" x="6381750" y="2187575"/>
          <p14:tracePt t="61990" x="6391275" y="2178050"/>
          <p14:tracePt t="62007" x="6407150" y="2165350"/>
          <p14:tracePt t="62023" x="6423025" y="2152650"/>
          <p14:tracePt t="62040" x="6432550" y="2124075"/>
          <p14:tracePt t="62058" x="6448425" y="2101850"/>
          <p14:tracePt t="62074" x="6464300" y="2079625"/>
          <p14:tracePt t="62090" x="6473825" y="2070100"/>
          <p14:tracePt t="62107" x="6486525" y="2057400"/>
          <p14:tracePt t="62123" x="6486525" y="2047875"/>
          <p14:tracePt t="62140" x="6496050" y="2032000"/>
          <p14:tracePt t="62174" x="6505575" y="2016125"/>
          <p14:tracePt t="62190" x="6505575" y="2006600"/>
          <p14:tracePt t="62207" x="6505575" y="1987550"/>
          <p14:tracePt t="62409" x="6502400" y="1987550"/>
          <p14:tracePt t="62415" x="6499225" y="1993900"/>
          <p14:tracePt t="62424" x="6492875" y="1997075"/>
          <p14:tracePt t="62440" x="6483350" y="2006600"/>
          <p14:tracePt t="62457" x="6467475" y="2028825"/>
          <p14:tracePt t="62473" x="6454775" y="2038350"/>
          <p14:tracePt t="62490" x="6442075" y="2054225"/>
          <p14:tracePt t="62506" x="6426200" y="2095500"/>
          <p14:tracePt t="62523" x="6413500" y="2111375"/>
          <p14:tracePt t="62540" x="6397625" y="2136775"/>
          <p14:tracePt t="62556" x="6381750" y="2159000"/>
          <p14:tracePt t="62573" x="6372225" y="2171700"/>
          <p14:tracePt t="62589" x="6365875" y="2193925"/>
          <p14:tracePt t="62607" x="6346825" y="2216150"/>
          <p14:tracePt t="62623" x="6340475" y="2238375"/>
          <p14:tracePt t="62639" x="6334125" y="2247900"/>
          <p14:tracePt t="62656" x="6334125" y="2260600"/>
          <p14:tracePt t="62673" x="6334125" y="2273300"/>
          <p14:tracePt t="62689" x="6334125" y="2286000"/>
          <p14:tracePt t="62706" x="6334125" y="2301875"/>
          <p14:tracePt t="62723" x="6334125" y="2311400"/>
          <p14:tracePt t="62740" x="6334125" y="2317750"/>
          <p14:tracePt t="62756" x="6334125" y="2320925"/>
          <p14:tracePt t="62773" x="6334125" y="2327275"/>
          <p14:tracePt t="62790" x="6334125" y="2336800"/>
          <p14:tracePt t="62807" x="6334125" y="2339975"/>
          <p14:tracePt t="62823" x="6334125" y="2346325"/>
          <p14:tracePt t="63035" x="6334125" y="2349500"/>
          <p14:tracePt t="63040" x="6334125" y="2355850"/>
          <p14:tracePt t="63148" x="6337300" y="2352675"/>
          <p14:tracePt t="63154" x="6337300" y="2349500"/>
          <p14:tracePt t="63164" x="6340475" y="2343150"/>
          <p14:tracePt t="63189" x="6346825" y="2286000"/>
          <p14:tracePt t="63223" x="6346825" y="2197100"/>
          <p14:tracePt t="63240" x="6346825" y="2111375"/>
          <p14:tracePt t="63256" x="6346825" y="2066925"/>
          <p14:tracePt t="63273" x="6346825" y="2006600"/>
          <p14:tracePt t="63290" x="6346825" y="1879600"/>
          <p14:tracePt t="63306" x="6346825" y="1800225"/>
          <p14:tracePt t="63323" x="6346825" y="1739900"/>
          <p14:tracePt t="63339" x="6337300" y="1676400"/>
          <p14:tracePt t="63356" x="6330950" y="1631950"/>
          <p14:tracePt t="63373" x="6330950" y="1593850"/>
          <p14:tracePt t="63390" x="6324600" y="1530350"/>
          <p14:tracePt t="63407" x="6324600" y="1470025"/>
          <p14:tracePt t="63423" x="6318250" y="1419225"/>
          <p14:tracePt t="63439" x="6311900" y="1368425"/>
          <p14:tracePt t="63456" x="6305550" y="1346200"/>
          <p14:tracePt t="63475" x="6305550" y="1333500"/>
          <p14:tracePt t="63490" x="6305550" y="1317625"/>
          <p14:tracePt t="63506" x="6305550" y="1308100"/>
          <p14:tracePt t="63522" x="6305550" y="1298575"/>
          <p14:tracePt t="63539" x="6305550" y="1276350"/>
          <p14:tracePt t="63556" x="6305550" y="1257300"/>
          <p14:tracePt t="63572" x="6305550" y="1241425"/>
          <p14:tracePt t="63589" x="6305550" y="1225550"/>
          <p14:tracePt t="63606" x="6305550" y="1209675"/>
          <p14:tracePt t="63622" x="6305550" y="1206500"/>
          <p14:tracePt t="63656" x="6305550" y="1196975"/>
          <p14:tracePt t="63672" x="6305550" y="1181100"/>
          <p14:tracePt t="63689" x="6305550" y="1165225"/>
          <p14:tracePt t="63706" x="6305550" y="1155700"/>
          <p14:tracePt t="63722" x="6299200" y="1143000"/>
          <p14:tracePt t="63739" x="6289675" y="1130300"/>
          <p14:tracePt t="63756" x="6289675" y="1120775"/>
          <p14:tracePt t="63789" x="6286500" y="1120775"/>
          <p14:tracePt t="63808" x="6280150" y="1120775"/>
          <p14:tracePt t="63823" x="6280150" y="1104900"/>
          <p14:tracePt t="63840" x="6280150" y="1095375"/>
          <p14:tracePt t="63856" x="6280150" y="1092200"/>
          <p14:tracePt t="63889" x="6280150" y="1085850"/>
          <p14:tracePt t="63909" x="6273800" y="1082675"/>
          <p14:tracePt t="63926" x="6264275" y="1073150"/>
          <p14:tracePt t="63940" x="6254750" y="1057275"/>
          <p14:tracePt t="63956" x="6238875" y="1047750"/>
          <p14:tracePt t="63973" x="6226175" y="1041400"/>
          <p14:tracePt t="64052" x="6226175" y="1035050"/>
          <p14:tracePt t="64079" x="6226175" y="1031875"/>
          <p14:tracePt t="64086" x="6226175" y="1025525"/>
          <p14:tracePt t="64215" x="6232525" y="1025525"/>
          <p14:tracePt t="64229" x="6235700" y="1025525"/>
          <p14:tracePt t="64236" x="6248400" y="1028700"/>
          <p14:tracePt t="64244" x="6251575" y="1035050"/>
          <p14:tracePt t="64257" x="6261100" y="1044575"/>
          <p14:tracePt t="64273" x="6270625" y="1054100"/>
          <p14:tracePt t="64289" x="6283325" y="1069975"/>
          <p14:tracePt t="64307" x="6311900" y="1092200"/>
          <p14:tracePt t="64323" x="6321425" y="1114425"/>
          <p14:tracePt t="64340" x="6340475" y="1146175"/>
          <p14:tracePt t="64357" x="6365875" y="1181100"/>
          <p14:tracePt t="64372" x="6378575" y="1212850"/>
          <p14:tracePt t="64389" x="6388100" y="1235075"/>
          <p14:tracePt t="64407" x="6407150" y="1276350"/>
          <p14:tracePt t="64422" x="6426200" y="1301750"/>
          <p14:tracePt t="64439" x="6435725" y="1323975"/>
          <p14:tracePt t="64456" x="6445250" y="1346200"/>
          <p14:tracePt t="64473" x="6451600" y="1368425"/>
          <p14:tracePt t="64489" x="6457950" y="1390650"/>
          <p14:tracePt t="64506" x="6483350" y="1431925"/>
          <p14:tracePt t="64523" x="6492875" y="1457325"/>
          <p14:tracePt t="64539" x="6505575" y="1479550"/>
          <p14:tracePt t="64556" x="6505575" y="1520825"/>
          <p14:tracePt t="64573" x="6505575" y="1549400"/>
          <p14:tracePt t="64589" x="6505575" y="1565275"/>
          <p14:tracePt t="64606" x="6505575" y="1577975"/>
          <p14:tracePt t="64623" x="6505575" y="1587500"/>
          <p14:tracePt t="64640" x="6505575" y="1603375"/>
          <p14:tracePt t="64656" x="6505575" y="1628775"/>
          <p14:tracePt t="64673" x="6505575" y="1641475"/>
          <p14:tracePt t="64689" x="6505575" y="1660525"/>
          <p14:tracePt t="64706" x="6505575" y="1676400"/>
          <p14:tracePt t="64722" x="6505575" y="1685925"/>
          <p14:tracePt t="64741" x="6499225" y="1704975"/>
          <p14:tracePt t="64756" x="6499225" y="1714500"/>
          <p14:tracePt t="64773" x="6499225" y="1720850"/>
          <p14:tracePt t="64791" x="6492875" y="1720850"/>
          <p14:tracePt t="64823" x="6489700" y="1720850"/>
          <p14:tracePt t="64839" x="6483350" y="1720850"/>
          <p14:tracePt t="64856" x="6467475" y="1708150"/>
          <p14:tracePt t="64873" x="6464300" y="1692275"/>
          <p14:tracePt t="64889" x="6457950" y="1682750"/>
          <p14:tracePt t="64891" x="6457950" y="1679575"/>
          <p14:tracePt t="64907" x="6457950" y="1663700"/>
          <p14:tracePt t="64923" x="6457950" y="1635125"/>
          <p14:tracePt t="64940" x="6457950" y="1577975"/>
          <p14:tracePt t="64956" x="6451600" y="1543050"/>
          <p14:tracePt t="64973" x="6448425" y="1504950"/>
          <p14:tracePt t="64990" x="6435725" y="1476375"/>
          <p14:tracePt t="65006" x="6419850" y="1460500"/>
          <p14:tracePt t="65023" x="6413500" y="1450975"/>
          <p14:tracePt t="65039" x="6410325" y="1431925"/>
          <p14:tracePt t="65056" x="6410325" y="1416050"/>
          <p14:tracePt t="65073" x="6410325" y="1387475"/>
          <p14:tracePt t="65090" x="6410325" y="1346200"/>
          <p14:tracePt t="65106" x="6410325" y="1323975"/>
          <p14:tracePt t="65123" x="6410325" y="1308100"/>
          <p14:tracePt t="65139" x="6403975" y="1282700"/>
          <p14:tracePt t="65156" x="6403975" y="1273175"/>
          <p14:tracePt t="65173" x="6403975" y="1263650"/>
          <p14:tracePt t="65189" x="6403975" y="1244600"/>
          <p14:tracePt t="65206" x="6403975" y="1235075"/>
          <p14:tracePt t="65223" x="6394450" y="1225550"/>
          <p14:tracePt t="65240" x="6391275" y="1209675"/>
          <p14:tracePt t="65257" x="6384925" y="1193800"/>
          <p14:tracePt t="65273" x="6384925" y="1190625"/>
          <p14:tracePt t="65311" x="6381750" y="1190625"/>
          <p14:tracePt t="65324" x="6369050" y="1190625"/>
          <p14:tracePt t="65339" x="6365875" y="1190625"/>
          <p14:tracePt t="65356" x="6356350" y="1190625"/>
          <p14:tracePt t="65373" x="6346825" y="1190625"/>
          <p14:tracePt t="65389" x="6337300" y="1190625"/>
          <p14:tracePt t="65432" x="6330950" y="1190625"/>
          <p14:tracePt t="65439" x="6330950" y="1200150"/>
          <p14:tracePt t="65456" x="6330950" y="1209675"/>
          <p14:tracePt t="65473" x="6330950" y="1222375"/>
          <p14:tracePt t="65489" x="6315075" y="1235075"/>
          <p14:tracePt t="65506" x="6311900" y="1250950"/>
          <p14:tracePt t="65524" x="6305550" y="1266825"/>
          <p14:tracePt t="65539" x="6305550" y="1276350"/>
          <p14:tracePt t="65556" x="6305550" y="1285875"/>
          <p14:tracePt t="65573" x="6305550" y="1304925"/>
          <p14:tracePt t="65589" x="6305550" y="1314450"/>
          <p14:tracePt t="65606" x="6305550" y="1323975"/>
          <p14:tracePt t="65623" x="6305550" y="1358900"/>
          <p14:tracePt t="65639" x="6305550" y="1381125"/>
          <p14:tracePt t="65656" x="6305550" y="1397000"/>
          <p14:tracePt t="65673" x="6305550" y="1435100"/>
          <p14:tracePt t="65689" x="6305550" y="1450975"/>
          <p14:tracePt t="65706" x="6305550" y="1473200"/>
          <p14:tracePt t="65723" x="6305550" y="1485900"/>
          <p14:tracePt t="65739" x="6305550" y="1495425"/>
          <p14:tracePt t="65755" x="6305550" y="1504950"/>
          <p14:tracePt t="65773" x="6305550" y="1527175"/>
          <p14:tracePt t="65789" x="6305550" y="1536700"/>
          <p14:tracePt t="65806" x="6305550" y="1546225"/>
          <p14:tracePt t="65823" x="6308725" y="1565275"/>
          <p14:tracePt t="65839" x="6318250" y="1574800"/>
          <p14:tracePt t="65856" x="6334125" y="1587500"/>
          <p14:tracePt t="65872" x="6346825" y="1590675"/>
          <p14:tracePt t="65889" x="6353175" y="1590675"/>
          <p14:tracePt t="65930" x="6356350" y="1590675"/>
          <p14:tracePt t="65987" x="6356350" y="1597025"/>
          <p14:tracePt t="66016" x="6362700" y="1597025"/>
          <p14:tracePt t="66109" x="6365875" y="1600200"/>
          <p14:tracePt t="66116" x="6378575" y="1606550"/>
          <p14:tracePt t="66123" x="6384925" y="1619250"/>
          <p14:tracePt t="66139" x="6394450" y="1628775"/>
          <p14:tracePt t="66600" x="6378575" y="1612900"/>
          <p14:tracePt t="66607" x="6365875" y="1600200"/>
          <p14:tracePt t="66623" x="6337300" y="1584325"/>
          <p14:tracePt t="66639" x="6318250" y="1558925"/>
          <p14:tracePt t="66656" x="6305550" y="1543050"/>
          <p14:tracePt t="66673" x="6292850" y="1533525"/>
          <p14:tracePt t="66706" x="6264275" y="1501775"/>
          <p14:tracePt t="66739" x="6257925" y="1489075"/>
          <p14:tracePt t="66756" x="6254750" y="1482725"/>
          <p14:tracePt t="66773" x="6254750" y="1479550"/>
          <p14:tracePt t="66789" x="6254750" y="1463675"/>
          <p14:tracePt t="66806" x="6254750" y="1447800"/>
          <p14:tracePt t="66822" x="6254750" y="1438275"/>
          <p14:tracePt t="66839" x="6254750" y="1428750"/>
          <p14:tracePt t="66856" x="6254750" y="1419225"/>
          <p14:tracePt t="67247" x="6248400" y="1419225"/>
          <p14:tracePt t="67254" x="6248400" y="1431925"/>
          <p14:tracePt t="67268" x="6248400" y="1435100"/>
          <p14:tracePt t="67275" x="6242050" y="1435100"/>
          <p14:tracePt t="67294" x="6238875" y="1441450"/>
          <p14:tracePt t="67306" x="6232525" y="1450975"/>
          <p14:tracePt t="67339" x="6223000" y="1479550"/>
          <p14:tracePt t="67372" x="6223000" y="1498600"/>
          <p14:tracePt t="67389" x="6223000" y="1514475"/>
          <p14:tracePt t="67406" x="6223000" y="1530350"/>
          <p14:tracePt t="67422" x="6223000" y="1539875"/>
          <p14:tracePt t="67439" x="6219825" y="1555750"/>
          <p14:tracePt t="67456" x="6219825" y="1565275"/>
          <p14:tracePt t="67473" x="6219825" y="1574800"/>
          <p14:tracePt t="67489" x="6213475" y="1587500"/>
          <p14:tracePt t="67506" x="6213475" y="1597025"/>
          <p14:tracePt t="67523" x="6213475" y="1612900"/>
          <p14:tracePt t="67539" x="6213475" y="1622425"/>
          <p14:tracePt t="67751" x="6216650" y="1622425"/>
          <p14:tracePt t="67758" x="6219825" y="1622425"/>
          <p14:tracePt t="67773" x="6229350" y="1612900"/>
          <p14:tracePt t="67789" x="6238875" y="1606550"/>
          <p14:tracePt t="67806" x="6245225" y="1603375"/>
          <p14:tracePt t="67823" x="6248400" y="1590675"/>
          <p14:tracePt t="67945" x="6248400" y="1593850"/>
          <p14:tracePt t="67958" x="6248400" y="1600200"/>
          <p14:tracePt t="67965" x="6248400" y="1603375"/>
          <p14:tracePt t="67972" x="6248400" y="1609725"/>
          <p14:tracePt t="67989" x="6248400" y="1619250"/>
          <p14:tracePt t="68006" x="6248400" y="1628775"/>
          <p14:tracePt t="68022" x="6248400" y="1660525"/>
          <p14:tracePt t="68039" x="6248400" y="1682750"/>
          <p14:tracePt t="68056" x="6261100" y="1714500"/>
          <p14:tracePt t="68073" x="6270625" y="1727200"/>
          <p14:tracePt t="68089" x="6270625" y="1739900"/>
          <p14:tracePt t="68106" x="6270625" y="1749425"/>
          <p14:tracePt t="68122" x="6270625" y="1768475"/>
          <p14:tracePt t="68139" x="6270625" y="1771650"/>
          <p14:tracePt t="68156" x="6276975" y="1771650"/>
          <p14:tracePt t="68173" x="6280150" y="1771650"/>
          <p14:tracePt t="68189" x="6286500" y="1771650"/>
          <p14:tracePt t="68206" x="6296025" y="1765300"/>
          <p14:tracePt t="68222" x="6315075" y="1743075"/>
          <p14:tracePt t="68239" x="6324600" y="1714500"/>
          <p14:tracePt t="68256" x="6340475" y="1625600"/>
          <p14:tracePt t="68272" x="6340475" y="1581150"/>
          <p14:tracePt t="68289" x="6340475" y="1543050"/>
          <p14:tracePt t="68306" x="6340475" y="1504950"/>
          <p14:tracePt t="68322" x="6340475" y="1495425"/>
          <p14:tracePt t="68339" x="6340475" y="1485900"/>
          <p14:tracePt t="68356" x="6340475" y="1470025"/>
          <p14:tracePt t="68372" x="6340475" y="1460500"/>
          <p14:tracePt t="68663" x="6324600" y="1463675"/>
          <p14:tracePt t="68670" x="6311900" y="1470025"/>
          <p14:tracePt t="68676" x="6299200" y="1479550"/>
          <p14:tracePt t="68689" x="6286500" y="1498600"/>
          <p14:tracePt t="68706" x="6242050" y="1536700"/>
          <p14:tracePt t="68722" x="6219825" y="1562100"/>
          <p14:tracePt t="68738" x="6178550" y="1587500"/>
          <p14:tracePt t="68755" x="6115050" y="1628775"/>
          <p14:tracePt t="68772" x="6076950" y="1641475"/>
          <p14:tracePt t="68789" x="6051550" y="1651000"/>
          <p14:tracePt t="68806" x="6010275" y="1670050"/>
          <p14:tracePt t="68822" x="6000750" y="1685925"/>
          <p14:tracePt t="68839" x="5988050" y="1695450"/>
          <p14:tracePt t="68856" x="5975350" y="1704975"/>
          <p14:tracePt t="68873" x="5959475" y="1704975"/>
          <p14:tracePt t="68918" x="5956300" y="1704975"/>
          <p14:tracePt t="69140" x="5962650" y="1698625"/>
          <p14:tracePt t="69147" x="5962650" y="1679575"/>
          <p14:tracePt t="69155" x="5969000" y="1673225"/>
          <p14:tracePt t="69172" x="5969000" y="1654175"/>
          <p14:tracePt t="69189" x="5972175" y="1631950"/>
          <p14:tracePt t="69206" x="5981700" y="1622425"/>
          <p14:tracePt t="69222" x="5981700" y="1606550"/>
          <p14:tracePt t="69239" x="5997575" y="1581150"/>
          <p14:tracePt t="69255" x="6000750" y="1571625"/>
          <p14:tracePt t="69272" x="6013450" y="1555750"/>
          <p14:tracePt t="69289" x="6019800" y="1530350"/>
          <p14:tracePt t="69306" x="6022975" y="1514475"/>
          <p14:tracePt t="69322" x="6029325" y="1501775"/>
          <p14:tracePt t="69339" x="6035675" y="1489075"/>
          <p14:tracePt t="69356" x="6035675" y="1473200"/>
          <p14:tracePt t="69372" x="6038850" y="1463675"/>
          <p14:tracePt t="69389" x="6038850" y="1438275"/>
          <p14:tracePt t="69405" x="6038850" y="1412875"/>
          <p14:tracePt t="69422" x="6038850" y="1400175"/>
          <p14:tracePt t="69439" x="6038850" y="1384300"/>
          <p14:tracePt t="69456" x="6038850" y="1368425"/>
          <p14:tracePt t="69645" x="6038850" y="1371600"/>
          <p14:tracePt t="69651" x="6038850" y="1381125"/>
          <p14:tracePt t="69659" x="6038850" y="1387475"/>
          <p14:tracePt t="69673" x="6038850" y="1397000"/>
          <p14:tracePt t="69689" x="6038850" y="1406525"/>
          <p14:tracePt t="69706" x="6038850" y="1416050"/>
          <p14:tracePt t="69723" x="6032500" y="1435100"/>
          <p14:tracePt t="69739" x="6032500" y="1444625"/>
          <p14:tracePt t="69755" x="6032500" y="1454150"/>
          <p14:tracePt t="69772" x="6032500" y="1470025"/>
          <p14:tracePt t="69789" x="6032500" y="1485900"/>
          <p14:tracePt t="69806" x="6032500" y="1495425"/>
          <p14:tracePt t="69823" x="6026150" y="1533525"/>
          <p14:tracePt t="69839" x="6013450" y="1558925"/>
          <p14:tracePt t="69856" x="5997575" y="1581150"/>
          <p14:tracePt t="69872" x="5991225" y="1616075"/>
          <p14:tracePt t="69889" x="5991225" y="1631950"/>
          <p14:tracePt t="69905" x="5991225" y="1654175"/>
          <p14:tracePt t="69922" x="5991225" y="1673225"/>
          <p14:tracePt t="69939" x="5984875" y="1682750"/>
          <p14:tracePt t="69956" x="5984875" y="1704975"/>
          <p14:tracePt t="69972" x="5975350" y="1727200"/>
          <p14:tracePt t="69988" x="5975350" y="1746250"/>
          <p14:tracePt t="70005" x="5975350" y="1768475"/>
          <p14:tracePt t="70007" x="5975350" y="1781175"/>
          <p14:tracePt t="70023" x="5975350" y="1800225"/>
          <p14:tracePt t="70039" x="5975350" y="1822450"/>
          <p14:tracePt t="70056" x="5975350" y="1844675"/>
          <p14:tracePt t="70072" x="5975350" y="1879600"/>
          <p14:tracePt t="70089" x="5975350" y="1901825"/>
          <p14:tracePt t="70105" x="5975350" y="1920875"/>
          <p14:tracePt t="70122" x="5975350" y="1949450"/>
          <p14:tracePt t="70138" x="5975350" y="1971675"/>
          <p14:tracePt t="70155" x="5975350" y="1981200"/>
          <p14:tracePt t="70172" x="5975350" y="1993900"/>
          <p14:tracePt t="70189" x="5975350" y="2003425"/>
          <p14:tracePt t="70206" x="5975350" y="2025650"/>
          <p14:tracePt t="70222" x="5975350" y="2035175"/>
          <p14:tracePt t="70238" x="5975350" y="2044700"/>
          <p14:tracePt t="70321" x="5975350" y="2041525"/>
          <p14:tracePt t="70328" x="5975350" y="2032000"/>
          <p14:tracePt t="70338" x="5975350" y="2022475"/>
          <p14:tracePt t="70356" x="5975350" y="1927225"/>
          <p14:tracePt t="70372" x="5975350" y="1857375"/>
          <p14:tracePt t="70388" x="5962650" y="1793875"/>
          <p14:tracePt t="70406" x="5937250" y="1727200"/>
          <p14:tracePt t="70422" x="5937250" y="1692275"/>
          <p14:tracePt t="70439" x="5930900" y="1654175"/>
          <p14:tracePt t="70456" x="5930900" y="1635125"/>
          <p14:tracePt t="70472" x="5930900" y="1612900"/>
          <p14:tracePt t="70489" x="5930900" y="1590675"/>
          <p14:tracePt t="70505" x="5924550" y="1562100"/>
          <p14:tracePt t="70522" x="5924550" y="1543050"/>
          <p14:tracePt t="70539" x="5918200" y="1524000"/>
          <p14:tracePt t="70555" x="5911850" y="1498600"/>
          <p14:tracePt t="70572" x="5911850" y="1489075"/>
          <p14:tracePt t="70589" x="5911850" y="1479550"/>
          <p14:tracePt t="70606" x="5911850" y="1457325"/>
          <p14:tracePt t="70622" x="5911850" y="1444625"/>
          <p14:tracePt t="70639" x="5911850" y="1422400"/>
          <p14:tracePt t="70656" x="5911850" y="1381125"/>
          <p14:tracePt t="70672" x="5911850" y="1365250"/>
          <p14:tracePt t="70689" x="5911850" y="1349375"/>
          <p14:tracePt t="70706" x="5911850" y="1339850"/>
          <p14:tracePt t="70942" x="5911850" y="1343025"/>
          <p14:tracePt t="70948" x="5911850" y="1346200"/>
          <p14:tracePt t="70956" x="5911850" y="1358900"/>
          <p14:tracePt t="70972" x="5911850" y="1368425"/>
          <p14:tracePt t="70989" x="5911850" y="1381125"/>
          <p14:tracePt t="71005" x="5911850" y="1390650"/>
          <p14:tracePt t="71022" x="5911850" y="1406525"/>
          <p14:tracePt t="71039" x="5911850" y="1422400"/>
          <p14:tracePt t="71056" x="5911850" y="1438275"/>
          <p14:tracePt t="71073" x="5911850" y="1457325"/>
          <p14:tracePt t="71089" x="5921375" y="1485900"/>
          <p14:tracePt t="71105" x="5921375" y="1501775"/>
          <p14:tracePt t="71122" x="5927725" y="1524000"/>
          <p14:tracePt t="71139" x="5937250" y="1546225"/>
          <p14:tracePt t="71156" x="5937250" y="1571625"/>
          <p14:tracePt t="71173" x="5949950" y="1584325"/>
          <p14:tracePt t="71189" x="5949950" y="1597025"/>
          <p14:tracePt t="71205" x="5949950" y="1612900"/>
          <p14:tracePt t="71222" x="5949950" y="1622425"/>
          <p14:tracePt t="71239" x="5949950" y="1638300"/>
          <p14:tracePt t="71255" x="5949950" y="1647825"/>
          <p14:tracePt t="71272" x="5956300" y="1663700"/>
          <p14:tracePt t="71289" x="5956300" y="1673225"/>
          <p14:tracePt t="71383" x="5959475" y="1673225"/>
          <p14:tracePt t="71474" x="5959475" y="1676400"/>
          <p14:tracePt t="71552" x="5965825" y="1676400"/>
          <p14:tracePt t="71573" x="5969000" y="1676400"/>
          <p14:tracePt t="71581" x="5975350" y="1676400"/>
          <p14:tracePt t="71588" x="5978525" y="1676400"/>
          <p14:tracePt t="71605" x="6007100" y="1673225"/>
          <p14:tracePt t="71623" x="6073775" y="1647825"/>
          <p14:tracePt t="71639" x="6118225" y="1628775"/>
          <p14:tracePt t="71655" x="6188075" y="1597025"/>
          <p14:tracePt t="71672" x="6337300" y="1539875"/>
          <p14:tracePt t="71688" x="6423025" y="1517650"/>
          <p14:tracePt t="71705" x="6511925" y="1485900"/>
          <p14:tracePt t="71722" x="6635750" y="1444625"/>
          <p14:tracePt t="71738" x="6724650" y="1412875"/>
          <p14:tracePt t="71755" x="6804025" y="1365250"/>
          <p14:tracePt t="71772" x="6892925" y="1298575"/>
          <p14:tracePt t="71788" x="6946900" y="1238250"/>
          <p14:tracePt t="71805" x="7004050" y="1155700"/>
          <p14:tracePt t="71822" x="7038975" y="1069975"/>
          <p14:tracePt t="71839" x="7058025" y="1031875"/>
          <p14:tracePt t="71855" x="7058025" y="1009650"/>
          <p14:tracePt t="71872" x="7042150" y="968375"/>
          <p14:tracePt t="71889" x="7023100" y="920750"/>
          <p14:tracePt t="71905" x="6997700" y="876300"/>
          <p14:tracePt t="71922" x="6886575" y="730250"/>
          <p14:tracePt t="71939" x="6810375" y="644525"/>
          <p14:tracePt t="71955" x="6746875" y="584200"/>
          <p14:tracePt t="71972" x="6638925" y="511175"/>
          <p14:tracePt t="71989" x="6540500" y="479425"/>
          <p14:tracePt t="72005" x="6438900" y="438150"/>
          <p14:tracePt t="72022" x="6302375" y="390525"/>
          <p14:tracePt t="72038" x="6213475" y="349250"/>
          <p14:tracePt t="72055" x="6124575" y="317500"/>
          <p14:tracePt t="72072" x="6000750" y="295275"/>
          <p14:tracePt t="72089" x="5937250" y="279400"/>
          <p14:tracePt t="72107" x="5842000" y="279400"/>
          <p14:tracePt t="72122" x="5749925" y="279400"/>
          <p14:tracePt t="72138" x="5629275" y="301625"/>
          <p14:tracePt t="72156" x="5495925" y="327025"/>
          <p14:tracePt t="72172" x="5378450" y="352425"/>
          <p14:tracePt t="72188" x="5289550" y="384175"/>
          <p14:tracePt t="72206" x="5187950" y="406400"/>
          <p14:tracePt t="72222" x="5124450" y="419100"/>
          <p14:tracePt t="72238" x="5057775" y="450850"/>
          <p14:tracePt t="72256" x="4911725" y="498475"/>
          <p14:tracePt t="72272" x="4797425" y="549275"/>
          <p14:tracePt t="72288" x="4699000" y="600075"/>
          <p14:tracePt t="72305" x="4616450" y="657225"/>
          <p14:tracePt t="72322" x="4495800" y="736600"/>
          <p14:tracePt t="72339" x="4454525" y="771525"/>
          <p14:tracePt t="72356" x="4400550" y="825500"/>
          <p14:tracePt t="72372" x="4349750" y="882650"/>
          <p14:tracePt t="72389" x="4295775" y="955675"/>
          <p14:tracePt t="72405" x="4241800" y="1050925"/>
          <p14:tracePt t="72422" x="4206875" y="1098550"/>
          <p14:tracePt t="72438" x="4181475" y="1146175"/>
          <p14:tracePt t="72456" x="4143375" y="1206500"/>
          <p14:tracePt t="72472" x="4130675" y="1235075"/>
          <p14:tracePt t="72488" x="4117975" y="1279525"/>
          <p14:tracePt t="72505" x="4117975" y="1343025"/>
          <p14:tracePt t="72521" x="4117975" y="1387475"/>
          <p14:tracePt t="72539" x="4117975" y="1422400"/>
          <p14:tracePt t="72541" x="4117975" y="1447800"/>
          <p14:tracePt t="72555" x="4117975" y="1492250"/>
          <p14:tracePt t="72572" x="4121150" y="1552575"/>
          <p14:tracePt t="72589" x="4137025" y="1628775"/>
          <p14:tracePt t="72605" x="4175125" y="1743075"/>
          <p14:tracePt t="72622" x="4203700" y="1809750"/>
          <p14:tracePt t="72639" x="4232275" y="1866900"/>
          <p14:tracePt t="72655" x="4286250" y="1974850"/>
          <p14:tracePt t="72672" x="4324350" y="2041525"/>
          <p14:tracePt t="72689" x="4349750" y="2079625"/>
          <p14:tracePt t="72705" x="4387850" y="2146300"/>
          <p14:tracePt t="72722" x="4410075" y="2184400"/>
          <p14:tracePt t="72739" x="4429125" y="2216150"/>
          <p14:tracePt t="72755" x="4473575" y="2273300"/>
          <p14:tracePt t="72772" x="4498975" y="2311400"/>
          <p14:tracePt t="72789" x="4533900" y="2359025"/>
          <p14:tracePt t="72805" x="4597400" y="2432050"/>
          <p14:tracePt t="72822" x="4635500" y="2470150"/>
          <p14:tracePt t="72838" x="4695825" y="2524125"/>
          <p14:tracePt t="72855" x="4784725" y="2590800"/>
          <p14:tracePt t="72873" x="4851400" y="2619375"/>
          <p14:tracePt t="72889" x="5003800" y="2686050"/>
          <p14:tracePt t="72905" x="5111750" y="2720975"/>
          <p14:tracePt t="72922" x="5213350" y="2762250"/>
          <p14:tracePt t="72938" x="5311775" y="2797175"/>
          <p14:tracePt t="72955" x="5480050" y="2847975"/>
          <p14:tracePt t="72973" x="5578475" y="2870200"/>
          <p14:tracePt t="72989" x="5705475" y="2908300"/>
          <p14:tracePt t="73005" x="5810250" y="2927350"/>
          <p14:tracePt t="73022" x="5918200" y="2943225"/>
          <p14:tracePt t="73039" x="6070600" y="2952750"/>
          <p14:tracePt t="73055" x="6175375" y="2952750"/>
          <p14:tracePt t="73072" x="6305550" y="2936875"/>
          <p14:tracePt t="73089" x="6470650" y="2911475"/>
          <p14:tracePt t="73105" x="6546850" y="2879725"/>
          <p14:tracePt t="73122" x="6654800" y="2857500"/>
          <p14:tracePt t="73138" x="6832600" y="2822575"/>
          <p14:tracePt t="73155" x="6931025" y="2797175"/>
          <p14:tracePt t="73172" x="7038975" y="2781300"/>
          <p14:tracePt t="73188" x="7194550" y="2755900"/>
          <p14:tracePt t="73205" x="7270750" y="2724150"/>
          <p14:tracePt t="73222" x="7318375" y="2698750"/>
          <p14:tracePt t="73238" x="7372350" y="2654300"/>
          <p14:tracePt t="73255" x="7410450" y="2613025"/>
          <p14:tracePt t="73272" x="7439025" y="2555875"/>
          <p14:tracePt t="73289" x="7473950" y="2482850"/>
          <p14:tracePt t="73305" x="7486650" y="2435225"/>
          <p14:tracePt t="73322" x="7499350" y="2381250"/>
          <p14:tracePt t="73339" x="7512050" y="2273300"/>
          <p14:tracePt t="73355" x="7512050" y="2155825"/>
          <p14:tracePt t="73372" x="7512050" y="2054225"/>
          <p14:tracePt t="73389" x="7508875" y="1901825"/>
          <p14:tracePt t="73406" x="7499350" y="1797050"/>
          <p14:tracePt t="73422" x="7483475" y="1711325"/>
          <p14:tracePt t="73439" x="7454900" y="1619250"/>
          <p14:tracePt t="73455" x="7442200" y="1555750"/>
          <p14:tracePt t="73472" x="7426325" y="1470025"/>
          <p14:tracePt t="73489" x="7378700" y="1333500"/>
          <p14:tracePt t="73505" x="7350125" y="1276350"/>
          <p14:tracePt t="73522" x="7321550" y="1209675"/>
          <p14:tracePt t="73539" x="7273925" y="1139825"/>
          <p14:tracePt t="73556" x="7242175" y="1108075"/>
          <p14:tracePt t="73573" x="7200900" y="1044575"/>
          <p14:tracePt t="73588" x="7169150" y="996950"/>
          <p14:tracePt t="73605" x="7124700" y="946150"/>
          <p14:tracePt t="73622" x="7054850" y="873125"/>
          <p14:tracePt t="73638" x="7004050" y="831850"/>
          <p14:tracePt t="73655" x="6943725" y="777875"/>
          <p14:tracePt t="73672" x="6851650" y="704850"/>
          <p14:tracePt t="73688" x="6804025" y="669925"/>
          <p14:tracePt t="73705" x="6759575" y="644525"/>
          <p14:tracePt t="73723" x="6651625" y="590550"/>
          <p14:tracePt t="73738" x="6572250" y="549275"/>
          <p14:tracePt t="73755" x="6492875" y="511175"/>
          <p14:tracePt t="73771" x="6365875" y="463550"/>
          <p14:tracePt t="73788" x="6276975" y="422275"/>
          <p14:tracePt t="73805" x="6169025" y="396875"/>
          <p14:tracePt t="73822" x="6013450" y="374650"/>
          <p14:tracePt t="73838" x="5927725" y="355600"/>
          <p14:tracePt t="73855" x="5826125" y="355600"/>
          <p14:tracePt t="73871" x="5651500" y="355600"/>
          <p14:tracePt t="73888" x="5537200" y="355600"/>
          <p14:tracePt t="73905" x="5410200" y="355600"/>
          <p14:tracePt t="73922" x="5226050" y="355600"/>
          <p14:tracePt t="73938" x="5121275" y="355600"/>
          <p14:tracePt t="73956" x="5035550" y="377825"/>
          <p14:tracePt t="73972" x="4914900" y="393700"/>
          <p14:tracePt t="73988" x="4829175" y="409575"/>
          <p14:tracePt t="74005" x="4752975" y="431800"/>
          <p14:tracePt t="74022" x="4616450" y="479425"/>
          <p14:tracePt t="74038" x="4527550" y="511175"/>
          <p14:tracePt t="74055" x="4438650" y="552450"/>
          <p14:tracePt t="74071" x="4362450" y="581025"/>
          <p14:tracePt t="74088" x="4324350" y="600075"/>
          <p14:tracePt t="74105" x="4298950" y="612775"/>
          <p14:tracePt t="74123" x="4257675" y="635000"/>
          <p14:tracePt t="74139" x="4244975" y="660400"/>
          <p14:tracePt t="74157" x="4210050" y="688975"/>
          <p14:tracePt t="74173" x="4184650" y="720725"/>
          <p14:tracePt t="74189" x="4159250" y="752475"/>
          <p14:tracePt t="74206" x="4140200" y="815975"/>
          <p14:tracePt t="74222" x="4124325" y="879475"/>
          <p14:tracePt t="74238" x="4124325" y="930275"/>
          <p14:tracePt t="74256" x="4124325" y="1000125"/>
          <p14:tracePt t="74271" x="4127500" y="1044575"/>
          <p14:tracePt t="74288" x="4133850" y="1089025"/>
          <p14:tracePt t="74306" x="4133850" y="1174750"/>
          <p14:tracePt t="74322" x="4133850" y="1212850"/>
          <p14:tracePt t="74339" x="4133850" y="1247775"/>
          <p14:tracePt t="74355" x="4146550" y="1304925"/>
          <p14:tracePt t="74372" x="4152900" y="1333500"/>
          <p14:tracePt t="74388" x="4171950" y="1377950"/>
          <p14:tracePt t="74405" x="4191000" y="1450975"/>
          <p14:tracePt t="74422" x="4206875" y="1504950"/>
          <p14:tracePt t="74438" x="4219575" y="1549400"/>
          <p14:tracePt t="74455" x="4225925" y="1606550"/>
          <p14:tracePt t="74471" x="4244975" y="1651000"/>
          <p14:tracePt t="74488" x="4257675" y="1689100"/>
          <p14:tracePt t="74505" x="4276725" y="1781175"/>
          <p14:tracePt t="74521" x="4292600" y="1844675"/>
          <p14:tracePt t="74539" x="4314825" y="1908175"/>
          <p14:tracePt t="74541" x="4321175" y="1936750"/>
          <p14:tracePt t="74555" x="4333875" y="2000250"/>
          <p14:tracePt t="74572" x="4346575" y="2044700"/>
          <p14:tracePt t="74588" x="4359275" y="2082800"/>
          <p14:tracePt t="74605" x="4384675" y="2124075"/>
          <p14:tracePt t="74622" x="4397375" y="2155825"/>
          <p14:tracePt t="74638" x="4406900" y="2178050"/>
          <p14:tracePt t="74656" x="4432300" y="2222500"/>
          <p14:tracePt t="74672" x="4445000" y="2244725"/>
          <p14:tracePt t="74689" x="4457700" y="2276475"/>
          <p14:tracePt t="74705" x="4473575" y="2311400"/>
          <p14:tracePt t="74722" x="4492625" y="2333625"/>
          <p14:tracePt t="74738" x="4502150" y="2343150"/>
          <p14:tracePt t="74755" x="4514850" y="2359025"/>
          <p14:tracePt t="74772" x="4524375" y="2368550"/>
          <p14:tracePt t="74788" x="4540250" y="2384425"/>
          <p14:tracePt t="74805" x="4584700" y="2416175"/>
          <p14:tracePt t="74821" x="4632325" y="2447925"/>
          <p14:tracePt t="74838" x="4695825" y="2463800"/>
          <p14:tracePt t="74855" x="4784725" y="2482850"/>
          <p14:tracePt t="74872" x="4848225" y="2498725"/>
          <p14:tracePt t="74888" x="4914900" y="2517775"/>
          <p14:tracePt t="74905" x="5048250" y="2533650"/>
          <p14:tracePt t="74921" x="5130800" y="2543175"/>
          <p14:tracePt t="74939" x="5241925" y="2565400"/>
          <p14:tracePt t="74955" x="5337175" y="2571750"/>
          <p14:tracePt t="74972" x="5454650" y="2581275"/>
          <p14:tracePt t="74989" x="5562600" y="2597150"/>
          <p14:tracePt t="75005" x="5622925" y="2597150"/>
          <p14:tracePt t="75021" x="5683250" y="2597150"/>
          <p14:tracePt t="75038" x="5778500" y="2597150"/>
          <p14:tracePt t="75055" x="5848350" y="2597150"/>
          <p14:tracePt t="75072" x="5908675" y="2597150"/>
          <p14:tracePt t="75088" x="5991225" y="2597150"/>
          <p14:tracePt t="75105" x="6045200" y="2597150"/>
          <p14:tracePt t="75122" x="6102350" y="2597150"/>
          <p14:tracePt t="75138" x="6175375" y="2574925"/>
          <p14:tracePt t="75155" x="6223000" y="2562225"/>
          <p14:tracePt t="75172" x="6257925" y="2549525"/>
          <p14:tracePt t="75188" x="6296025" y="2524125"/>
          <p14:tracePt t="75205" x="6324600" y="2511425"/>
          <p14:tracePt t="75222" x="6362700" y="2498725"/>
          <p14:tracePt t="75238" x="6413500" y="2482850"/>
          <p14:tracePt t="75254" x="6445250" y="2463800"/>
          <p14:tracePt t="75272" x="6473825" y="2451100"/>
          <p14:tracePt t="75288" x="6518275" y="2432050"/>
          <p14:tracePt t="75305" x="6527800" y="2422525"/>
          <p14:tracePt t="75322" x="6543675" y="2406650"/>
          <p14:tracePt t="75338" x="6565900" y="2384425"/>
          <p14:tracePt t="75354" x="6575425" y="2374900"/>
          <p14:tracePt t="75372" x="6584950" y="2365375"/>
          <p14:tracePt t="75388" x="6604000" y="2346325"/>
          <p14:tracePt t="75405" x="6613525" y="2330450"/>
          <p14:tracePt t="75422" x="6626225" y="2314575"/>
          <p14:tracePt t="75438" x="6648450" y="2270125"/>
          <p14:tracePt t="75455" x="6661150" y="2254250"/>
          <p14:tracePt t="75472" x="6661150" y="2238375"/>
          <p14:tracePt t="75488" x="6661150" y="2228850"/>
          <p14:tracePt t="80344" x="6661150" y="2219325"/>
          <p14:tracePt t="80350" x="6661150" y="2209800"/>
          <p14:tracePt t="80357" x="6657975" y="2203450"/>
          <p14:tracePt t="80372" x="6651625" y="2174875"/>
          <p14:tracePt t="80388" x="6651625" y="2152650"/>
          <p14:tracePt t="80405" x="6645275" y="2089150"/>
          <p14:tracePt t="80437" x="6638925" y="2022475"/>
          <p14:tracePt t="80471" x="6632575" y="1958975"/>
          <p14:tracePt t="80487" x="6632575" y="1930400"/>
          <p14:tracePt t="80505" x="6613525" y="1882775"/>
          <p14:tracePt t="80521" x="6594475" y="1835150"/>
          <p14:tracePt t="80537" x="6581775" y="1790700"/>
          <p14:tracePt t="80555" x="6562725" y="1749425"/>
          <p14:tracePt t="80571" x="6562725" y="1724025"/>
          <p14:tracePt t="80588" x="6562725" y="1714500"/>
          <p14:tracePt t="80605" x="6562725" y="1704975"/>
          <p14:tracePt t="80621" x="6559550" y="1704975"/>
          <p14:tracePt t="80638" x="6543675" y="1695450"/>
          <p14:tracePt t="80654" x="6527800" y="1673225"/>
          <p14:tracePt t="80671" x="6518275" y="1663700"/>
          <p14:tracePt t="80688" x="6505575" y="1641475"/>
          <p14:tracePt t="80705" x="6480175" y="1577975"/>
          <p14:tracePt t="80721" x="6467475" y="1539875"/>
          <p14:tracePt t="80738" x="6454775" y="1501775"/>
          <p14:tracePt t="80754" x="6426200" y="1466850"/>
          <p14:tracePt t="80771" x="6407150" y="1441450"/>
          <p14:tracePt t="80788" x="6397625" y="1431925"/>
          <p14:tracePt t="80805" x="6381750" y="1412875"/>
          <p14:tracePt t="80821" x="6365875" y="1400175"/>
          <p14:tracePt t="80838" x="6356350" y="1384300"/>
          <p14:tracePt t="80854" x="6356350" y="1371600"/>
          <p14:tracePt t="80872" x="6356350" y="1362075"/>
          <p14:tracePt t="80889" x="6356350" y="1349375"/>
          <p14:tracePt t="80905" x="6356350" y="1330325"/>
          <p14:tracePt t="80921" x="6362700" y="1320800"/>
          <p14:tracePt t="80938" x="6378575" y="1311275"/>
          <p14:tracePt t="80954" x="6394450" y="1289050"/>
          <p14:tracePt t="80971" x="6403975" y="1279525"/>
          <p14:tracePt t="80987" x="6413500" y="1276350"/>
          <p14:tracePt t="81210" x="6403975" y="1276350"/>
          <p14:tracePt t="81217" x="6400800" y="1282700"/>
          <p14:tracePt t="81224" x="6394450" y="1292225"/>
          <p14:tracePt t="81238" x="6391275" y="1298575"/>
          <p14:tracePt t="81254" x="6391275" y="1301750"/>
          <p14:tracePt t="81645" x="6384925" y="1301750"/>
          <p14:tracePt t="81652" x="6381750" y="1301750"/>
          <p14:tracePt t="81658" x="6375400" y="1308100"/>
          <p14:tracePt t="81672" x="6369050" y="1317625"/>
          <p14:tracePt t="81874" x="6369050" y="1323975"/>
          <p14:tracePt t="81929" x="6365875" y="1323975"/>
          <p14:tracePt t="81973" x="6365875" y="1327150"/>
          <p14:tracePt t="81980" x="6365875" y="1333500"/>
          <p14:tracePt t="81988" x="6365875" y="1339850"/>
          <p14:tracePt t="85453" x="6346825" y="1355725"/>
          <p14:tracePt t="85459" x="6327775" y="1374775"/>
          <p14:tracePt t="85471" x="6289675" y="1390650"/>
          <p14:tracePt t="85487" x="6213475" y="1438275"/>
          <p14:tracePt t="85504" x="6146800" y="1460500"/>
          <p14:tracePt t="85521" x="6099175" y="1482725"/>
          <p14:tracePt t="85538" x="6010275" y="1508125"/>
          <p14:tracePt t="85570" x="5918200" y="1555750"/>
          <p14:tracePt t="85604" x="5835650" y="1625600"/>
          <p14:tracePt t="85621" x="5803900" y="1638300"/>
          <p14:tracePt t="85637" x="5788025" y="1654175"/>
          <p14:tracePt t="85654" x="5778500" y="1666875"/>
          <p14:tracePt t="85671" x="5762625" y="1679575"/>
          <p14:tracePt t="85687" x="5759450" y="1692275"/>
          <p14:tracePt t="85704" x="5759450" y="1701800"/>
          <p14:tracePt t="85721" x="5759450" y="1717675"/>
          <p14:tracePt t="85737" x="5759450" y="1733550"/>
          <p14:tracePt t="85754" x="5759450" y="1743075"/>
          <p14:tracePt t="85774" x="5759450" y="1746250"/>
          <p14:tracePt t="85787" x="5775325" y="1746250"/>
          <p14:tracePt t="85804" x="5784850" y="1746250"/>
          <p14:tracePt t="85821" x="5794375" y="1746250"/>
          <p14:tracePt t="85837" x="5810250" y="1746250"/>
          <p14:tracePt t="85854" x="5813425" y="1746250"/>
          <p14:tracePt t="85870" x="5829300" y="1746250"/>
          <p14:tracePt t="85887" x="5845175" y="1730375"/>
          <p14:tracePt t="85904" x="5854700" y="1701800"/>
          <p14:tracePt t="85921" x="5880100" y="1666875"/>
          <p14:tracePt t="85937" x="5880100" y="1635125"/>
          <p14:tracePt t="85954" x="5880100" y="1606550"/>
          <p14:tracePt t="85971" x="5880100" y="1546225"/>
          <p14:tracePt t="85987" x="5880100" y="1501775"/>
          <p14:tracePt t="86004" x="5880100" y="1447800"/>
          <p14:tracePt t="86021" x="5880100" y="1387475"/>
          <p14:tracePt t="86037" x="5880100" y="1349375"/>
          <p14:tracePt t="86054" x="5880100" y="1327150"/>
          <p14:tracePt t="86071" x="5880100" y="1289050"/>
          <p14:tracePt t="86087" x="5880100" y="1266825"/>
          <p14:tracePt t="86103" x="5880100" y="1244600"/>
          <p14:tracePt t="86120" x="5880100" y="1209675"/>
          <p14:tracePt t="86137" x="5880100" y="1193800"/>
          <p14:tracePt t="86154" x="5880100" y="1177925"/>
          <p14:tracePt t="86171" x="5880100" y="1168400"/>
          <p14:tracePt t="86285" x="5880100" y="1171575"/>
          <p14:tracePt t="86292" x="5880100" y="1174750"/>
          <p14:tracePt t="86304" x="5880100" y="1187450"/>
          <p14:tracePt t="86320" x="5880100" y="1200150"/>
          <p14:tracePt t="86337" x="5883275" y="1209675"/>
          <p14:tracePt t="86354" x="5895975" y="1219200"/>
          <p14:tracePt t="86371" x="5911850" y="1260475"/>
          <p14:tracePt t="86387" x="5924550" y="1298575"/>
          <p14:tracePt t="86404" x="5943600" y="1336675"/>
          <p14:tracePt t="86420" x="5962650" y="1393825"/>
          <p14:tracePt t="86437" x="5969000" y="1438275"/>
          <p14:tracePt t="86454" x="5969000" y="1473200"/>
          <p14:tracePt t="86471" x="5969000" y="1520825"/>
          <p14:tracePt t="86487" x="5969000" y="1558925"/>
          <p14:tracePt t="86504" x="5969000" y="1603375"/>
          <p14:tracePt t="86520" x="5969000" y="1657350"/>
          <p14:tracePt t="86537" x="5965825" y="1685925"/>
          <p14:tracePt t="86554" x="5965825" y="1717675"/>
          <p14:tracePt t="86571" x="5965825" y="1749425"/>
          <p14:tracePt t="86587" x="5965825" y="1778000"/>
          <p14:tracePt t="86604" x="5965825" y="1812925"/>
          <p14:tracePt t="86620" x="5959475" y="1825625"/>
          <p14:tracePt t="86637" x="5949950" y="1838325"/>
          <p14:tracePt t="86654" x="5930900" y="1851025"/>
          <p14:tracePt t="86671" x="5921375" y="1866900"/>
          <p14:tracePt t="86688" x="5915025" y="1889125"/>
          <p14:tracePt t="86704" x="5908675" y="1905000"/>
          <p14:tracePt t="86720" x="5905500" y="1914525"/>
          <p14:tracePt t="86737" x="5905500" y="1930400"/>
          <p14:tracePt t="86754" x="5899150" y="1943100"/>
          <p14:tracePt t="86770" x="5899150" y="1952625"/>
          <p14:tracePt t="86834" x="5899150" y="1946275"/>
          <p14:tracePt t="86840" x="5899150" y="1943100"/>
          <p14:tracePt t="86853" x="5899150" y="1933575"/>
          <p14:tracePt t="86870" x="5899150" y="1905000"/>
          <p14:tracePt t="86887" x="5899150" y="1882775"/>
          <p14:tracePt t="86904" x="5899150" y="1828800"/>
          <p14:tracePt t="86920" x="5899150" y="1784350"/>
          <p14:tracePt t="86937" x="5899150" y="1755775"/>
          <p14:tracePt t="86954" x="5899150" y="1714500"/>
          <p14:tracePt t="86970" x="5892800" y="1685925"/>
          <p14:tracePt t="86987" x="5892800" y="1663700"/>
          <p14:tracePt t="87004" x="5892800" y="1622425"/>
          <p14:tracePt t="87020" x="5880100" y="1600200"/>
          <p14:tracePt t="87037" x="5880100" y="1568450"/>
          <p14:tracePt t="87053" x="5880100" y="1536700"/>
          <p14:tracePt t="87070" x="5873750" y="1508125"/>
          <p14:tracePt t="87087" x="5873750" y="1492250"/>
          <p14:tracePt t="87104" x="5870575" y="1470025"/>
          <p14:tracePt t="87121" x="5870575" y="1457325"/>
          <p14:tracePt t="87137" x="5870575" y="1444625"/>
          <p14:tracePt t="87154" x="5870575" y="1435100"/>
          <p14:tracePt t="87170" x="5870575" y="1431925"/>
          <p14:tracePt t="87217" x="5864225" y="1431925"/>
          <p14:tracePt t="87224" x="5861050" y="1431925"/>
          <p14:tracePt t="87238" x="5854700" y="1431925"/>
          <p14:tracePt t="87260" x="5851525" y="1431925"/>
          <p14:tracePt t="87296" x="5851525" y="1438275"/>
          <p14:tracePt t="87310" x="5851525" y="1441450"/>
          <p14:tracePt t="87324" x="5851525" y="1447800"/>
          <p14:tracePt t="87331" x="5851525" y="1454150"/>
          <p14:tracePt t="87338" x="5851525" y="1457325"/>
          <p14:tracePt t="87354" x="5851525" y="1473200"/>
          <p14:tracePt t="87371" x="5851525" y="1482725"/>
          <p14:tracePt t="87387" x="5842000" y="1498600"/>
          <p14:tracePt t="87404" x="5842000" y="1508125"/>
          <p14:tracePt t="87420" x="5842000" y="1520825"/>
          <p14:tracePt t="87437" x="5842000" y="1549400"/>
          <p14:tracePt t="87454" x="5842000" y="1577975"/>
          <p14:tracePt t="87471" x="5842000" y="1612900"/>
          <p14:tracePt t="87488" x="5842000" y="1670050"/>
          <p14:tracePt t="87504" x="5842000" y="1698625"/>
          <p14:tracePt t="87521" x="5842000" y="1720850"/>
          <p14:tracePt t="87537" x="5842000" y="1762125"/>
          <p14:tracePt t="87553" x="5842000" y="1781175"/>
          <p14:tracePt t="87571" x="5842000" y="1812925"/>
          <p14:tracePt t="87587" x="5842000" y="1838325"/>
          <p14:tracePt t="87604" x="5842000" y="1860550"/>
          <p14:tracePt t="87621" x="5842000" y="1876425"/>
          <p14:tracePt t="87637" x="5842000" y="1895475"/>
          <p14:tracePt t="87654" x="5842000" y="1924050"/>
          <p14:tracePt t="87670" x="5842000" y="1933575"/>
          <p14:tracePt t="87687" x="5842000" y="1952625"/>
          <p14:tracePt t="87704" x="5842000" y="1968500"/>
          <p14:tracePt t="87720" x="5842000" y="1978025"/>
          <p14:tracePt t="87738" x="5842000" y="1993900"/>
          <p14:tracePt t="87754" x="5842000" y="2003425"/>
          <p14:tracePt t="87758" x="5842000" y="2006600"/>
          <p14:tracePt t="87872" x="5842000" y="2000250"/>
          <p14:tracePt t="87879" x="5848350" y="1990725"/>
          <p14:tracePt t="87887" x="5854700" y="1978025"/>
          <p14:tracePt t="87904" x="5867400" y="1939925"/>
          <p14:tracePt t="87921" x="5867400" y="1908175"/>
          <p14:tracePt t="87937" x="5867400" y="1879600"/>
          <p14:tracePt t="87954" x="5873750" y="1857375"/>
          <p14:tracePt t="87971" x="5883275" y="1812925"/>
          <p14:tracePt t="87987" x="5905500" y="1768475"/>
          <p14:tracePt t="88004" x="5918200" y="1724025"/>
          <p14:tracePt t="88021" x="5937250" y="1622425"/>
          <p14:tracePt t="88037" x="5949950" y="1577975"/>
          <p14:tracePt t="88053" x="5972175" y="1530350"/>
          <p14:tracePt t="88071" x="5978525" y="1495425"/>
          <p14:tracePt t="88087" x="5978525" y="1482725"/>
          <p14:tracePt t="88104" x="5978525" y="1470025"/>
          <p14:tracePt t="88120" x="5978525" y="1450975"/>
          <p14:tracePt t="88136" x="5978525" y="1447800"/>
          <p14:tracePt t="88154" x="5978525" y="1441450"/>
          <p14:tracePt t="88249" x="5975350" y="1444625"/>
          <p14:tracePt t="88256" x="5972175" y="1444625"/>
          <p14:tracePt t="88270" x="5953125" y="1460500"/>
          <p14:tracePt t="88287" x="5943600" y="1470025"/>
          <p14:tracePt t="88304" x="5934075" y="1479550"/>
          <p14:tracePt t="88320" x="5924550" y="1495425"/>
          <p14:tracePt t="88336" x="5921375" y="1511300"/>
          <p14:tracePt t="88354" x="5908675" y="1527175"/>
          <p14:tracePt t="88370" x="5902325" y="1568450"/>
          <p14:tracePt t="88387" x="5902325" y="1597025"/>
          <p14:tracePt t="88404" x="5902325" y="1631950"/>
          <p14:tracePt t="88421" x="5902325" y="1666875"/>
          <p14:tracePt t="88437" x="5902325" y="1695450"/>
          <p14:tracePt t="88455" x="5902325" y="1727200"/>
          <p14:tracePt t="88471" x="5902325" y="1758950"/>
          <p14:tracePt t="88487" x="5902325" y="1778000"/>
          <p14:tracePt t="88504" x="5902325" y="1819275"/>
          <p14:tracePt t="88520" x="5902325" y="1841500"/>
          <p14:tracePt t="88537" x="5902325" y="1870075"/>
          <p14:tracePt t="88555" x="5902325" y="1898650"/>
          <p14:tracePt t="88570" x="5902325" y="1914525"/>
          <p14:tracePt t="88587" x="5902325" y="1924050"/>
          <p14:tracePt t="88604" x="5902325" y="1936750"/>
          <p14:tracePt t="88620" x="5902325" y="1946275"/>
          <p14:tracePt t="88637" x="5902325" y="1962150"/>
          <p14:tracePt t="88654" x="5902325" y="1968500"/>
          <p14:tracePt t="88718" x="5902325" y="1965325"/>
          <p14:tracePt t="88726" x="5902325" y="1955800"/>
          <p14:tracePt t="88737" x="5902325" y="1943100"/>
          <p14:tracePt t="88754" x="5895975" y="1911350"/>
          <p14:tracePt t="88770" x="5889625" y="1879600"/>
          <p14:tracePt t="88787" x="5889625" y="1857375"/>
          <p14:tracePt t="88803" x="5889625" y="1819275"/>
          <p14:tracePt t="88820" x="5889625" y="1797050"/>
          <p14:tracePt t="88837" x="5889625" y="1758950"/>
          <p14:tracePt t="88854" x="5889625" y="1698625"/>
          <p14:tracePt t="88871" x="5889625" y="1644650"/>
          <p14:tracePt t="88886" x="5889625" y="1609725"/>
          <p14:tracePt t="88903" x="5889625" y="1546225"/>
          <p14:tracePt t="88921" x="5889625" y="1517650"/>
          <p14:tracePt t="88937" x="5889625" y="1495425"/>
          <p14:tracePt t="88953" x="5889625" y="1460500"/>
          <p14:tracePt t="88970" x="5889625" y="1438275"/>
          <p14:tracePt t="88987" x="5892800" y="1419225"/>
          <p14:tracePt t="89003" x="5892800" y="1397000"/>
          <p14:tracePt t="89020" x="5892800" y="1387475"/>
          <p14:tracePt t="89037" x="5892800" y="1384300"/>
          <p14:tracePt t="89224" x="5889625" y="1384300"/>
          <p14:tracePt t="89231" x="5889625" y="1390650"/>
          <p14:tracePt t="89238" x="5889625" y="1393825"/>
          <p14:tracePt t="89254" x="5886450" y="1409700"/>
          <p14:tracePt t="89270" x="5886450" y="1438275"/>
          <p14:tracePt t="89287" x="5886450" y="1485900"/>
          <p14:tracePt t="89304" x="5886450" y="1514475"/>
          <p14:tracePt t="89321" x="5886450" y="1546225"/>
          <p14:tracePt t="89338" x="5886450" y="1577975"/>
          <p14:tracePt t="89354" x="5886450" y="1600200"/>
          <p14:tracePt t="89370" x="5886450" y="1616075"/>
          <p14:tracePt t="89387" x="5886450" y="1635125"/>
          <p14:tracePt t="89404" x="5886450" y="1663700"/>
          <p14:tracePt t="89420" x="5886450" y="1679575"/>
          <p14:tracePt t="89438" x="5886450" y="1720850"/>
          <p14:tracePt t="89454" x="5886450" y="1733550"/>
          <p14:tracePt t="89470" x="5886450" y="1743075"/>
          <p14:tracePt t="89487" x="5886450" y="1765300"/>
          <p14:tracePt t="89503" x="5886450" y="1774825"/>
          <p14:tracePt t="89520" x="5880100" y="1797050"/>
          <p14:tracePt t="89537" x="5876925" y="1822450"/>
          <p14:tracePt t="89554" x="5870575" y="1831975"/>
          <p14:tracePt t="89570" x="5870575" y="1841500"/>
          <p14:tracePt t="89586" x="5870575" y="1860550"/>
          <p14:tracePt t="89603" x="5870575" y="1870075"/>
          <p14:tracePt t="89620" x="5870575" y="1876425"/>
          <p14:tracePt t="89637" x="5867400" y="1876425"/>
          <p14:tracePt t="89654" x="5854700" y="1876425"/>
          <p14:tracePt t="89670" x="5854700" y="1870075"/>
          <p14:tracePt t="89687" x="5854700" y="1844675"/>
          <p14:tracePt t="89703" x="5854700" y="1822450"/>
          <p14:tracePt t="89720" x="5854700" y="1784350"/>
          <p14:tracePt t="89736" x="5854700" y="1730375"/>
          <p14:tracePt t="89754" x="5854700" y="1692275"/>
          <p14:tracePt t="89770" x="5854700" y="1651000"/>
          <p14:tracePt t="89773" x="5854700" y="1638300"/>
          <p14:tracePt t="89786" x="5854700" y="1603375"/>
          <p14:tracePt t="89804" x="5854700" y="1587500"/>
          <p14:tracePt t="89821" x="5854700" y="1571625"/>
          <p14:tracePt t="89836" x="5854700" y="1555750"/>
          <p14:tracePt t="89854" x="5854700" y="1546225"/>
          <p14:tracePt t="89870" x="5864225" y="1530350"/>
          <p14:tracePt t="89887" x="5876925" y="1514475"/>
          <p14:tracePt t="89904" x="5883275" y="1501775"/>
          <p14:tracePt t="89921" x="5883275" y="1485900"/>
          <p14:tracePt t="89938" x="5883275" y="1476375"/>
          <p14:tracePt t="89954" x="5889625" y="1476375"/>
          <p14:tracePt t="90156" x="5889625" y="1482725"/>
          <p14:tracePt t="90163" x="5889625" y="1485900"/>
          <p14:tracePt t="90170" x="5889625" y="1492250"/>
          <p14:tracePt t="90186" x="5889625" y="1520825"/>
          <p14:tracePt t="90203" x="5889625" y="1530350"/>
          <p14:tracePt t="90220" x="5889625" y="1562100"/>
          <p14:tracePt t="90236" x="5889625" y="1577975"/>
          <p14:tracePt t="90253" x="5889625" y="1600200"/>
          <p14:tracePt t="90270" x="5889625" y="1631950"/>
          <p14:tracePt t="90287" x="5889625" y="1647825"/>
          <p14:tracePt t="90303" x="5880100" y="1670050"/>
          <p14:tracePt t="90320" x="5873750" y="1685925"/>
          <p14:tracePt t="90337" x="5873750" y="1701800"/>
          <p14:tracePt t="90353" x="5870575" y="1711325"/>
          <p14:tracePt t="90371" x="5870575" y="1736725"/>
          <p14:tracePt t="90387" x="5870575" y="1746250"/>
          <p14:tracePt t="90404" x="5870575" y="1755775"/>
          <p14:tracePt t="90420" x="5870575" y="1774825"/>
          <p14:tracePt t="90437" x="5870575" y="1787525"/>
          <p14:tracePt t="90453" x="5870575" y="1797050"/>
          <p14:tracePt t="90470" x="5870575" y="1800225"/>
          <p14:tracePt t="90487" x="5870575" y="180657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Image associÃ©e"/>
          <p:cNvPicPr>
            <a:picLocks noChangeAspect="1" noChangeArrowheads="1"/>
          </p:cNvPicPr>
          <p:nvPr/>
        </p:nvPicPr>
        <p:blipFill>
          <a:blip r:embed="rId3"/>
          <a:srcRect l="31731" t="23035" r="30769" b="45799"/>
          <a:stretch>
            <a:fillRect/>
          </a:stretch>
        </p:blipFill>
        <p:spPr bwMode="auto">
          <a:xfrm>
            <a:off x="4500530" y="0"/>
            <a:ext cx="4643470" cy="3286148"/>
          </a:xfrm>
          <a:prstGeom prst="rect">
            <a:avLst/>
          </a:prstGeom>
          <a:noFill/>
        </p:spPr>
      </p:pic>
      <p:sp>
        <p:nvSpPr>
          <p:cNvPr id="55298" name="AutoShape 2" descr="Wheat Types Revis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0" name="AutoShape 4" descr="RÃ©sultat de recherche d'images pour &quot;cÃ©reales moulues avec farine et s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RÃ©sultat de recherche d'images pour &quot;cÃ©reales moulues avec farine et s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5306" name="Picture 10" descr="Farine de blÃ© b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069451" cy="2714644"/>
          </a:xfrm>
          <a:prstGeom prst="rect">
            <a:avLst/>
          </a:prstGeom>
          <a:noFill/>
        </p:spPr>
      </p:pic>
      <p:pic>
        <p:nvPicPr>
          <p:cNvPr id="55308" name="Picture 12" descr="http://www.snv.jussieu.fr/bmedia/arbres/images/erable-sycomore-sama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28934"/>
            <a:ext cx="1885943" cy="3238501"/>
          </a:xfrm>
          <a:prstGeom prst="rect">
            <a:avLst/>
          </a:prstGeom>
          <a:noFill/>
        </p:spPr>
      </p:pic>
      <p:pic>
        <p:nvPicPr>
          <p:cNvPr id="55310" name="Picture 14" descr="http://www.snv.jussieu.fr/bmedia/arbres/images/erable-sycomore-samare-ouvert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2928934"/>
            <a:ext cx="2085975" cy="3238501"/>
          </a:xfrm>
          <a:prstGeom prst="rect">
            <a:avLst/>
          </a:prstGeom>
          <a:noFill/>
        </p:spPr>
      </p:pic>
      <p:pic>
        <p:nvPicPr>
          <p:cNvPr id="11" name="Picture 13" descr="C:\Users\stvs\Desktop\TP FLORISTIQUE\TP DE FLORISTIQUE 5\image117.jpg"/>
          <p:cNvPicPr>
            <a:picLocks noChangeAspect="1" noChangeArrowheads="1"/>
          </p:cNvPicPr>
          <p:nvPr/>
        </p:nvPicPr>
        <p:blipFill>
          <a:blip r:embed="rId7"/>
          <a:srcRect l="35311" t="28549" r="20502" b="19591"/>
          <a:stretch>
            <a:fillRect/>
          </a:stretch>
        </p:blipFill>
        <p:spPr>
          <a:xfrm>
            <a:off x="4786314" y="3400401"/>
            <a:ext cx="3929090" cy="3457599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3352"/>
    </mc:Choice>
    <mc:Fallback>
      <p:transition spd="slow" advTm="5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897" x="5838825" y="1781175"/>
          <p14:tracePt t="1903" x="5784850" y="1749425"/>
          <p14:tracePt t="1914" x="5734050" y="1704975"/>
          <p14:tracePt t="1931" x="5464175" y="1539875"/>
          <p14:tracePt t="1947" x="5165725" y="1362075"/>
          <p14:tracePt t="1971" x="4597400" y="1031875"/>
          <p14:tracePt t="1997" x="3863975" y="584200"/>
          <p14:tracePt t="2031" x="3006725" y="120650"/>
          <p14:tracePt t="2048" x="2717800" y="0"/>
          <p14:tracePt t="2065" x="2517775" y="0"/>
          <p14:tracePt t="2081" x="2266950" y="0"/>
          <p14:tracePt t="2097" x="2114550" y="0"/>
          <p14:tracePt t="2113" x="2003425" y="0"/>
          <p14:tracePt t="2130" x="1841500" y="0"/>
          <p14:tracePt t="2147" x="1755775" y="0"/>
          <p14:tracePt t="2163" x="1679575" y="0"/>
          <p14:tracePt t="2179" x="1587500" y="0"/>
          <p14:tracePt t="2196" x="1543050" y="0"/>
          <p14:tracePt t="2213" x="1495425" y="0"/>
          <p14:tracePt t="2230" x="1422400" y="0"/>
          <p14:tracePt t="2247" x="1368425" y="0"/>
          <p14:tracePt t="2263" x="1314450" y="0"/>
          <p14:tracePt t="2280" x="1225550" y="0"/>
          <p14:tracePt t="2296" x="1162050" y="0"/>
          <p14:tracePt t="2313" x="1108075" y="0"/>
          <p14:tracePt t="2330" x="1035050" y="0"/>
          <p14:tracePt t="2347" x="1012825" y="0"/>
          <p14:tracePt t="2363" x="984250" y="0"/>
          <p14:tracePt t="2380" x="968375" y="28575"/>
          <p14:tracePt t="2397" x="962025" y="123825"/>
          <p14:tracePt t="2413" x="987425" y="298450"/>
          <p14:tracePt t="2430" x="1069975" y="600075"/>
          <p14:tracePt t="2447" x="1158875" y="803275"/>
          <p14:tracePt t="2451" x="1193800" y="895350"/>
          <p14:tracePt t="2466" x="1298575" y="1066800"/>
          <p14:tracePt t="2480" x="1428750" y="1216025"/>
          <p14:tracePt t="2497" x="1603375" y="1377950"/>
          <p14:tracePt t="2514" x="1898650" y="1597025"/>
          <p14:tracePt t="2532" x="2044700" y="1689100"/>
          <p14:tracePt t="2548" x="2168525" y="1749425"/>
          <p14:tracePt t="2564" x="2314575" y="1790700"/>
          <p14:tracePt t="2580" x="2390775" y="1809750"/>
          <p14:tracePt t="2597" x="2451100" y="1809750"/>
          <p14:tracePt t="2614" x="2565400" y="1765300"/>
          <p14:tracePt t="2630" x="2644775" y="1717675"/>
          <p14:tracePt t="2913" x="2660650" y="1657350"/>
          <p14:tracePt t="2920" x="2679700" y="1587500"/>
          <p14:tracePt t="2934" x="2730500" y="1473200"/>
          <p14:tracePt t="2950" x="2774950" y="1343025"/>
          <p14:tracePt t="2968" x="2841625" y="1174750"/>
          <p14:tracePt t="2984" x="2908300" y="1016000"/>
          <p14:tracePt t="3004" x="2936875" y="946150"/>
          <p14:tracePt t="3030" x="2987675" y="831850"/>
          <p14:tracePt t="3063" x="3051175" y="736600"/>
          <p14:tracePt t="3080" x="3070225" y="704850"/>
          <p14:tracePt t="3097" x="3092450" y="682625"/>
          <p14:tracePt t="3113" x="3114675" y="666750"/>
          <p14:tracePt t="3130" x="3124200" y="657225"/>
          <p14:tracePt t="3147" x="3136900" y="647700"/>
          <p14:tracePt t="3163" x="3152775" y="647700"/>
          <p14:tracePt t="3179" x="3162300" y="647700"/>
          <p14:tracePt t="3197" x="3168650" y="647700"/>
          <p14:tracePt t="3234" x="3165475" y="647700"/>
          <p14:tracePt t="3247" x="3155950" y="647700"/>
          <p14:tracePt t="3264" x="3121025" y="647700"/>
          <p14:tracePt t="3280" x="3057525" y="657225"/>
          <p14:tracePt t="3297" x="2889250" y="708025"/>
          <p14:tracePt t="3313" x="2768600" y="742950"/>
          <p14:tracePt t="3330" x="2647950" y="787400"/>
          <p14:tracePt t="3347" x="2447925" y="812800"/>
          <p14:tracePt t="3364" x="2308225" y="831850"/>
          <p14:tracePt t="3380" x="2203450" y="838200"/>
          <p14:tracePt t="3397" x="2006600" y="838200"/>
          <p14:tracePt t="3413" x="1870075" y="838200"/>
          <p14:tracePt t="3430" x="1765300" y="838200"/>
          <p14:tracePt t="3446" x="1593850" y="838200"/>
          <p14:tracePt t="3463" x="1476375" y="838200"/>
          <p14:tracePt t="3480" x="1393825" y="835025"/>
          <p14:tracePt t="3497" x="1260475" y="809625"/>
          <p14:tracePt t="3513" x="1165225" y="803275"/>
          <p14:tracePt t="3530" x="1082675" y="803275"/>
          <p14:tracePt t="3547" x="974725" y="803275"/>
          <p14:tracePt t="3563" x="917575" y="803275"/>
          <p14:tracePt t="3580" x="847725" y="803275"/>
          <p14:tracePt t="3596" x="727075" y="812800"/>
          <p14:tracePt t="3614" x="660400" y="828675"/>
          <p14:tracePt t="3630" x="603250" y="863600"/>
          <p14:tracePt t="3647" x="498475" y="911225"/>
          <p14:tracePt t="3663" x="428625" y="949325"/>
          <p14:tracePt t="3680" x="352425" y="977900"/>
          <p14:tracePt t="3696" x="254000" y="1047750"/>
          <p14:tracePt t="3714" x="180975" y="1104900"/>
          <p14:tracePt t="3730" x="123825" y="1149350"/>
          <p14:tracePt t="3747" x="50800" y="1219200"/>
          <p14:tracePt t="3764" x="25400" y="1257300"/>
          <p14:tracePt t="4080" x="19050" y="1752600"/>
          <p14:tracePt t="4088" x="38100" y="1765300"/>
          <p14:tracePt t="4100" x="60325" y="1778000"/>
          <p14:tracePt t="4117" x="152400" y="1822450"/>
          <p14:tracePt t="4133" x="209550" y="1844675"/>
          <p14:tracePt t="4153" x="307975" y="1863725"/>
          <p14:tracePt t="4179" x="434975" y="1892300"/>
          <p14:tracePt t="4213" x="612775" y="1908175"/>
          <p14:tracePt t="4229" x="755650" y="1933575"/>
          <p14:tracePt t="4246" x="863600" y="1949450"/>
          <p14:tracePt t="4264" x="1003300" y="1965325"/>
          <p14:tracePt t="4280" x="1136650" y="1997075"/>
          <p14:tracePt t="4297" x="1196975" y="1997075"/>
          <p14:tracePt t="4313" x="1241425" y="1997075"/>
          <p14:tracePt t="4330" x="1289050" y="1997075"/>
          <p14:tracePt t="4347" x="1304925" y="1997075"/>
          <p14:tracePt t="4363" x="1314450" y="1997075"/>
          <p14:tracePt t="4380" x="1336675" y="1997075"/>
          <p14:tracePt t="4465" x="1336675" y="2003425"/>
          <p14:tracePt t="4472" x="1336675" y="2006600"/>
          <p14:tracePt t="4480" x="1336675" y="2012950"/>
          <p14:tracePt t="4496" x="1336675" y="2022475"/>
          <p14:tracePt t="4514" x="1336675" y="2041525"/>
          <p14:tracePt t="4530" x="1327150" y="2051050"/>
          <p14:tracePt t="4546" x="1317625" y="2063750"/>
          <p14:tracePt t="4563" x="1292225" y="2079625"/>
          <p14:tracePt t="4579" x="1216025" y="2108200"/>
          <p14:tracePt t="4597" x="1098550" y="2117725"/>
          <p14:tracePt t="4613" x="923925" y="2101850"/>
          <p14:tracePt t="4630" x="758825" y="2047875"/>
          <p14:tracePt t="4647" x="603250" y="1993900"/>
          <p14:tracePt t="4663" x="377825" y="1901825"/>
          <p14:tracePt t="4680" x="244475" y="1847850"/>
          <p14:tracePt t="4697" x="130175" y="1787525"/>
          <p14:tracePt t="4713" x="28575" y="1701800"/>
          <p14:tracePt t="4992" x="53975" y="1530350"/>
          <p14:tracePt t="5000" x="127000" y="1565275"/>
          <p14:tracePt t="5020" x="311150" y="1654175"/>
          <p14:tracePt t="5047" x="530225" y="1743075"/>
          <p14:tracePt t="5081" x="857250" y="1866900"/>
          <p14:tracePt t="5098" x="1082675" y="1939925"/>
          <p14:tracePt t="5115" x="1206500" y="2000250"/>
          <p14:tracePt t="5130" x="1349375" y="2054225"/>
          <p14:tracePt t="5148" x="1546225" y="2143125"/>
          <p14:tracePt t="5163" x="1622425" y="2184400"/>
          <p14:tracePt t="5180" x="1679575" y="2212975"/>
          <p14:tracePt t="5197" x="1714500" y="2228850"/>
          <p14:tracePt t="5213" x="1720850" y="2228850"/>
          <p14:tracePt t="5247" x="1701800" y="2197100"/>
          <p14:tracePt t="5263" x="1638300" y="2146300"/>
          <p14:tracePt t="5279" x="1555750" y="2079625"/>
          <p14:tracePt t="5297" x="1412875" y="1978025"/>
          <p14:tracePt t="5313" x="1308100" y="1898650"/>
          <p14:tracePt t="5330" x="1193800" y="1809750"/>
          <p14:tracePt t="5347" x="1038225" y="1708150"/>
          <p14:tracePt t="5363" x="968375" y="1651000"/>
          <p14:tracePt t="5380" x="898525" y="1606550"/>
          <p14:tracePt t="5397" x="796925" y="1536700"/>
          <p14:tracePt t="5413" x="730250" y="1508125"/>
          <p14:tracePt t="5430" x="685800" y="1479550"/>
          <p14:tracePt t="5446" x="635000" y="1447800"/>
          <p14:tracePt t="5463" x="596900" y="1435100"/>
          <p14:tracePt t="5480" x="552450" y="1422400"/>
          <p14:tracePt t="5496" x="476250" y="1387475"/>
          <p14:tracePt t="5513" x="422275" y="1374775"/>
          <p14:tracePt t="5529" x="384175" y="1362075"/>
          <p14:tracePt t="5546" x="342900" y="1355725"/>
          <p14:tracePt t="5564" x="327025" y="1355725"/>
          <p14:tracePt t="5581" x="317500" y="1355725"/>
          <p14:tracePt t="5597" x="298450" y="1355725"/>
          <p14:tracePt t="5613" x="282575" y="1355725"/>
          <p14:tracePt t="5629" x="273050" y="1355725"/>
          <p14:tracePt t="5646" x="254000" y="1355725"/>
          <p14:tracePt t="5663" x="244475" y="1355725"/>
          <p14:tracePt t="5682" x="228600" y="1355725"/>
          <p14:tracePt t="5713" x="219075" y="1355725"/>
          <p14:tracePt t="5729" x="203200" y="1358900"/>
          <p14:tracePt t="5747" x="190500" y="1365250"/>
          <p14:tracePt t="5763" x="180975" y="1368425"/>
          <p14:tracePt t="5779" x="168275" y="1374775"/>
          <p14:tracePt t="5797" x="149225" y="1377950"/>
          <p14:tracePt t="5813" x="139700" y="1390650"/>
          <p14:tracePt t="5830" x="123825" y="1403350"/>
          <p14:tracePt t="5846" x="123825" y="1412875"/>
          <p14:tracePt t="5863" x="123825" y="1422400"/>
          <p14:tracePt t="5879" x="123825" y="1444625"/>
          <p14:tracePt t="5897" x="123825" y="1476375"/>
          <p14:tracePt t="5914" x="123825" y="1514475"/>
          <p14:tracePt t="5931" x="133350" y="1577975"/>
          <p14:tracePt t="5947" x="146050" y="1622425"/>
          <p14:tracePt t="5963" x="158750" y="1654175"/>
          <p14:tracePt t="5979" x="184150" y="1695450"/>
          <p14:tracePt t="5996" x="209550" y="1720850"/>
          <p14:tracePt t="6013" x="241300" y="1752600"/>
          <p14:tracePt t="6033" x="276225" y="1771650"/>
          <p14:tracePt t="6046" x="314325" y="1797050"/>
          <p14:tracePt t="6064" x="346075" y="1806575"/>
          <p14:tracePt t="6080" x="393700" y="1825625"/>
          <p14:tracePt t="6096" x="425450" y="1838325"/>
          <p14:tracePt t="6113" x="447675" y="1857375"/>
          <p14:tracePt t="6129" x="463550" y="1866900"/>
          <p14:tracePt t="6146" x="469900" y="1866900"/>
          <p14:tracePt t="6163" x="469900" y="1870075"/>
          <p14:tracePt t="6222" x="469900" y="1863725"/>
          <p14:tracePt t="6229" x="466725" y="1860550"/>
          <p14:tracePt t="6237" x="460375" y="1844675"/>
          <p14:tracePt t="6246" x="454025" y="1831975"/>
          <p14:tracePt t="6263" x="438150" y="1800225"/>
          <p14:tracePt t="6279" x="393700" y="1749425"/>
          <p14:tracePt t="6296" x="368300" y="1717675"/>
          <p14:tracePt t="6314" x="336550" y="1704975"/>
          <p14:tracePt t="6329" x="320675" y="1692275"/>
          <p14:tracePt t="6347" x="311150" y="1692275"/>
          <p14:tracePt t="6363" x="298450" y="1692275"/>
          <p14:tracePt t="6379" x="282575" y="1692275"/>
          <p14:tracePt t="6397" x="273050" y="1692275"/>
          <p14:tracePt t="6414" x="257175" y="1692275"/>
          <p14:tracePt t="6430" x="244475" y="1692275"/>
          <p14:tracePt t="6446" x="231775" y="1692275"/>
          <p14:tracePt t="6479" x="228600" y="1692275"/>
          <p14:tracePt t="6496" x="219075" y="1692275"/>
          <p14:tracePt t="6514" x="196850" y="1692275"/>
          <p14:tracePt t="6529" x="187325" y="1692275"/>
          <p14:tracePt t="6547" x="177800" y="1692275"/>
          <p14:tracePt t="6616" x="180975" y="1692275"/>
          <p14:tracePt t="6622" x="184150" y="1692275"/>
          <p14:tracePt t="6630" x="190500" y="1692275"/>
          <p14:tracePt t="6647" x="212725" y="1698625"/>
          <p14:tracePt t="6663" x="254000" y="1724025"/>
          <p14:tracePt t="6679" x="301625" y="1755775"/>
          <p14:tracePt t="6697" x="349250" y="1784350"/>
          <p14:tracePt t="6713" x="415925" y="1828800"/>
          <p14:tracePt t="6729" x="457200" y="1879600"/>
          <p14:tracePt t="6747" x="508000" y="1920875"/>
          <p14:tracePt t="6763" x="571500" y="1993900"/>
          <p14:tracePt t="6779" x="622300" y="2044700"/>
          <p14:tracePt t="6796" x="657225" y="2092325"/>
          <p14:tracePt t="6813" x="736600" y="2165350"/>
          <p14:tracePt t="6829" x="803275" y="2193925"/>
          <p14:tracePt t="6847" x="863600" y="2232025"/>
          <p14:tracePt t="6864" x="958850" y="2282825"/>
          <p14:tracePt t="6879" x="1028700" y="2336800"/>
          <p14:tracePt t="6896" x="1152525" y="2400300"/>
          <p14:tracePt t="6913" x="1276350" y="2479675"/>
          <p14:tracePt t="6929" x="1346200" y="2527300"/>
          <p14:tracePt t="6946" x="1416050" y="2581275"/>
          <p14:tracePt t="6963" x="1549400" y="2606675"/>
          <p14:tracePt t="6980" x="1600200" y="2606675"/>
          <p14:tracePt t="6997" x="1660525" y="2606675"/>
          <p14:tracePt t="7013" x="1714500" y="2606675"/>
          <p14:tracePt t="7030" x="1746250" y="2606675"/>
          <p14:tracePt t="7052" x="1765300" y="2606675"/>
          <p14:tracePt t="7064" x="1774825" y="2606675"/>
          <p14:tracePt t="7080" x="1790700" y="2606675"/>
          <p14:tracePt t="7096" x="1793875" y="2606675"/>
          <p14:tracePt t="7511" x="1841500" y="2593975"/>
          <p14:tracePt t="7517" x="1924050" y="2578100"/>
          <p14:tracePt t="7533" x="2076450" y="2540000"/>
          <p14:tracePt t="7551" x="2200275" y="2479675"/>
          <p14:tracePt t="7568" x="2355850" y="2374900"/>
          <p14:tracePt t="7584" x="2438400" y="2301875"/>
          <p14:tracePt t="7597" x="2511425" y="2228850"/>
          <p14:tracePt t="7629" x="2574925" y="2139950"/>
          <p14:tracePt t="7663" x="2584450" y="2060575"/>
          <p14:tracePt t="7679" x="2565400" y="2038350"/>
          <p14:tracePt t="7699" x="2520950" y="2000250"/>
          <p14:tracePt t="7712" x="2482850" y="1981200"/>
          <p14:tracePt t="7729" x="2451100" y="1962150"/>
          <p14:tracePt t="7746" x="2403475" y="1936750"/>
          <p14:tracePt t="7763" x="2371725" y="1924050"/>
          <p14:tracePt t="7779" x="2343150" y="1917700"/>
          <p14:tracePt t="7796" x="2301875" y="1911350"/>
          <p14:tracePt t="7812" x="2270125" y="1905000"/>
          <p14:tracePt t="7829" x="2241550" y="1895475"/>
          <p14:tracePt t="7846" x="2206625" y="1889125"/>
          <p14:tracePt t="7863" x="2184400" y="1876425"/>
          <p14:tracePt t="7879" x="2174875" y="1866900"/>
          <p14:tracePt t="7897" x="2159000" y="1844675"/>
          <p14:tracePt t="7912" x="2159000" y="1809750"/>
          <p14:tracePt t="7930" x="2178050" y="1717675"/>
          <p14:tracePt t="7947" x="2190750" y="1631950"/>
          <p14:tracePt t="7963" x="2212975" y="1568450"/>
          <p14:tracePt t="7981" x="2232025" y="1511300"/>
          <p14:tracePt t="7997" x="2232025" y="1489075"/>
          <p14:tracePt t="8014" x="2232025" y="1473200"/>
          <p14:tracePt t="8030" x="2238375" y="1454150"/>
          <p14:tracePt t="8046" x="2238375" y="1444625"/>
          <p14:tracePt t="8067" x="2238375" y="1435100"/>
          <p14:tracePt t="8079" x="2238375" y="1422400"/>
          <p14:tracePt t="8115" x="2235200" y="1422400"/>
          <p14:tracePt t="8129" x="2225675" y="1431925"/>
          <p14:tracePt t="8146" x="2216150" y="1441450"/>
          <p14:tracePt t="8163" x="2200275" y="1457325"/>
          <p14:tracePt t="8179" x="2181225" y="1498600"/>
          <p14:tracePt t="8196" x="2168525" y="1536700"/>
          <p14:tracePt t="8213" x="2162175" y="1574800"/>
          <p14:tracePt t="8229" x="2155825" y="1616075"/>
          <p14:tracePt t="8246" x="2136775" y="1647825"/>
          <p14:tracePt t="8263" x="2124075" y="1692275"/>
          <p14:tracePt t="8279" x="2105025" y="1749425"/>
          <p14:tracePt t="8296" x="2105025" y="1771650"/>
          <p14:tracePt t="8313" x="2105025" y="1787525"/>
          <p14:tracePt t="8329" x="2105025" y="1806575"/>
          <p14:tracePt t="8362" x="2117725" y="1800225"/>
          <p14:tracePt t="8379" x="2216150" y="1666875"/>
          <p14:tracePt t="8396" x="2298700" y="1520825"/>
          <p14:tracePt t="8413" x="2378075" y="1416050"/>
          <p14:tracePt t="8430" x="2460625" y="1285875"/>
          <p14:tracePt t="8447" x="2527300" y="1190625"/>
          <p14:tracePt t="8463" x="2603500" y="1108075"/>
          <p14:tracePt t="8480" x="2717800" y="993775"/>
          <p14:tracePt t="8496" x="2803525" y="917575"/>
          <p14:tracePt t="8513" x="2921000" y="781050"/>
          <p14:tracePt t="8529" x="2978150" y="711200"/>
          <p14:tracePt t="8546" x="3013075" y="660400"/>
          <p14:tracePt t="8564" x="3035300" y="619125"/>
          <p14:tracePt t="8579" x="3044825" y="609600"/>
          <p14:tracePt t="8597" x="3060700" y="600075"/>
          <p14:tracePt t="8614" x="3076575" y="584200"/>
          <p14:tracePt t="8629" x="3086100" y="568325"/>
          <p14:tracePt t="8646" x="3095625" y="558800"/>
          <p14:tracePt t="8663" x="3117850" y="542925"/>
          <p14:tracePt t="8679" x="3127375" y="533400"/>
          <p14:tracePt t="8696" x="3127375" y="517525"/>
          <p14:tracePt t="8892" x="3143250" y="577850"/>
          <p14:tracePt t="8899" x="3149600" y="660400"/>
          <p14:tracePt t="8912" x="3168650" y="777875"/>
          <p14:tracePt t="8929" x="3175000" y="873125"/>
          <p14:tracePt t="8947" x="3175000" y="987425"/>
          <p14:tracePt t="8963" x="3175000" y="1114425"/>
          <p14:tracePt t="8979" x="3165475" y="1190625"/>
          <p14:tracePt t="8996" x="3159125" y="1250950"/>
          <p14:tracePt t="9013" x="3140075" y="1317625"/>
          <p14:tracePt t="9029" x="3127375" y="1362075"/>
          <p14:tracePt t="9046" x="3108325" y="1384300"/>
          <p14:tracePt t="9067" x="3076575" y="1428750"/>
          <p14:tracePt t="9079" x="3044825" y="1454150"/>
          <p14:tracePt t="9096" x="3028950" y="1479550"/>
          <p14:tracePt t="9113" x="3006725" y="1492250"/>
          <p14:tracePt t="9129" x="2990850" y="1511300"/>
          <p14:tracePt t="9146" x="2971800" y="1520825"/>
          <p14:tracePt t="9163" x="2949575" y="1555750"/>
          <p14:tracePt t="9179" x="2917825" y="1574800"/>
          <p14:tracePt t="9196" x="2895600" y="1600200"/>
          <p14:tracePt t="9212" x="2844800" y="1619250"/>
          <p14:tracePt t="9229" x="2806700" y="1631950"/>
          <p14:tracePt t="9246" x="2784475" y="1641475"/>
          <p14:tracePt t="9262" x="2743200" y="1641475"/>
          <p14:tracePt t="9279" x="2733675" y="1641475"/>
          <p14:tracePt t="9296" x="2717800" y="1641475"/>
          <p14:tracePt t="9312" x="2708275" y="1619250"/>
          <p14:tracePt t="9329" x="2689225" y="1565275"/>
          <p14:tracePt t="9346" x="2689225" y="1470025"/>
          <p14:tracePt t="9362" x="2708275" y="1397000"/>
          <p14:tracePt t="9379" x="2724150" y="1320800"/>
          <p14:tracePt t="9397" x="2743200" y="1238250"/>
          <p14:tracePt t="9412" x="2755900" y="1200150"/>
          <p14:tracePt t="9429" x="2755900" y="1184275"/>
          <p14:tracePt t="9446" x="2755900" y="1165225"/>
          <p14:tracePt t="9463" x="2755900" y="1158875"/>
          <p14:tracePt t="9480" x="2755900" y="1155700"/>
          <p14:tracePt t="9496" x="2755900" y="1149350"/>
          <p14:tracePt t="10557" x="2701925" y="1196975"/>
          <p14:tracePt t="10564" x="2625725" y="1263650"/>
          <p14:tracePt t="10583" x="2438400" y="1444625"/>
          <p14:tracePt t="10600" x="2047875" y="1857375"/>
          <p14:tracePt t="10618" x="1762125" y="2181225"/>
          <p14:tracePt t="10638" x="1358900" y="2581275"/>
          <p14:tracePt t="10665" x="904875" y="3060700"/>
          <p14:tracePt t="10699" x="574675" y="3467100"/>
          <p14:tracePt t="10714" x="482600" y="3603625"/>
          <p14:tracePt t="10730" x="406400" y="3708400"/>
          <p14:tracePt t="10746" x="346075" y="3819525"/>
          <p14:tracePt t="10763" x="269875" y="3962400"/>
          <p14:tracePt t="10779" x="241300" y="4029075"/>
          <p14:tracePt t="10796" x="219075" y="4083050"/>
          <p14:tracePt t="10813" x="196850" y="4127500"/>
          <p14:tracePt t="10829" x="184150" y="4156075"/>
          <p14:tracePt t="10845" x="171450" y="4181475"/>
          <p14:tracePt t="10862" x="168275" y="4200525"/>
          <p14:tracePt t="10879" x="155575" y="4216400"/>
          <p14:tracePt t="10896" x="139700" y="4232275"/>
          <p14:tracePt t="10912" x="123825" y="4273550"/>
          <p14:tracePt t="10929" x="111125" y="4295775"/>
          <p14:tracePt t="10946" x="79375" y="4327525"/>
          <p14:tracePt t="10962" x="44450" y="4365625"/>
          <p14:tracePt t="10979" x="25400" y="4394200"/>
          <p14:tracePt t="10996" x="15875" y="4410075"/>
          <p14:tracePt t="11012" x="3175" y="4432300"/>
          <p14:tracePt t="11029" x="3175" y="4441825"/>
          <p14:tracePt t="11046" x="6350" y="4445000"/>
          <p14:tracePt t="11062" x="41275" y="4441825"/>
          <p14:tracePt t="11079" x="57150" y="4432300"/>
          <p14:tracePt t="11097" x="82550" y="4400550"/>
          <p14:tracePt t="11113" x="130175" y="4324350"/>
          <p14:tracePt t="11129" x="142875" y="4270375"/>
          <p14:tracePt t="11146" x="161925" y="4232275"/>
          <p14:tracePt t="11163" x="180975" y="4184650"/>
          <p14:tracePt t="11180" x="184150" y="4152900"/>
          <p14:tracePt t="11196" x="184150" y="4130675"/>
          <p14:tracePt t="11212" x="184150" y="4111625"/>
          <p14:tracePt t="11228" x="184150" y="4089400"/>
          <p14:tracePt t="11246" x="174625" y="4079875"/>
          <p14:tracePt t="11263" x="152400" y="4064000"/>
          <p14:tracePt t="11279" x="142875" y="4048125"/>
          <p14:tracePt t="11295" x="133350" y="4038600"/>
          <p14:tracePt t="11312" x="117475" y="4025900"/>
          <p14:tracePt t="11329" x="101600" y="4019550"/>
          <p14:tracePt t="11346" x="92075" y="4019550"/>
          <p14:tracePt t="11379" x="92075" y="4010025"/>
          <p14:tracePt t="11397" x="92075" y="3990975"/>
          <p14:tracePt t="11413" x="92075" y="3984625"/>
          <p14:tracePt t="11429" x="92075" y="3975100"/>
          <p14:tracePt t="11446" x="104775" y="3962400"/>
          <p14:tracePt t="11462" x="120650" y="3946525"/>
          <p14:tracePt t="11479" x="123825" y="3933825"/>
          <p14:tracePt t="11575" x="130175" y="3933825"/>
          <p14:tracePt t="11581" x="133350" y="3933825"/>
          <p14:tracePt t="11596" x="146050" y="3937000"/>
          <p14:tracePt t="11612" x="155575" y="3946525"/>
          <p14:tracePt t="11629" x="177800" y="3975100"/>
          <p14:tracePt t="11646" x="231775" y="4029075"/>
          <p14:tracePt t="11662" x="279400" y="4070350"/>
          <p14:tracePt t="11679" x="361950" y="4127500"/>
          <p14:tracePt t="11695" x="517525" y="4222750"/>
          <p14:tracePt t="11712" x="673100" y="4295775"/>
          <p14:tracePt t="11729" x="838200" y="4343400"/>
          <p14:tracePt t="11746" x="1016000" y="4384675"/>
          <p14:tracePt t="11762" x="1120775" y="4384675"/>
          <p14:tracePt t="11779" x="1203325" y="4381500"/>
          <p14:tracePt t="11796" x="1295400" y="4352925"/>
          <p14:tracePt t="11812" x="1343025" y="4340225"/>
          <p14:tracePt t="11829" x="1377950" y="4333875"/>
          <p14:tracePt t="11846" x="1412875" y="4333875"/>
          <p14:tracePt t="11863" x="1435100" y="4327525"/>
          <p14:tracePt t="11881" x="1447800" y="4327525"/>
          <p14:tracePt t="11896" x="1457325" y="4321175"/>
          <p14:tracePt t="11913" x="1470025" y="4318000"/>
          <p14:tracePt t="11929" x="1489075" y="4318000"/>
          <p14:tracePt t="11946" x="1492250" y="4318000"/>
          <p14:tracePt t="12038" x="1485900" y="4318000"/>
          <p14:tracePt t="12045" x="1476375" y="4318000"/>
          <p14:tracePt t="12051" x="1473200" y="4318000"/>
          <p14:tracePt t="12062" x="1460500" y="4318000"/>
          <p14:tracePt t="12079" x="1384300" y="4318000"/>
          <p14:tracePt t="12096" x="1285875" y="4302125"/>
          <p14:tracePt t="12113" x="1190625" y="4276725"/>
          <p14:tracePt t="12130" x="987425" y="4232275"/>
          <p14:tracePt t="12146" x="844550" y="4187825"/>
          <p14:tracePt t="12162" x="723900" y="4152900"/>
          <p14:tracePt t="12179" x="542925" y="4092575"/>
          <p14:tracePt t="12196" x="434975" y="4067175"/>
          <p14:tracePt t="12212" x="361950" y="4060825"/>
          <p14:tracePt t="12229" x="288925" y="4060825"/>
          <p14:tracePt t="12246" x="260350" y="4060825"/>
          <p14:tracePt t="12262" x="238125" y="4064000"/>
          <p14:tracePt t="12279" x="225425" y="4064000"/>
          <p14:tracePt t="12295" x="209550" y="4064000"/>
          <p14:tracePt t="12313" x="200025" y="4064000"/>
          <p14:tracePt t="12328" x="184150" y="4064000"/>
          <p14:tracePt t="12346" x="174625" y="4064000"/>
          <p14:tracePt t="12407" x="174625" y="4067175"/>
          <p14:tracePt t="12414" x="174625" y="4073525"/>
          <p14:tracePt t="12421" x="174625" y="4076700"/>
          <p14:tracePt t="12429" x="174625" y="4083050"/>
          <p14:tracePt t="12446" x="174625" y="4098925"/>
          <p14:tracePt t="12462" x="174625" y="4108450"/>
          <p14:tracePt t="12479" x="180975" y="4133850"/>
          <p14:tracePt t="12495" x="215900" y="4175125"/>
          <p14:tracePt t="12512" x="276225" y="4225925"/>
          <p14:tracePt t="12529" x="381000" y="4324350"/>
          <p14:tracePt t="12546" x="450850" y="4368800"/>
          <p14:tracePt t="12563" x="520700" y="4432300"/>
          <p14:tracePt t="12579" x="568325" y="4467225"/>
          <p14:tracePt t="12595" x="612775" y="4492625"/>
          <p14:tracePt t="12613" x="657225" y="4524375"/>
          <p14:tracePt t="12629" x="685800" y="4537075"/>
          <p14:tracePt t="12646" x="695325" y="4546600"/>
          <p14:tracePt t="12663" x="711200" y="4552950"/>
          <p14:tracePt t="12778" x="720725" y="4552950"/>
          <p14:tracePt t="12784" x="727075" y="4552950"/>
          <p14:tracePt t="12795" x="730250" y="4552950"/>
          <p14:tracePt t="12812" x="758825" y="4556125"/>
          <p14:tracePt t="12829" x="803275" y="4562475"/>
          <p14:tracePt t="12846" x="857250" y="4584700"/>
          <p14:tracePt t="12862" x="1047750" y="4619625"/>
          <p14:tracePt t="12879" x="1200150" y="4654550"/>
          <p14:tracePt t="12896" x="1365250" y="4711700"/>
          <p14:tracePt t="12912" x="1670050" y="4794250"/>
          <p14:tracePt t="12929" x="1831975" y="4832350"/>
          <p14:tracePt t="12946" x="2073275" y="4879975"/>
          <p14:tracePt t="12962" x="2327275" y="4937125"/>
          <p14:tracePt t="12979" x="2536825" y="4972050"/>
          <p14:tracePt t="12996" x="2689225" y="5000625"/>
          <p14:tracePt t="13012" x="2863850" y="5016500"/>
          <p14:tracePt t="13029" x="2946400" y="5016500"/>
          <p14:tracePt t="13046" x="3006725" y="5016500"/>
          <p14:tracePt t="13062" x="3076575" y="5016500"/>
          <p14:tracePt t="13079" x="3105150" y="5016500"/>
          <p14:tracePt t="13096" x="3133725" y="5016500"/>
          <p14:tracePt t="13112" x="3149600" y="5016500"/>
          <p14:tracePt t="13129" x="3159125" y="5016500"/>
          <p14:tracePt t="13146" x="3162300" y="5016500"/>
          <p14:tracePt t="13483" x="3194050" y="5016500"/>
          <p14:tracePt t="13490" x="3219450" y="5016500"/>
          <p14:tracePt t="13496" x="3263900" y="5026025"/>
          <p14:tracePt t="13512" x="3378200" y="5026025"/>
          <p14:tracePt t="13529" x="3514725" y="5026025"/>
          <p14:tracePt t="13546" x="3654425" y="5026025"/>
          <p14:tracePt t="13562" x="3727450" y="5026025"/>
          <p14:tracePt t="13579" x="3787775" y="5019675"/>
          <p14:tracePt t="13595" x="3873500" y="5013325"/>
          <p14:tracePt t="13612" x="3917950" y="5000625"/>
          <p14:tracePt t="13628" x="3949700" y="4994275"/>
          <p14:tracePt t="13645" x="3984625" y="4984750"/>
          <p14:tracePt t="13662" x="3994150" y="4981575"/>
          <p14:tracePt t="13679" x="4003675" y="4975225"/>
          <p14:tracePt t="13695" x="4006850" y="4956175"/>
          <p14:tracePt t="13712" x="4006850" y="4943475"/>
          <p14:tracePt t="13729" x="4006850" y="4933950"/>
          <p14:tracePt t="13745" x="3990975" y="4930775"/>
          <p14:tracePt t="13762" x="3981450" y="4930775"/>
          <p14:tracePt t="13779" x="3965575" y="4930775"/>
          <p14:tracePt t="13796" x="3940175" y="4930775"/>
          <p14:tracePt t="13812" x="3911600" y="4930775"/>
          <p14:tracePt t="13829" x="3883025" y="4930775"/>
          <p14:tracePt t="13845" x="3819525" y="4930775"/>
          <p14:tracePt t="13863" x="3781425" y="4940300"/>
          <p14:tracePt t="13880" x="3740150" y="4956175"/>
          <p14:tracePt t="13896" x="3708400" y="4968875"/>
          <p14:tracePt t="13913" x="3692525" y="4968875"/>
          <p14:tracePt t="13930" x="3673475" y="4984750"/>
          <p14:tracePt t="13946" x="3663950" y="4984750"/>
          <p14:tracePt t="13963" x="3651250" y="4984750"/>
          <p14:tracePt t="13979" x="3638550" y="4984750"/>
          <p14:tracePt t="13995" x="3632200" y="4984750"/>
          <p14:tracePt t="14052" x="3635375" y="4972050"/>
          <p14:tracePt t="14058" x="3641725" y="4968875"/>
          <p14:tracePt t="14066" x="3644900" y="4959350"/>
          <p14:tracePt t="14079" x="3651250" y="4914900"/>
          <p14:tracePt t="14095" x="3651250" y="4883150"/>
          <p14:tracePt t="14113" x="3641725" y="4845050"/>
          <p14:tracePt t="14129" x="3619500" y="4816475"/>
          <p14:tracePt t="14145" x="3609975" y="4806950"/>
          <p14:tracePt t="14162" x="3600450" y="4791075"/>
          <p14:tracePt t="14180" x="3584575" y="4791075"/>
          <p14:tracePt t="14196" x="3568700" y="4791075"/>
          <p14:tracePt t="14212" x="3565525" y="4791075"/>
          <p14:tracePt t="14307" x="3575050" y="4791075"/>
          <p14:tracePt t="14314" x="3581400" y="4794250"/>
          <p14:tracePt t="14322" x="3587750" y="4803775"/>
          <p14:tracePt t="14329" x="3590925" y="4810125"/>
          <p14:tracePt t="14346" x="3600450" y="4819650"/>
          <p14:tracePt t="14362" x="3613150" y="4841875"/>
          <p14:tracePt t="14379" x="3619500" y="4876800"/>
          <p14:tracePt t="14395" x="3629025" y="4899025"/>
          <p14:tracePt t="14412" x="3629025" y="4921250"/>
          <p14:tracePt t="14429" x="3622675" y="4937125"/>
          <p14:tracePt t="14446" x="3613150" y="4946650"/>
          <p14:tracePt t="14462" x="3603625" y="4956175"/>
          <p14:tracePt t="14479" x="3562350" y="4978400"/>
          <p14:tracePt t="14495" x="3524250" y="4991100"/>
          <p14:tracePt t="14512" x="3473450" y="4991100"/>
          <p14:tracePt t="14529" x="3387725" y="4991100"/>
          <p14:tracePt t="14546" x="3343275" y="4981575"/>
          <p14:tracePt t="14562" x="3305175" y="4968875"/>
          <p14:tracePt t="14579" x="3267075" y="4946650"/>
          <p14:tracePt t="14595" x="3238500" y="4933950"/>
          <p14:tracePt t="14613" x="3194050" y="4914900"/>
          <p14:tracePt t="14629" x="3171825" y="4895850"/>
          <p14:tracePt t="14645" x="3155950" y="4886325"/>
          <p14:tracePt t="14662" x="3133725" y="4886325"/>
          <p14:tracePt t="14679" x="3124200" y="4886325"/>
          <p14:tracePt t="14695" x="3114675" y="4886325"/>
          <p14:tracePt t="14712" x="3105150" y="4886325"/>
          <p14:tracePt t="14934" x="3127375" y="4895850"/>
          <p14:tracePt t="14941" x="3165475" y="4911725"/>
          <p14:tracePt t="14948" x="3203575" y="4918075"/>
          <p14:tracePt t="14962" x="3267075" y="4930775"/>
          <p14:tracePt t="14978" x="3311525" y="4943475"/>
          <p14:tracePt t="14995" x="3333750" y="4943475"/>
          <p14:tracePt t="15012" x="3352800" y="4943475"/>
          <p14:tracePt t="15030" x="3362325" y="4943475"/>
          <p14:tracePt t="15045" x="3375025" y="4943475"/>
          <p14:tracePt t="15062" x="3394075" y="4933950"/>
          <p14:tracePt t="15079" x="3406775" y="4902200"/>
          <p14:tracePt t="15095" x="3425825" y="4857750"/>
          <p14:tracePt t="15112" x="3444875" y="4800600"/>
          <p14:tracePt t="15129" x="3460750" y="4781550"/>
          <p14:tracePt t="15145" x="3467100" y="4772025"/>
          <p14:tracePt t="15162" x="3467100" y="4762500"/>
          <p14:tracePt t="15195" x="3467100" y="4775200"/>
          <p14:tracePt t="15212" x="3467100" y="4800600"/>
          <p14:tracePt t="15229" x="3467100" y="4838700"/>
          <p14:tracePt t="15245" x="3467100" y="4889500"/>
          <p14:tracePt t="15262" x="3467100" y="4984750"/>
          <p14:tracePt t="15279" x="3467100" y="5067300"/>
          <p14:tracePt t="15296" x="3467100" y="5162550"/>
          <p14:tracePt t="15312" x="3473450" y="5213350"/>
          <p14:tracePt t="15328" x="3489325" y="5289550"/>
          <p14:tracePt t="15345" x="3505200" y="5384800"/>
          <p14:tracePt t="15362" x="3533775" y="5476875"/>
          <p14:tracePt t="15379" x="3546475" y="5514975"/>
          <p14:tracePt t="15396" x="3546475" y="5556250"/>
          <p14:tracePt t="15412" x="3546475" y="5572125"/>
          <p14:tracePt t="15429" x="3546475" y="5584825"/>
          <p14:tracePt t="15446" x="3546475" y="5600700"/>
          <p14:tracePt t="15462" x="3549650" y="5610225"/>
          <p14:tracePt t="15479" x="3556000" y="5619750"/>
          <p14:tracePt t="15496" x="3565525" y="5641975"/>
          <p14:tracePt t="15512" x="3565525" y="5651500"/>
          <p14:tracePt t="15529" x="3568700" y="5661025"/>
          <p14:tracePt t="15545" x="3581400" y="5680075"/>
          <p14:tracePt t="15562" x="3581400" y="5689600"/>
          <p14:tracePt t="15579" x="3581400" y="5702300"/>
          <p14:tracePt t="15595" x="3581400" y="5721350"/>
          <p14:tracePt t="15612" x="3594100" y="5759450"/>
          <p14:tracePt t="15629" x="3600450" y="5794375"/>
          <p14:tracePt t="15645" x="3613150" y="5845175"/>
          <p14:tracePt t="15662" x="3613150" y="5880100"/>
          <p14:tracePt t="15679" x="3613150" y="5895975"/>
          <p14:tracePt t="15695" x="3622675" y="5911850"/>
          <p14:tracePt t="15712" x="3622675" y="5918200"/>
          <p14:tracePt t="16102" x="3619500" y="5880100"/>
          <p14:tracePt t="16109" x="3609975" y="5832475"/>
          <p14:tracePt t="16117" x="3603625" y="5784850"/>
          <p14:tracePt t="16130" x="3587750" y="5676900"/>
          <p14:tracePt t="16146" x="3571875" y="5613400"/>
          <p14:tracePt t="16162" x="3552825" y="5575300"/>
          <p14:tracePt t="16195" x="3540125" y="5518150"/>
          <p14:tracePt t="16229" x="3540125" y="5489575"/>
          <p14:tracePt t="16246" x="3540125" y="5483225"/>
          <p14:tracePt t="16308" x="3540125" y="5480050"/>
          <p14:tracePt t="16337" x="3540125" y="5473700"/>
          <p14:tracePt t="16343" x="3536950" y="5470525"/>
          <p14:tracePt t="16350" x="3536950" y="5464175"/>
          <p14:tracePt t="16362" x="3536950" y="5461000"/>
          <p14:tracePt t="16379" x="3521075" y="5432425"/>
          <p14:tracePt t="16395" x="3521075" y="5410200"/>
          <p14:tracePt t="16412" x="3514725" y="5375275"/>
          <p14:tracePt t="16428" x="3514725" y="5318125"/>
          <p14:tracePt t="16445" x="3495675" y="5280025"/>
          <p14:tracePt t="16461" x="3482975" y="5235575"/>
          <p14:tracePt t="16478" x="3463925" y="5172075"/>
          <p14:tracePt t="16495" x="3451225" y="5133975"/>
          <p14:tracePt t="16512" x="3419475" y="5102225"/>
          <p14:tracePt t="16529" x="3387725" y="5057775"/>
          <p14:tracePt t="16545" x="3368675" y="5035550"/>
          <p14:tracePt t="16562" x="3359150" y="5026025"/>
          <p14:tracePt t="16579" x="3355975" y="5003800"/>
          <p14:tracePt t="16612" x="3355975" y="5000625"/>
          <p14:tracePt t="16628" x="3355975" y="4991100"/>
          <p14:tracePt t="16686" x="3355975" y="4984750"/>
          <p14:tracePt t="16714" x="3355975" y="4981575"/>
          <p14:tracePt t="16721" x="3355975" y="4975225"/>
          <p14:tracePt t="16729" x="3355975" y="4965700"/>
          <p14:tracePt t="16745" x="3355975" y="4956175"/>
          <p14:tracePt t="16762" x="3378200" y="4940300"/>
          <p14:tracePt t="16778" x="3394075" y="4930775"/>
          <p14:tracePt t="16795" x="3425825" y="4905375"/>
          <p14:tracePt t="16812" x="3505200" y="4886325"/>
          <p14:tracePt t="16829" x="3549650" y="4876800"/>
          <p14:tracePt t="16846" x="3590925" y="4876800"/>
          <p14:tracePt t="16863" x="3619500" y="4876800"/>
          <p14:tracePt t="16878" x="3629025" y="4876800"/>
          <p14:tracePt t="16895" x="3635375" y="4876800"/>
          <p14:tracePt t="16940" x="3632200" y="4876800"/>
          <p14:tracePt t="16947" x="3625850" y="4876800"/>
          <p14:tracePt t="16962" x="3622675" y="4876800"/>
          <p14:tracePt t="17063" x="3622675" y="4873625"/>
          <p14:tracePt t="17134" x="3616325" y="4873625"/>
          <p14:tracePt t="17140" x="3613150" y="4873625"/>
          <p14:tracePt t="17147" x="3606800" y="4867275"/>
          <p14:tracePt t="17162" x="3597275" y="4867275"/>
          <p14:tracePt t="17178" x="3594100" y="4864100"/>
          <p14:tracePt t="17195" x="3581400" y="4848225"/>
          <p14:tracePt t="17212" x="3581400" y="4841875"/>
          <p14:tracePt t="17245" x="3581400" y="4838700"/>
          <p14:tracePt t="17355" x="3581400" y="4832350"/>
          <p14:tracePt t="17369" x="3581400" y="4829175"/>
          <p14:tracePt t="17418" x="3581400" y="4822825"/>
          <p14:tracePt t="17631" x="3559175" y="4826000"/>
          <p14:tracePt t="17637" x="3524250" y="4832350"/>
          <p14:tracePt t="17645" x="3505200" y="4838700"/>
          <p14:tracePt t="17678" x="3406775" y="4838700"/>
          <p14:tracePt t="17712" x="3340100" y="4800600"/>
          <p14:tracePt t="17729" x="3330575" y="4778375"/>
          <p14:tracePt t="17745" x="3324225" y="4737100"/>
          <p14:tracePt t="17762" x="3324225" y="4727575"/>
          <p14:tracePt t="17778" x="3324225" y="4718050"/>
          <p14:tracePt t="17795" x="3324225" y="4695825"/>
          <p14:tracePt t="17811" x="3324225" y="4692650"/>
          <p14:tracePt t="17828" x="3324225" y="4683125"/>
          <p14:tracePt t="17845" x="3333750" y="4670425"/>
          <p14:tracePt t="17862" x="3333750" y="4667250"/>
          <p14:tracePt t="17878" x="3333750" y="4660900"/>
          <p14:tracePt t="17937" x="3340100" y="4651375"/>
          <p14:tracePt t="17944" x="3346450" y="4645025"/>
          <p14:tracePt t="17951" x="3362325" y="4641850"/>
          <p14:tracePt t="17962" x="3375025" y="4635500"/>
          <p14:tracePt t="17979" x="3400425" y="4619625"/>
          <p14:tracePt t="17995" x="3429000" y="4613275"/>
          <p14:tracePt t="18011" x="3451225" y="4613275"/>
          <p14:tracePt t="18029" x="3498850" y="4613275"/>
          <p14:tracePt t="18045" x="3543300" y="4616450"/>
          <p14:tracePt t="18062" x="3606800" y="4629150"/>
          <p14:tracePt t="18079" x="3670300" y="4648200"/>
          <p14:tracePt t="18096" x="3708400" y="4667250"/>
          <p14:tracePt t="18112" x="3746500" y="4667250"/>
          <p14:tracePt t="18129" x="3784600" y="4667250"/>
          <p14:tracePt t="18145" x="3800475" y="4667250"/>
          <p14:tracePt t="18162" x="3813175" y="4667250"/>
          <p14:tracePt t="18179" x="3832225" y="4667250"/>
          <p14:tracePt t="18271" x="3835400" y="4667250"/>
          <p14:tracePt t="18307" x="3841750" y="4667250"/>
          <p14:tracePt t="18314" x="3841750" y="4673600"/>
          <p14:tracePt t="18328" x="3841750" y="4683125"/>
          <p14:tracePt t="18345" x="3841750" y="4692650"/>
          <p14:tracePt t="18361" x="3841750" y="4702175"/>
          <p14:tracePt t="18378" x="3841750" y="4740275"/>
          <p14:tracePt t="18395" x="3841750" y="4762500"/>
          <p14:tracePt t="18412" x="3841750" y="4791075"/>
          <p14:tracePt t="18428" x="3841750" y="4832350"/>
          <p14:tracePt t="18445" x="3838575" y="4854575"/>
          <p14:tracePt t="18462" x="3832225" y="4876800"/>
          <p14:tracePt t="18479" x="3810000" y="4921250"/>
          <p14:tracePt t="18495" x="3797300" y="4943475"/>
          <p14:tracePt t="18512" x="3784600" y="4975225"/>
          <p14:tracePt t="18528" x="3765550" y="5016500"/>
          <p14:tracePt t="18545" x="3749675" y="5029200"/>
          <p14:tracePt t="18564" x="3724275" y="5045075"/>
          <p14:tracePt t="18579" x="3698875" y="5054600"/>
          <p14:tracePt t="18595" x="3676650" y="5073650"/>
          <p14:tracePt t="18612" x="3632200" y="5092700"/>
          <p14:tracePt t="18629" x="3609975" y="5102225"/>
          <p14:tracePt t="18645" x="3578225" y="5114925"/>
          <p14:tracePt t="18662" x="3565525" y="5137150"/>
          <p14:tracePt t="18679" x="3556000" y="5146675"/>
          <p14:tracePt t="18696" x="3540125" y="5146675"/>
          <p14:tracePt t="18713" x="3524250" y="5146675"/>
          <p14:tracePt t="18728" x="3514725" y="5146675"/>
          <p14:tracePt t="18745" x="3505200" y="5146675"/>
          <p14:tracePt t="18762" x="3473450" y="5146675"/>
          <p14:tracePt t="18778" x="3463925" y="5143500"/>
          <p14:tracePt t="18795" x="3432175" y="5133975"/>
          <p14:tracePt t="18812" x="3409950" y="5102225"/>
          <p14:tracePt t="18829" x="3390900" y="5073650"/>
          <p14:tracePt t="18845" x="3355975" y="5016500"/>
          <p14:tracePt t="18862" x="3317875" y="4911725"/>
          <p14:tracePt t="18878" x="3298825" y="4857750"/>
          <p14:tracePt t="18895" x="3286125" y="4819650"/>
          <p14:tracePt t="18912" x="3276600" y="4797425"/>
          <p14:tracePt t="18928" x="3276600" y="4781550"/>
          <p14:tracePt t="18977" x="3276600" y="4775200"/>
          <p14:tracePt t="18983" x="3276600" y="4772025"/>
          <p14:tracePt t="18995" x="3276600" y="4765675"/>
          <p14:tracePt t="19011" x="3276600" y="4756150"/>
          <p14:tracePt t="19028" x="3276600" y="4752975"/>
          <p14:tracePt t="19083" x="3282950" y="4752975"/>
          <p14:tracePt t="19090" x="3286125" y="4752975"/>
          <p14:tracePt t="19097" x="3292475" y="4752975"/>
          <p14:tracePt t="19111" x="3308350" y="4752975"/>
          <p14:tracePt t="19128" x="3311525" y="4752975"/>
          <p14:tracePt t="19145" x="3321050" y="4752975"/>
          <p14:tracePt t="19161" x="3336925" y="4746625"/>
          <p14:tracePt t="19178" x="3365500" y="4740275"/>
          <p14:tracePt t="19195" x="3387725" y="4724400"/>
          <p14:tracePt t="19212" x="3444875" y="4705350"/>
          <p14:tracePt t="19229" x="3476625" y="4692650"/>
          <p14:tracePt t="19246" x="3524250" y="4667250"/>
          <p14:tracePt t="19262" x="3562350" y="4641850"/>
          <p14:tracePt t="19278" x="3587750" y="4629150"/>
          <p14:tracePt t="19296" x="3629025" y="4606925"/>
          <p14:tracePt t="19312" x="3648075" y="4594225"/>
          <p14:tracePt t="19328" x="3667125" y="4584700"/>
          <p14:tracePt t="19346" x="3683000" y="4572000"/>
          <p14:tracePt t="19361" x="3692525" y="4556125"/>
          <p14:tracePt t="19378" x="3702050" y="4546600"/>
          <p14:tracePt t="19395" x="3711575" y="4540250"/>
          <p14:tracePt t="19438" x="3717925" y="4540250"/>
          <p14:tracePt t="19453" x="3717925" y="4543425"/>
          <p14:tracePt t="19461" x="3721100" y="4546600"/>
          <p14:tracePt t="19478" x="3727450" y="4562475"/>
          <p14:tracePt t="19495" x="3746500" y="4581525"/>
          <p14:tracePt t="19511" x="3759200" y="4606925"/>
          <p14:tracePt t="19529" x="3771900" y="4635500"/>
          <p14:tracePt t="19546" x="3810000" y="4679950"/>
          <p14:tracePt t="19561" x="3832225" y="4705350"/>
          <p14:tracePt t="19578" x="3844925" y="4727575"/>
          <p14:tracePt t="19595" x="3876675" y="4784725"/>
          <p14:tracePt t="19611" x="3889375" y="4829175"/>
          <p14:tracePt t="19628" x="3902075" y="4867275"/>
          <p14:tracePt t="19645" x="3914775" y="4902200"/>
          <p14:tracePt t="19662" x="3914775" y="4933950"/>
          <p14:tracePt t="19678" x="3914775" y="4943475"/>
          <p14:tracePt t="19680" x="3914775" y="4946650"/>
          <p14:tracePt t="19695" x="3914775" y="4956175"/>
          <p14:tracePt t="19711" x="3914775" y="4965700"/>
          <p14:tracePt t="19729" x="3908425" y="4981575"/>
          <p14:tracePt t="19745" x="3892550" y="4997450"/>
          <p14:tracePt t="19761" x="3883025" y="5006975"/>
          <p14:tracePt t="19778" x="3867150" y="5016500"/>
          <p14:tracePt t="19795" x="3851275" y="5038725"/>
          <p14:tracePt t="19811" x="3841750" y="5038725"/>
          <p14:tracePt t="19829" x="3813175" y="5038725"/>
          <p14:tracePt t="19845" x="3781425" y="5035550"/>
          <p14:tracePt t="19861" x="3749675" y="5016500"/>
          <p14:tracePt t="19878" x="3724275" y="5003800"/>
          <p14:tracePt t="19896" x="3689350" y="4981575"/>
          <p14:tracePt t="19912" x="3667125" y="4956175"/>
          <p14:tracePt t="19929" x="3622675" y="4930775"/>
          <p14:tracePt t="19945" x="3606800" y="4921250"/>
          <p14:tracePt t="19961" x="3575050" y="4902200"/>
          <p14:tracePt t="19978" x="3565525" y="4892675"/>
          <p14:tracePt t="19994" x="3552825" y="4886325"/>
          <p14:tracePt t="20011" x="3536950" y="4886325"/>
          <p14:tracePt t="20029" x="3521075" y="4886325"/>
          <p14:tracePt t="20046" x="3511550" y="4886325"/>
          <p14:tracePt t="20078" x="3508375" y="4886325"/>
          <p14:tracePt t="20095" x="3502025" y="4886325"/>
          <p14:tracePt t="20301" x="3492500" y="4886325"/>
          <p14:tracePt t="20308" x="3479800" y="4886325"/>
          <p14:tracePt t="20314" x="3470275" y="4886325"/>
          <p14:tracePt t="20328" x="3454400" y="4886325"/>
          <p14:tracePt t="20345" x="3444875" y="4886325"/>
          <p14:tracePt t="20361" x="3435350" y="4883150"/>
          <p14:tracePt t="20378" x="3429000" y="4829175"/>
          <p14:tracePt t="20395" x="3429000" y="4791075"/>
          <p14:tracePt t="20411" x="3429000" y="4746625"/>
          <p14:tracePt t="20429" x="3429000" y="4714875"/>
          <p14:tracePt t="20445" x="3429000" y="4705350"/>
          <p14:tracePt t="20461" x="3429000" y="4695825"/>
          <p14:tracePt t="20478" x="3429000" y="4679950"/>
          <p14:tracePt t="20791" x="3432175" y="4676775"/>
          <p14:tracePt t="20798" x="3441700" y="4670425"/>
          <p14:tracePt t="20812" x="3451225" y="4660900"/>
          <p14:tracePt t="20845" x="3486150" y="4632325"/>
          <p14:tracePt t="20878" x="3508375" y="4606925"/>
          <p14:tracePt t="20895" x="3524250" y="4597400"/>
          <p14:tracePt t="20911" x="3540125" y="4584700"/>
          <p14:tracePt t="20928" x="3546475" y="4581525"/>
          <p14:tracePt t="21033" x="3549650" y="4581525"/>
          <p14:tracePt t="21083" x="3556000" y="4581525"/>
          <p14:tracePt t="21090" x="3565525" y="4581525"/>
          <p14:tracePt t="21097" x="3584575" y="4581525"/>
          <p14:tracePt t="21112" x="3613150" y="4584700"/>
          <p14:tracePt t="21128" x="3660775" y="4603750"/>
          <p14:tracePt t="21145" x="3698875" y="4616450"/>
          <p14:tracePt t="21161" x="3740150" y="4629150"/>
          <p14:tracePt t="21178" x="3762375" y="4629150"/>
          <p14:tracePt t="21195" x="3771900" y="4629150"/>
          <p14:tracePt t="21199" x="3778250" y="4632325"/>
          <p14:tracePt t="21213" x="3778250" y="4638675"/>
          <p14:tracePt t="21228" x="3781425" y="4654550"/>
          <p14:tracePt t="21245" x="3781425" y="4664075"/>
          <p14:tracePt t="21261" x="3787775" y="4679950"/>
          <p14:tracePt t="21278" x="3790950" y="4689475"/>
          <p14:tracePt t="21295" x="3810000" y="4711700"/>
          <p14:tracePt t="21311" x="3813175" y="4721225"/>
          <p14:tracePt t="21328" x="3813175" y="4730750"/>
          <p14:tracePt t="21344" x="3813175" y="4740275"/>
          <p14:tracePt t="21362" x="3825875" y="4778375"/>
          <p14:tracePt t="21378" x="3835400" y="4803775"/>
          <p14:tracePt t="21395" x="3860800" y="4851400"/>
          <p14:tracePt t="21411" x="3873500" y="4883150"/>
          <p14:tracePt t="21428" x="3873500" y="4905375"/>
          <p14:tracePt t="21446" x="3873500" y="4937125"/>
          <p14:tracePt t="21461" x="3873500" y="4946650"/>
          <p14:tracePt t="21478" x="3873500" y="4956175"/>
          <p14:tracePt t="21495" x="3873500" y="4972050"/>
          <p14:tracePt t="21511" x="3867150" y="4987925"/>
          <p14:tracePt t="21528" x="3851275" y="4997450"/>
          <p14:tracePt t="21545" x="3835400" y="5013325"/>
          <p14:tracePt t="21561" x="3825875" y="5013325"/>
          <p14:tracePt t="21578" x="3816350" y="5013325"/>
          <p14:tracePt t="21595" x="3806825" y="5013325"/>
          <p14:tracePt t="21611" x="3797300" y="5013325"/>
          <p14:tracePt t="21880" x="3806825" y="4984750"/>
          <p14:tracePt t="21887" x="3813175" y="4965700"/>
          <p14:tracePt t="21895" x="3813175" y="4946650"/>
          <p14:tracePt t="21911" x="3813175" y="4918075"/>
          <p14:tracePt t="21929" x="3813175" y="4895850"/>
          <p14:tracePt t="21961" x="3784600" y="4816475"/>
          <p14:tracePt t="21995" x="3727450" y="4727575"/>
          <p14:tracePt t="22011" x="3711575" y="4711700"/>
          <p14:tracePt t="22029" x="3695700" y="4699000"/>
          <p14:tracePt t="22045" x="3679825" y="4679950"/>
          <p14:tracePt t="22061" x="3670300" y="4679950"/>
          <p14:tracePt t="22079" x="3641725" y="4679950"/>
          <p14:tracePt t="22095" x="3632200" y="4679950"/>
          <p14:tracePt t="22111" x="3622675" y="4679950"/>
          <p14:tracePt t="22128" x="3609975" y="4679950"/>
          <p14:tracePt t="22144" x="3581400" y="4679950"/>
          <p14:tracePt t="22161" x="3556000" y="4670425"/>
          <p14:tracePt t="22178" x="3514725" y="4645025"/>
          <p14:tracePt t="22195" x="3482975" y="4613275"/>
          <p14:tracePt t="22211" x="3435350" y="4572000"/>
          <p14:tracePt t="22228" x="3362325" y="4451350"/>
          <p14:tracePt t="22244" x="3330575" y="4375150"/>
          <p14:tracePt t="22261" x="3302000" y="4308475"/>
          <p14:tracePt t="22278" x="3289300" y="4235450"/>
          <p14:tracePt t="22295" x="3289300" y="4191000"/>
          <p14:tracePt t="22311" x="3289300" y="4156075"/>
          <p14:tracePt t="22328" x="3289300" y="4092575"/>
          <p14:tracePt t="22344" x="3289300" y="4048125"/>
          <p14:tracePt t="22361" x="3298825" y="4003675"/>
          <p14:tracePt t="22378" x="3324225" y="3962400"/>
          <p14:tracePt t="22395" x="3333750" y="3930650"/>
          <p14:tracePt t="22412" x="3346450" y="3908425"/>
          <p14:tracePt t="22429" x="3365500" y="3863975"/>
          <p14:tracePt t="22445" x="3397250" y="3832225"/>
          <p14:tracePt t="22461" x="3409950" y="3787775"/>
          <p14:tracePt t="22479" x="3429000" y="3714750"/>
          <p14:tracePt t="22495" x="3451225" y="3670300"/>
          <p14:tracePt t="22511" x="3460750" y="3638550"/>
          <p14:tracePt t="22528" x="3486150" y="3594100"/>
          <p14:tracePt t="22545" x="3511550" y="3571875"/>
          <p14:tracePt t="22561" x="3536950" y="3524250"/>
          <p14:tracePt t="22578" x="3587750" y="3438525"/>
          <p14:tracePt t="22595" x="3616325" y="3371850"/>
          <p14:tracePt t="22611" x="3629025" y="3308350"/>
          <p14:tracePt t="22628" x="3635375" y="3260725"/>
          <p14:tracePt t="22645" x="3635375" y="3251200"/>
          <p14:tracePt t="22661" x="3635375" y="3241675"/>
          <p14:tracePt t="22678" x="3635375" y="3222625"/>
          <p14:tracePt t="22695" x="3635375" y="3213100"/>
          <p14:tracePt t="22711" x="3635375" y="3203575"/>
          <p14:tracePt t="22713" x="3635375" y="3190875"/>
          <p14:tracePt t="22728" x="3632200" y="3155950"/>
          <p14:tracePt t="22744" x="3622675" y="3130550"/>
          <p14:tracePt t="22762" x="3616325" y="3089275"/>
          <p14:tracePt t="22778" x="3616325" y="3079750"/>
          <p14:tracePt t="22795" x="3616325" y="3076575"/>
          <p14:tracePt t="22812" x="3616325" y="3070225"/>
          <p14:tracePt t="22828" x="3616325" y="3067050"/>
          <p14:tracePt t="22844" x="3616325" y="3051175"/>
          <p14:tracePt t="22862" x="3616325" y="3035300"/>
          <p14:tracePt t="22878" x="3616325" y="3025775"/>
          <p14:tracePt t="22894" x="3616325" y="3016250"/>
          <p14:tracePt t="22911" x="3622675" y="3006725"/>
          <p14:tracePt t="22928" x="3632200" y="3006725"/>
          <p14:tracePt t="22944" x="3663950" y="3025775"/>
          <p14:tracePt t="22962" x="3724275" y="3082925"/>
          <p14:tracePt t="22977" x="3794125" y="3127375"/>
          <p14:tracePt t="22994" x="3863975" y="3184525"/>
          <p14:tracePt t="23011" x="3965575" y="3260725"/>
          <p14:tracePt t="23028" x="4029075" y="3314700"/>
          <p14:tracePt t="23044" x="4083050" y="3375025"/>
          <p14:tracePt t="23061" x="4124325" y="3470275"/>
          <p14:tracePt t="23078" x="4152900" y="3508375"/>
          <p14:tracePt t="23095" x="4165600" y="3556000"/>
          <p14:tracePt t="23111" x="4184650" y="3644900"/>
          <p14:tracePt t="23128" x="4200525" y="3708400"/>
          <p14:tracePt t="23145" x="4200525" y="3781425"/>
          <p14:tracePt t="23161" x="4200525" y="3851275"/>
          <p14:tracePt t="23178" x="4200525" y="3895725"/>
          <p14:tracePt t="23195" x="4200525" y="3930650"/>
          <p14:tracePt t="23211" x="4200525" y="3994150"/>
          <p14:tracePt t="23228" x="4191000" y="4038600"/>
          <p14:tracePt t="23244" x="4175125" y="4083050"/>
          <p14:tracePt t="23262" x="4165600" y="4117975"/>
          <p14:tracePt t="23278" x="4159250" y="4146550"/>
          <p14:tracePt t="23295" x="4133850" y="4191000"/>
          <p14:tracePt t="23311" x="4121150" y="4219575"/>
          <p14:tracePt t="23328" x="4108450" y="4257675"/>
          <p14:tracePt t="23345" x="4067175" y="4333875"/>
          <p14:tracePt t="23362" x="4038600" y="4391025"/>
          <p14:tracePt t="23378" x="4006850" y="4429125"/>
          <p14:tracePt t="23395" x="3987800" y="4486275"/>
          <p14:tracePt t="23411" x="3975100" y="4518025"/>
          <p14:tracePt t="23428" x="3965575" y="4540250"/>
          <p14:tracePt t="23445" x="3924300" y="4594225"/>
          <p14:tracePt t="23461" x="3898900" y="4616450"/>
          <p14:tracePt t="23478" x="3867150" y="4651375"/>
          <p14:tracePt t="23495" x="3844925" y="4679950"/>
          <p14:tracePt t="23511" x="3835400" y="4689475"/>
          <p14:tracePt t="23528" x="3819525" y="4705350"/>
          <p14:tracePt t="23545" x="3810000" y="4718050"/>
          <p14:tracePt t="23616" x="3810000" y="4724400"/>
          <p14:tracePt t="23973" x="3730625" y="4711700"/>
          <p14:tracePt t="23980" x="3648075" y="4686300"/>
          <p14:tracePt t="23995" x="3527425" y="4651375"/>
          <p14:tracePt t="24011" x="3429000" y="4619625"/>
          <p14:tracePt t="24045" x="3248025" y="4556125"/>
          <p14:tracePt t="24079" x="3184525" y="4530725"/>
          <p14:tracePt t="24095" x="3175000" y="4530725"/>
          <p14:tracePt t="24111" x="3165475" y="4527550"/>
          <p14:tracePt t="24128" x="3165475" y="4511675"/>
          <p14:tracePt t="24144" x="3197225" y="4489450"/>
          <p14:tracePt t="24161" x="3273425" y="4435475"/>
          <p14:tracePt t="24178" x="3416300" y="4349750"/>
          <p14:tracePt t="24195" x="3508375" y="4292600"/>
          <p14:tracePt t="24212" x="3587750" y="4244975"/>
          <p14:tracePt t="24228" x="3663950" y="4152900"/>
          <p14:tracePt t="24244" x="3705225" y="4102100"/>
          <p14:tracePt t="24261" x="3733800" y="4054475"/>
          <p14:tracePt t="24278" x="3752850" y="4013200"/>
          <p14:tracePt t="24294" x="3768725" y="3994150"/>
          <p14:tracePt t="24311" x="3778250" y="3984625"/>
          <p14:tracePt t="24328" x="3778250" y="3965575"/>
          <p14:tracePt t="24345" x="3778250" y="3956050"/>
          <p14:tracePt t="24361" x="3778250" y="3946525"/>
          <p14:tracePt t="24378" x="3778250" y="3940175"/>
          <p14:tracePt t="24470" x="3765550" y="3940175"/>
          <p14:tracePt t="24477" x="3740150" y="3940175"/>
          <p14:tracePt t="24485" x="3705225" y="3933825"/>
          <p14:tracePt t="24494" x="3635375" y="3924300"/>
          <p14:tracePt t="24511" x="3486150" y="3917950"/>
          <p14:tracePt t="24527" x="3200400" y="3889375"/>
          <p14:tracePt t="24544" x="3051175" y="3889375"/>
          <p14:tracePt t="24562" x="2819400" y="3879850"/>
          <p14:tracePt t="24579" x="2682875" y="3879850"/>
          <p14:tracePt t="24595" x="2590800" y="3879850"/>
          <p14:tracePt t="24613" x="2435225" y="3892550"/>
          <p14:tracePt t="24629" x="2349500" y="3914775"/>
          <p14:tracePt t="24644" x="2295525" y="3930650"/>
          <p14:tracePt t="24661" x="2273300" y="3940175"/>
          <p14:tracePt t="24678" x="2251075" y="3952875"/>
          <p14:tracePt t="24695" x="2235200" y="3952875"/>
          <p14:tracePt t="24712" x="2225675" y="3952875"/>
          <p14:tracePt t="24976" x="2286000" y="3952875"/>
          <p14:tracePt t="24982" x="2365375" y="3952875"/>
          <p14:tracePt t="24994" x="2435225" y="3952875"/>
          <p14:tracePt t="25011" x="2606675" y="3952875"/>
          <p14:tracePt t="25028" x="2736850" y="3968750"/>
          <p14:tracePt t="25061" x="2952750" y="3994150"/>
          <p14:tracePt t="25094" x="3054350" y="3994150"/>
          <p14:tracePt t="25110" x="3082925" y="3994150"/>
          <p14:tracePt t="25128" x="3092450" y="3994150"/>
          <p14:tracePt t="25145" x="3095625" y="3994150"/>
          <p14:tracePt t="25367" x="3159125" y="3994150"/>
          <p14:tracePt t="25374" x="3228975" y="3994150"/>
          <p14:tracePt t="25381" x="3273425" y="3994150"/>
          <p14:tracePt t="25395" x="3355975" y="3994150"/>
          <p14:tracePt t="25411" x="3425825" y="3994150"/>
          <p14:tracePt t="25428" x="3476625" y="3994150"/>
          <p14:tracePt t="25445" x="3562350" y="3990975"/>
          <p14:tracePt t="25461" x="3600450" y="3990975"/>
          <p14:tracePt t="25477" x="3635375" y="3990975"/>
          <p14:tracePt t="25495" x="3663950" y="3990975"/>
          <p14:tracePt t="25511" x="3679825" y="3978275"/>
          <p14:tracePt t="25528" x="3689350" y="3978275"/>
          <p14:tracePt t="25545" x="3698875" y="3965575"/>
          <p14:tracePt t="25578" x="3698875" y="3959225"/>
          <p14:tracePt t="25645" x="3695700" y="3959225"/>
          <p14:tracePt t="25652" x="3692525" y="3959225"/>
          <p14:tracePt t="25661" x="3686175" y="3959225"/>
          <p14:tracePt t="25678" x="3676650" y="3959225"/>
          <p14:tracePt t="25694" x="3616325" y="3959225"/>
          <p14:tracePt t="25711" x="3527425" y="3959225"/>
          <p14:tracePt t="25728" x="3409950" y="3949700"/>
          <p14:tracePt t="25744" x="3159125" y="3943350"/>
          <p14:tracePt t="25761" x="2997200" y="3943350"/>
          <p14:tracePt t="25777" x="2813050" y="3956050"/>
          <p14:tracePt t="25795" x="2590800" y="3990975"/>
          <p14:tracePt t="25815" x="2359025" y="4038600"/>
          <p14:tracePt t="25828" x="2286000" y="4054475"/>
          <p14:tracePt t="25844" x="2159000" y="4111625"/>
          <p14:tracePt t="25861" x="2101850" y="4133850"/>
          <p14:tracePt t="25878" x="2063750" y="4152900"/>
          <p14:tracePt t="25894" x="2041525" y="4168775"/>
          <p14:tracePt t="25911" x="2032000" y="4168775"/>
          <p14:tracePt t="25928" x="2012950" y="4168775"/>
          <p14:tracePt t="25944" x="2006600" y="4168775"/>
          <p14:tracePt t="26058" x="2009775" y="4168775"/>
          <p14:tracePt t="26065" x="2019300" y="4168775"/>
          <p14:tracePt t="26078" x="2035175" y="4168775"/>
          <p14:tracePt t="26094" x="2108200" y="4181475"/>
          <p14:tracePt t="26111" x="2203450" y="4197350"/>
          <p14:tracePt t="26128" x="2346325" y="4206875"/>
          <p14:tracePt t="26145" x="2428875" y="4206875"/>
          <p14:tracePt t="26162" x="2508250" y="4206875"/>
          <p14:tracePt t="26179" x="2609850" y="4219575"/>
          <p14:tracePt t="26195" x="2654300" y="4225925"/>
          <p14:tracePt t="26211" x="2682875" y="4225925"/>
          <p14:tracePt t="26228" x="2698750" y="4225925"/>
          <p14:tracePt t="26244" x="2701925" y="4225925"/>
          <p14:tracePt t="26443" x="2733675" y="4216400"/>
          <p14:tracePt t="26450" x="2762250" y="4203700"/>
          <p14:tracePt t="26461" x="2800350" y="4197350"/>
          <p14:tracePt t="26477" x="2882900" y="4162425"/>
          <p14:tracePt t="26495" x="2927350" y="4149725"/>
          <p14:tracePt t="26512" x="2965450" y="4137025"/>
          <p14:tracePt t="26528" x="3006725" y="4117975"/>
          <p14:tracePt t="26544" x="3019425" y="4102100"/>
          <p14:tracePt t="26561" x="3028950" y="4092575"/>
          <p14:tracePt t="26578" x="3044825" y="4083050"/>
          <p14:tracePt t="27695" x="3098800" y="4054475"/>
          <p14:tracePt t="27703" x="3181350" y="4025900"/>
          <p14:tracePt t="27711" x="3276600" y="3987800"/>
          <p14:tracePt t="27728" x="3498850" y="3930650"/>
          <p14:tracePt t="27744" x="3838575" y="3835400"/>
          <p14:tracePt t="27768" x="4305300" y="3711575"/>
          <p14:tracePt t="27795" x="5092700" y="3438525"/>
          <p14:tracePt t="27829" x="6096000" y="3089275"/>
          <p14:tracePt t="27845" x="6340475" y="2997200"/>
          <p14:tracePt t="27866" x="6645275" y="2882900"/>
          <p14:tracePt t="27878" x="6727825" y="2854325"/>
          <p14:tracePt t="27895" x="6962775" y="2781300"/>
          <p14:tracePt t="27911" x="7092950" y="2765425"/>
          <p14:tracePt t="27928" x="7213600" y="2740025"/>
          <p14:tracePt t="27944" x="7356475" y="2724150"/>
          <p14:tracePt t="27961" x="7439025" y="2708275"/>
          <p14:tracePt t="27977" x="7499350" y="2708275"/>
          <p14:tracePt t="27995" x="7546975" y="2708275"/>
          <p14:tracePt t="28011" x="7578725" y="2695575"/>
          <p14:tracePt t="28028" x="7607300" y="2673350"/>
          <p14:tracePt t="28044" x="7635875" y="2660650"/>
          <p14:tracePt t="28061" x="7661275" y="2635250"/>
          <p14:tracePt t="28078" x="7734300" y="2536825"/>
          <p14:tracePt t="28094" x="7788275" y="2476500"/>
          <p14:tracePt t="28110" x="7816850" y="2419350"/>
          <p14:tracePt t="28128" x="7870825" y="2314575"/>
          <p14:tracePt t="28144" x="7886700" y="2206625"/>
          <p14:tracePt t="28161" x="7896225" y="2101850"/>
          <p14:tracePt t="28178" x="7896225" y="1971675"/>
          <p14:tracePt t="28194" x="7896225" y="1857375"/>
          <p14:tracePt t="28211" x="7896225" y="1695450"/>
          <p14:tracePt t="28228" x="7896225" y="1568450"/>
          <p14:tracePt t="28244" x="7896225" y="1508125"/>
          <p14:tracePt t="28261" x="7893050" y="1479550"/>
          <p14:tracePt t="28277" x="7877175" y="1444625"/>
          <p14:tracePt t="28294" x="7851775" y="1431925"/>
          <p14:tracePt t="28311" x="7823200" y="1419225"/>
          <p14:tracePt t="28328" x="7781925" y="1412875"/>
          <p14:tracePt t="28344" x="7759700" y="1412875"/>
          <p14:tracePt t="28361" x="7750175" y="1412875"/>
          <p14:tracePt t="28377" x="7708900" y="1412875"/>
          <p14:tracePt t="28394" x="7680325" y="1412875"/>
          <p14:tracePt t="28410" x="7629525" y="1412875"/>
          <p14:tracePt t="28427" x="7499350" y="1435100"/>
          <p14:tracePt t="28444" x="7413625" y="1447800"/>
          <p14:tracePt t="28461" x="7315200" y="1492250"/>
          <p14:tracePt t="28477" x="7169150" y="1514475"/>
          <p14:tracePt t="28494" x="7096125" y="1530350"/>
          <p14:tracePt t="28511" x="7035800" y="1536700"/>
          <p14:tracePt t="28528" x="6896100" y="1536700"/>
          <p14:tracePt t="28544" x="6778625" y="1536700"/>
          <p14:tracePt t="28561" x="6673850" y="1536700"/>
          <p14:tracePt t="28577" x="6454775" y="1562100"/>
          <p14:tracePt t="28594" x="6327775" y="1562100"/>
          <p14:tracePt t="28611" x="6232525" y="1577975"/>
          <p14:tracePt t="28627" x="6111875" y="1587500"/>
          <p14:tracePt t="28644" x="6051550" y="1587500"/>
          <p14:tracePt t="28661" x="5991225" y="1587500"/>
          <p14:tracePt t="28677" x="5905500" y="1587500"/>
          <p14:tracePt t="28694" x="5864225" y="1587500"/>
          <p14:tracePt t="28712" x="5800725" y="1593850"/>
          <p14:tracePt t="28728" x="5756275" y="1606550"/>
          <p14:tracePt t="28744" x="5718175" y="1625600"/>
          <p14:tracePt t="28761" x="5667375" y="1644650"/>
          <p14:tracePt t="28777" x="5645150" y="1654175"/>
          <p14:tracePt t="28794" x="5626100" y="1673225"/>
          <p14:tracePt t="28811" x="5610225" y="1698625"/>
          <p14:tracePt t="28828" x="5600700" y="1714500"/>
          <p14:tracePt t="28843" x="5591175" y="1730375"/>
          <p14:tracePt t="28861" x="5568950" y="1752600"/>
          <p14:tracePt t="28877" x="5559425" y="1762125"/>
          <p14:tracePt t="28894" x="5549900" y="1771650"/>
          <p14:tracePt t="28911" x="5534025" y="1800225"/>
          <p14:tracePt t="28927" x="5514975" y="1822450"/>
          <p14:tracePt t="28944" x="5514975" y="1851025"/>
          <p14:tracePt t="28961" x="5514975" y="1882775"/>
          <p14:tracePt t="28977" x="5514975" y="1920875"/>
          <p14:tracePt t="28994" x="5508625" y="1949450"/>
          <p14:tracePt t="29011" x="5499100" y="1990725"/>
          <p14:tracePt t="29028" x="5492750" y="2012950"/>
          <p14:tracePt t="29044" x="5492750" y="2044700"/>
          <p14:tracePt t="29060" x="5486400" y="2070100"/>
          <p14:tracePt t="29077" x="5486400" y="2092325"/>
          <p14:tracePt t="29094" x="5486400" y="2101850"/>
          <p14:tracePt t="29111" x="5486400" y="2117725"/>
          <p14:tracePt t="29127" x="5486400" y="2133600"/>
          <p14:tracePt t="29144" x="5486400" y="2143125"/>
          <p14:tracePt t="29161" x="5480050" y="2155825"/>
          <p14:tracePt t="29177" x="5480050" y="2165350"/>
          <p14:tracePt t="29194" x="5480050" y="2181225"/>
          <p14:tracePt t="29210" x="5476875" y="2197100"/>
          <p14:tracePt t="29227" x="5464175" y="2206625"/>
          <p14:tracePt t="29244" x="5454650" y="2216150"/>
          <p14:tracePt t="29261" x="5445125" y="2235200"/>
          <p14:tracePt t="29277" x="5435600" y="2247900"/>
          <p14:tracePt t="29294" x="5426075" y="2257425"/>
          <p14:tracePt t="29310" x="5416550" y="2270125"/>
          <p14:tracePt t="29327" x="5416550" y="2286000"/>
          <p14:tracePt t="29344" x="5416550" y="2292350"/>
          <p14:tracePt t="29360" x="5416550" y="2295525"/>
          <p14:tracePt t="29431" x="5410200" y="2295525"/>
          <p14:tracePt t="29445" x="5410200" y="2301875"/>
          <p14:tracePt t="29452" x="5410200" y="2305050"/>
          <p14:tracePt t="29460" x="5407025" y="2311400"/>
          <p14:tracePt t="29477" x="5407025" y="2320925"/>
          <p14:tracePt t="29495" x="5407025" y="2339975"/>
          <p14:tracePt t="29588" x="5407025" y="2346325"/>
          <p14:tracePt t="29630" x="5407025" y="2349500"/>
          <p14:tracePt t="29701" x="5413375" y="2336800"/>
          <p14:tracePt t="29709" x="5432425" y="2317750"/>
          <p14:tracePt t="29716" x="5451475" y="2298700"/>
          <p14:tracePt t="29727" x="5483225" y="2276475"/>
          <p14:tracePt t="29744" x="5689600" y="2168525"/>
          <p14:tracePt t="29760" x="5832475" y="2133600"/>
          <p14:tracePt t="29777" x="6038850" y="2124075"/>
          <p14:tracePt t="29793" x="6346825" y="2149475"/>
          <p14:tracePt t="29811" x="6565900" y="2197100"/>
          <p14:tracePt t="29827" x="6753225" y="2225675"/>
          <p14:tracePt t="29844" x="7007225" y="2270125"/>
          <p14:tracePt t="29860" x="7146925" y="2286000"/>
          <p14:tracePt t="29877" x="7277100" y="2305050"/>
          <p14:tracePt t="29895" x="7445375" y="2355850"/>
          <p14:tracePt t="29911" x="7553325" y="2371725"/>
          <p14:tracePt t="29928" x="7639050" y="2387600"/>
          <p14:tracePt t="29944" x="7750175" y="2409825"/>
          <p14:tracePt t="29960" x="7816850" y="2432050"/>
          <p14:tracePt t="29977" x="7867650" y="2438400"/>
          <p14:tracePt t="29995" x="7962900" y="2451100"/>
          <p14:tracePt t="30011" x="8001000" y="2463800"/>
          <p14:tracePt t="30029" x="8051800" y="2489200"/>
          <p14:tracePt t="30044" x="8089900" y="2501900"/>
          <p14:tracePt t="30060" x="8128000" y="2514600"/>
          <p14:tracePt t="30078" x="8191500" y="2533650"/>
          <p14:tracePt t="30094" x="8235950" y="2552700"/>
          <p14:tracePt t="30110" x="8274050" y="2565400"/>
          <p14:tracePt t="30128" x="8308975" y="2565400"/>
          <p14:tracePt t="30145" x="8337550" y="2565400"/>
          <p14:tracePt t="30161" x="8347075" y="2559050"/>
          <p14:tracePt t="30178" x="8362950" y="2536825"/>
          <p14:tracePt t="30194" x="8385175" y="2527300"/>
          <p14:tracePt t="30211" x="8397875" y="2517775"/>
          <p14:tracePt t="30228" x="8413750" y="2495550"/>
          <p14:tracePt t="30244" x="8429625" y="2486025"/>
          <p14:tracePt t="30261" x="8439150" y="2470150"/>
          <p14:tracePt t="30278" x="8458200" y="2428875"/>
          <p14:tracePt t="30293" x="8470900" y="2406650"/>
          <p14:tracePt t="30310" x="8470900" y="2397125"/>
          <p14:tracePt t="30327" x="8470900" y="2381250"/>
          <p14:tracePt t="30378" x="8470900" y="2374900"/>
          <p14:tracePt t="30384" x="8470900" y="2371725"/>
          <p14:tracePt t="30393" x="8470900" y="2365375"/>
          <p14:tracePt t="30410" x="8470900" y="2355850"/>
          <p14:tracePt t="30427" x="8458200" y="2336800"/>
          <p14:tracePt t="30444" x="8448675" y="2327275"/>
          <p14:tracePt t="30460" x="8439150" y="2320925"/>
          <p14:tracePt t="30478" x="8416925" y="2320925"/>
          <p14:tracePt t="30495" x="8404225" y="2320925"/>
          <p14:tracePt t="30511" x="8366125" y="2308225"/>
          <p14:tracePt t="30528" x="8277225" y="2295525"/>
          <p14:tracePt t="30545" x="8216900" y="2295525"/>
          <p14:tracePt t="30561" x="8156575" y="2295525"/>
          <p14:tracePt t="30577" x="8077200" y="2295525"/>
          <p14:tracePt t="30594" x="8032750" y="2295525"/>
          <p14:tracePt t="30610" x="7997825" y="2305050"/>
          <p14:tracePt t="30627" x="7921625" y="2330450"/>
          <p14:tracePt t="30644" x="7867650" y="2359025"/>
          <p14:tracePt t="30660" x="7800975" y="2387600"/>
          <p14:tracePt t="30677" x="7712075" y="2406650"/>
          <p14:tracePt t="30694" x="7664450" y="2428875"/>
          <p14:tracePt t="30710" x="7626350" y="2441575"/>
          <p14:tracePt t="30727" x="7591425" y="2457450"/>
          <p14:tracePt t="30744" x="7575550" y="2470150"/>
          <p14:tracePt t="30761" x="7559675" y="2489200"/>
          <p14:tracePt t="30777" x="7550150" y="2498725"/>
          <p14:tracePt t="30793" x="7540625" y="2508250"/>
          <p14:tracePt t="30811" x="7518400" y="2530475"/>
          <p14:tracePt t="30827" x="7508875" y="2540000"/>
          <p14:tracePt t="30844" x="7499350" y="2552700"/>
          <p14:tracePt t="30861" x="7483475" y="2562225"/>
          <p14:tracePt t="30877" x="7483475" y="2565400"/>
          <p14:tracePt t="30893" x="7483475" y="2581275"/>
          <p14:tracePt t="30910" x="7483475" y="2597150"/>
          <p14:tracePt t="30926" x="7483475" y="2606675"/>
          <p14:tracePt t="30943" x="7486650" y="2616200"/>
          <p14:tracePt t="30960" x="7521575" y="2638425"/>
          <p14:tracePt t="30976" x="7581900" y="2651125"/>
          <p14:tracePt t="30993" x="7664450" y="2651125"/>
          <p14:tracePt t="31010" x="7807325" y="2644775"/>
          <p14:tracePt t="31026" x="7915275" y="2613025"/>
          <p14:tracePt t="31043" x="8026400" y="2578100"/>
          <p14:tracePt t="31061" x="8108950" y="2549525"/>
          <p14:tracePt t="31077" x="8140700" y="2530475"/>
          <p14:tracePt t="31094" x="8169275" y="2517775"/>
          <p14:tracePt t="31110" x="8213725" y="2501900"/>
          <p14:tracePt t="31126" x="8229600" y="2489200"/>
          <p14:tracePt t="31143" x="8239125" y="2476500"/>
          <p14:tracePt t="31161" x="8255000" y="2476500"/>
          <p14:tracePt t="31177" x="8264525" y="2476500"/>
          <p14:tracePt t="31651" x="8210550" y="2435225"/>
          <p14:tracePt t="31659" x="8159750" y="2381250"/>
          <p14:tracePt t="31666" x="8096250" y="2346325"/>
          <p14:tracePt t="31678" x="8023225" y="2289175"/>
          <p14:tracePt t="31694" x="7835900" y="2174875"/>
          <p14:tracePt t="31710" x="7740650" y="2098675"/>
          <p14:tracePt t="31727" x="7626350" y="2000250"/>
          <p14:tracePt t="31760" x="7334250" y="1797050"/>
          <p14:tracePt t="31795" x="7156450" y="1711325"/>
          <p14:tracePt t="31812" x="7118350" y="1698625"/>
          <p14:tracePt t="31827" x="7102475" y="1692275"/>
          <p14:tracePt t="31844" x="7086600" y="1692275"/>
          <p14:tracePt t="31860" x="7077075" y="1692275"/>
          <p14:tracePt t="31877" x="7061200" y="1692275"/>
          <p14:tracePt t="31880" x="7058025" y="1692275"/>
          <p14:tracePt t="31894" x="7051675" y="1692275"/>
          <p14:tracePt t="32009" x="7051675" y="1685925"/>
          <p14:tracePt t="32015" x="7051675" y="1676400"/>
          <p14:tracePt t="32028" x="7051675" y="1647825"/>
          <p14:tracePt t="32044" x="7051675" y="1619250"/>
          <p14:tracePt t="32060" x="7051675" y="1581150"/>
          <p14:tracePt t="32078" x="7051675" y="1543050"/>
          <p14:tracePt t="32094" x="7051675" y="1530350"/>
          <p14:tracePt t="32110" x="7051675" y="1520825"/>
          <p14:tracePt t="32144" x="7054850" y="1517650"/>
          <p14:tracePt t="32177" x="7054850" y="1511300"/>
          <p14:tracePt t="32271" x="7054850" y="1514475"/>
          <p14:tracePt t="32278" x="7054850" y="1517650"/>
          <p14:tracePt t="32285" x="7054850" y="1524000"/>
          <p14:tracePt t="32294" x="7054850" y="1527175"/>
          <p14:tracePt t="32310" x="7054850" y="1539875"/>
          <p14:tracePt t="32327" x="7042150" y="1558925"/>
          <p14:tracePt t="32344" x="7029450" y="1581150"/>
          <p14:tracePt t="32360" x="7013575" y="1612900"/>
          <p14:tracePt t="32377" x="7013575" y="1644650"/>
          <p14:tracePt t="32394" x="7013575" y="1689100"/>
          <p14:tracePt t="32410" x="7013575" y="1733550"/>
          <p14:tracePt t="32427" x="7013575" y="1793875"/>
          <p14:tracePt t="32444" x="7013575" y="1816100"/>
          <p14:tracePt t="32460" x="7013575" y="1847850"/>
          <p14:tracePt t="32477" x="7007225" y="1866900"/>
          <p14:tracePt t="32494" x="7007225" y="1876425"/>
          <p14:tracePt t="32510" x="7007225" y="1885950"/>
          <p14:tracePt t="32527" x="7007225" y="1908175"/>
          <p14:tracePt t="32544" x="7007225" y="1917700"/>
          <p14:tracePt t="32560" x="7007225" y="1927225"/>
          <p14:tracePt t="32577" x="7007225" y="1936750"/>
          <p14:tracePt t="32690" x="7007225" y="1933575"/>
          <p14:tracePt t="32698" x="7019925" y="1930400"/>
          <p14:tracePt t="32710" x="7026275" y="1917700"/>
          <p14:tracePt t="32727" x="7064375" y="1847850"/>
          <p14:tracePt t="32744" x="7092950" y="1793875"/>
          <p14:tracePt t="32760" x="7112000" y="1730375"/>
          <p14:tracePt t="32777" x="7124700" y="1704975"/>
          <p14:tracePt t="32794" x="7137400" y="1682750"/>
          <p14:tracePt t="32810" x="7153275" y="1666875"/>
          <p14:tracePt t="32827" x="7153275" y="1657350"/>
          <p14:tracePt t="32844" x="7153275" y="1651000"/>
          <p14:tracePt t="32860" x="7153275" y="1647825"/>
          <p14:tracePt t="32983" x="7153275" y="1654175"/>
          <p14:tracePt t="32989" x="7153275" y="1657350"/>
          <p14:tracePt t="32996" x="7153275" y="1663700"/>
          <p14:tracePt t="33011" x="7140575" y="1673225"/>
          <p14:tracePt t="33027" x="7134225" y="1689100"/>
          <p14:tracePt t="33044" x="7131050" y="1698625"/>
          <p14:tracePt t="33061" x="7121525" y="1720850"/>
          <p14:tracePt t="33077" x="7108825" y="1749425"/>
          <p14:tracePt t="33094" x="7096125" y="1787525"/>
          <p14:tracePt t="33110" x="7070725" y="1844675"/>
          <p14:tracePt t="33127" x="7064375" y="1876425"/>
          <p14:tracePt t="33144" x="7064375" y="1892300"/>
          <p14:tracePt t="33160" x="7064375" y="1905000"/>
          <p14:tracePt t="33177" x="7064375" y="1920875"/>
          <p14:tracePt t="33193" x="7064375" y="1930400"/>
          <p14:tracePt t="33253" x="7064375" y="1924050"/>
          <p14:tracePt t="33259" x="7067550" y="1908175"/>
          <p14:tracePt t="33267" x="7073900" y="1895475"/>
          <p14:tracePt t="33277" x="7077075" y="1876425"/>
          <p14:tracePt t="33294" x="7105650" y="1822450"/>
          <p14:tracePt t="33310" x="7124700" y="1758950"/>
          <p14:tracePt t="33326" x="7137400" y="1720850"/>
          <p14:tracePt t="33345" x="7159625" y="1692275"/>
          <p14:tracePt t="33360" x="7159625" y="1682750"/>
          <p14:tracePt t="33377" x="7159625" y="1666875"/>
          <p14:tracePt t="33608" x="7159625" y="1673225"/>
          <p14:tracePt t="33615" x="7159625" y="1685925"/>
          <p14:tracePt t="33627" x="7146925" y="1698625"/>
          <p14:tracePt t="33643" x="7127875" y="1739900"/>
          <p14:tracePt t="33660" x="7115175" y="1762125"/>
          <p14:tracePt t="33677" x="7108825" y="1793875"/>
          <p14:tracePt t="33693" x="7108825" y="1812925"/>
          <p14:tracePt t="33710" x="7108825" y="1822450"/>
          <p14:tracePt t="33727" x="7108825" y="1838325"/>
          <p14:tracePt t="33744" x="7108825" y="1854200"/>
          <p14:tracePt t="33760" x="7108825" y="1863725"/>
          <p14:tracePt t="33777" x="7108825" y="1873250"/>
          <p14:tracePt t="33794" x="7105650" y="1892300"/>
          <p14:tracePt t="33810" x="7099300" y="1901825"/>
          <p14:tracePt t="33827" x="7089775" y="1911350"/>
          <p14:tracePt t="35808" x="7089775" y="1892300"/>
          <p14:tracePt t="35815" x="7083425" y="1866900"/>
          <p14:tracePt t="35826" x="7083425" y="1841500"/>
          <p14:tracePt t="35843" x="7083425" y="1800225"/>
          <p14:tracePt t="35860" x="7086600" y="1771650"/>
          <p14:tracePt t="35877" x="7096125" y="1749425"/>
          <p14:tracePt t="35910" x="7200900" y="1644650"/>
          <p14:tracePt t="35943" x="7321550" y="1555750"/>
          <p14:tracePt t="35960" x="7337425" y="1543050"/>
          <p14:tracePt t="35978" x="7359650" y="1527175"/>
          <p14:tracePt t="36178" x="7359650" y="1524000"/>
          <p14:tracePt t="36185" x="7359650" y="1517650"/>
          <p14:tracePt t="36193" x="7362825" y="1514475"/>
          <p14:tracePt t="36210" x="7362825" y="1501775"/>
          <p14:tracePt t="36227" x="7362825" y="1482725"/>
          <p14:tracePt t="36278" x="7356475" y="1482725"/>
          <p14:tracePt t="36285" x="7353300" y="1482725"/>
          <p14:tracePt t="36293" x="7346950" y="1482725"/>
          <p14:tracePt t="36310" x="7337425" y="1482725"/>
          <p14:tracePt t="36327" x="7318375" y="1482725"/>
          <p14:tracePt t="36343" x="7302500" y="1482725"/>
          <p14:tracePt t="36360" x="7292975" y="1482725"/>
          <p14:tracePt t="36377" x="7267575" y="1482725"/>
          <p14:tracePt t="36393" x="7251700" y="1498600"/>
          <p14:tracePt t="36410" x="7239000" y="1508125"/>
          <p14:tracePt t="36427" x="7210425" y="1549400"/>
          <p14:tracePt t="36443" x="7197725" y="1571625"/>
          <p14:tracePt t="36460" x="7185025" y="1616075"/>
          <p14:tracePt t="36476" x="7165975" y="1654175"/>
          <p14:tracePt t="36493" x="7150100" y="1682750"/>
          <p14:tracePt t="36509" x="7137400" y="1708150"/>
          <p14:tracePt t="36526" x="7118350" y="1755775"/>
          <p14:tracePt t="36543" x="7105650" y="1803400"/>
          <p14:tracePt t="36559" x="7080250" y="1841500"/>
          <p14:tracePt t="36576" x="7035800" y="1885950"/>
          <p14:tracePt t="36593" x="7010400" y="1908175"/>
          <p14:tracePt t="36610" x="6985000" y="1939925"/>
          <p14:tracePt t="36627" x="6943725" y="1978025"/>
          <p14:tracePt t="36643" x="6924675" y="2000250"/>
          <p14:tracePt t="36660" x="6905625" y="2025650"/>
          <p14:tracePt t="36676" x="6889750" y="2060575"/>
          <p14:tracePt t="36693" x="6880225" y="2070100"/>
          <p14:tracePt t="36709" x="6870700" y="2079625"/>
          <p14:tracePt t="36726" x="6870700" y="2095500"/>
          <p14:tracePt t="36760" x="6915150" y="2085975"/>
          <p14:tracePt t="36777" x="7073900" y="2044700"/>
          <p14:tracePt t="36793" x="7181850" y="2019300"/>
          <p14:tracePt t="36811" x="7372350" y="1984375"/>
          <p14:tracePt t="36827" x="7467600" y="1968500"/>
          <p14:tracePt t="36844" x="7527925" y="1968500"/>
          <p14:tracePt t="36860" x="7613650" y="1968500"/>
          <p14:tracePt t="36876" x="7673975" y="1968500"/>
          <p14:tracePt t="36893" x="7734300" y="1962150"/>
          <p14:tracePt t="36910" x="7810500" y="1943100"/>
          <p14:tracePt t="36927" x="7848600" y="1930400"/>
          <p14:tracePt t="36943" x="7870825" y="1911350"/>
          <p14:tracePt t="36960" x="7915275" y="1866900"/>
          <p14:tracePt t="36976" x="7934325" y="1844675"/>
          <p14:tracePt t="36993" x="7943850" y="1812925"/>
          <p14:tracePt t="37010" x="7966075" y="1797050"/>
          <p14:tracePt t="37027" x="7975600" y="1787525"/>
          <p14:tracePt t="37044" x="7981950" y="1778000"/>
          <p14:tracePt t="37061" x="7985125" y="1758950"/>
          <p14:tracePt t="37077" x="7985125" y="1746250"/>
          <p14:tracePt t="37182" x="7985125" y="1743075"/>
          <p14:tracePt t="37188" x="7985125" y="1736725"/>
          <p14:tracePt t="37195" x="7985125" y="1733550"/>
          <p14:tracePt t="37210" x="7985125" y="1724025"/>
          <p14:tracePt t="37227" x="7985125" y="1708150"/>
          <p14:tracePt t="37243" x="7985125" y="1698625"/>
          <p14:tracePt t="37260" x="7985125" y="1673225"/>
          <p14:tracePt t="37278" x="7985125" y="1657350"/>
          <p14:tracePt t="37294" x="7985125" y="1641475"/>
          <p14:tracePt t="37311" x="7975600" y="1625600"/>
          <p14:tracePt t="37327" x="7943850" y="1609725"/>
          <p14:tracePt t="37343" x="7905750" y="1597025"/>
          <p14:tracePt t="37360" x="7832725" y="1568450"/>
          <p14:tracePt t="37377" x="7804150" y="1562100"/>
          <p14:tracePt t="37393" x="7788275" y="1562100"/>
          <p14:tracePt t="37409" x="7772400" y="1562100"/>
          <p14:tracePt t="37426" x="7756525" y="1562100"/>
          <p14:tracePt t="37444" x="7743825" y="1562100"/>
          <p14:tracePt t="37476" x="7743825" y="1558925"/>
          <p14:tracePt t="37493" x="7743825" y="1543050"/>
          <p14:tracePt t="37510" x="7750175" y="1533525"/>
          <p14:tracePt t="37527" x="7788275" y="1520825"/>
          <p14:tracePt t="37543" x="7851775" y="1501775"/>
          <p14:tracePt t="37559" x="7880350" y="1482725"/>
          <p14:tracePt t="37576" x="7912100" y="1470025"/>
          <p14:tracePt t="37594" x="7940675" y="1454150"/>
          <p14:tracePt t="37610" x="7959725" y="1450975"/>
          <p14:tracePt t="37628" x="7985125" y="1444625"/>
          <p14:tracePt t="37644" x="8032750" y="1425575"/>
          <p14:tracePt t="37660" x="8070850" y="1412875"/>
          <p14:tracePt t="37676" x="8108950" y="1400175"/>
          <p14:tracePt t="37693" x="8156575" y="1381125"/>
          <p14:tracePt t="37709" x="8181975" y="1365250"/>
          <p14:tracePt t="37726" x="8191500" y="1355725"/>
          <p14:tracePt t="37743" x="8210550" y="1339850"/>
          <p14:tracePt t="37760" x="8220075" y="1333500"/>
          <p14:tracePt t="37776" x="8232775" y="1333500"/>
          <p14:tracePt t="37793" x="8258175" y="1333500"/>
          <p14:tracePt t="37809" x="8267700" y="1333500"/>
          <p14:tracePt t="37827" x="8277225" y="1333500"/>
          <p14:tracePt t="37843" x="8286750" y="1333500"/>
          <p14:tracePt t="37876" x="8293100" y="1333500"/>
          <p14:tracePt t="37986" x="8293100" y="1336675"/>
          <p14:tracePt t="37992" x="8293100" y="1339850"/>
          <p14:tracePt t="37999" x="8293100" y="1346200"/>
          <p14:tracePt t="38009" x="8293100" y="1349375"/>
          <p14:tracePt t="38026" x="8286750" y="1358900"/>
          <p14:tracePt t="38043" x="8264525" y="1381125"/>
          <p14:tracePt t="38059" x="8220075" y="1400175"/>
          <p14:tracePt t="38078" x="8102600" y="1454150"/>
          <p14:tracePt t="38093" x="8004175" y="1479550"/>
          <p14:tracePt t="38110" x="7918450" y="1501775"/>
          <p14:tracePt t="38127" x="7750175" y="1536700"/>
          <p14:tracePt t="38143" x="7664450" y="1552575"/>
          <p14:tracePt t="38160" x="7600950" y="1565275"/>
          <p14:tracePt t="38177" x="7537450" y="1577975"/>
          <p14:tracePt t="38193" x="7515225" y="1577975"/>
          <p14:tracePt t="38209" x="7499350" y="1577975"/>
          <p14:tracePt t="38227" x="7480300" y="1577975"/>
          <p14:tracePt t="38243" x="7470775" y="1577975"/>
          <p14:tracePt t="38259" x="7461250" y="1577975"/>
          <p14:tracePt t="38277" x="7454900" y="1577975"/>
          <p14:tracePt t="38313" x="7458075" y="1577975"/>
          <p14:tracePt t="38327" x="7473950" y="1568450"/>
          <p14:tracePt t="38343" x="7512050" y="1555750"/>
          <p14:tracePt t="38360" x="7550150" y="1536700"/>
          <p14:tracePt t="38376" x="7607300" y="1508125"/>
          <p14:tracePt t="38393" x="7645400" y="1498600"/>
          <p14:tracePt t="38409" x="7667625" y="1485900"/>
          <p14:tracePt t="38427" x="7718425" y="1460500"/>
          <p14:tracePt t="38444" x="7756525" y="1441450"/>
          <p14:tracePt t="38460" x="7794625" y="1428750"/>
          <p14:tracePt t="38477" x="7858125" y="1409700"/>
          <p14:tracePt t="38493" x="7905750" y="1381125"/>
          <p14:tracePt t="38509" x="7950200" y="1368425"/>
          <p14:tracePt t="38527" x="7991475" y="1346200"/>
          <p14:tracePt t="38543" x="8023225" y="1327150"/>
          <p14:tracePt t="38559" x="8048625" y="1314450"/>
          <p14:tracePt t="38577" x="8074025" y="1298575"/>
          <p14:tracePt t="38593" x="8096250" y="1289050"/>
          <p14:tracePt t="38609" x="8124825" y="1276350"/>
          <p14:tracePt t="38626" x="8175625" y="1270000"/>
          <p14:tracePt t="38643" x="8216900" y="1270000"/>
          <p14:tracePt t="38660" x="8248650" y="1263650"/>
          <p14:tracePt t="38676" x="8289925" y="1257300"/>
          <p14:tracePt t="38693" x="8324850" y="1257300"/>
          <p14:tracePt t="38710" x="8347075" y="1257300"/>
          <p14:tracePt t="38726" x="8388350" y="1257300"/>
          <p14:tracePt t="38743" x="8423275" y="1257300"/>
          <p14:tracePt t="38759" x="8455025" y="1257300"/>
          <p14:tracePt t="38776" x="8509000" y="1257300"/>
          <p14:tracePt t="38793" x="8531225" y="1257300"/>
          <p14:tracePt t="38811" x="8566150" y="1257300"/>
          <p14:tracePt t="38827" x="8575675" y="1257300"/>
          <p14:tracePt t="38843" x="8585200" y="1260475"/>
          <p14:tracePt t="38860" x="8604250" y="1279525"/>
          <p14:tracePt t="38877" x="8613775" y="1289050"/>
          <p14:tracePt t="38894" x="8620125" y="1298575"/>
          <p14:tracePt t="38911" x="8620125" y="1314450"/>
          <p14:tracePt t="38927" x="8620125" y="1330325"/>
          <p14:tracePt t="38943" x="8616950" y="1339850"/>
          <p14:tracePt t="38960" x="8604250" y="1349375"/>
          <p14:tracePt t="38976" x="8575675" y="1355725"/>
          <p14:tracePt t="38993" x="8547100" y="1362075"/>
          <p14:tracePt t="39010" x="8458200" y="1374775"/>
          <p14:tracePt t="39026" x="8372475" y="1397000"/>
          <p14:tracePt t="39043" x="8286750" y="1412875"/>
          <p14:tracePt t="39060" x="8166100" y="1428750"/>
          <p14:tracePt t="39076" x="8070850" y="1438275"/>
          <p14:tracePt t="39093" x="7988300" y="1444625"/>
          <p14:tracePt t="39109" x="7889875" y="1450975"/>
          <p14:tracePt t="39126" x="7835900" y="1450975"/>
          <p14:tracePt t="39143" x="7791450" y="1450975"/>
          <p14:tracePt t="39159" x="7759700" y="1450975"/>
          <p14:tracePt t="39176" x="7724775" y="1450975"/>
          <p14:tracePt t="39193" x="7702550" y="1450975"/>
          <p14:tracePt t="39210" x="7667625" y="1450975"/>
          <p14:tracePt t="39227" x="7658100" y="1450975"/>
          <p14:tracePt t="39243" x="7648575" y="1450975"/>
          <p14:tracePt t="39259" x="7632700" y="1450975"/>
          <p14:tracePt t="39276" x="7623175" y="1450975"/>
          <p14:tracePt t="39345" x="7629525" y="1450975"/>
          <p14:tracePt t="39352" x="7635875" y="1450975"/>
          <p14:tracePt t="39359" x="7639050" y="1450975"/>
          <p14:tracePt t="39376" x="7661275" y="1444625"/>
          <p14:tracePt t="39393" x="7699375" y="1431925"/>
          <p14:tracePt t="39410" x="7781925" y="1412875"/>
          <p14:tracePt t="39426" x="7861300" y="1374775"/>
          <p14:tracePt t="39444" x="7956550" y="1330325"/>
          <p14:tracePt t="39459" x="8023225" y="1301750"/>
          <p14:tracePt t="39476" x="8096250" y="1285875"/>
          <p14:tracePt t="39493" x="8216900" y="1270000"/>
          <p14:tracePt t="39509" x="8277225" y="1270000"/>
          <p14:tracePt t="39526" x="8321675" y="1270000"/>
          <p14:tracePt t="39544" x="8385175" y="1270000"/>
          <p14:tracePt t="39560" x="8426450" y="1270000"/>
          <p14:tracePt t="39576" x="8448675" y="1270000"/>
          <p14:tracePt t="39593" x="8477250" y="1270000"/>
          <p14:tracePt t="39609" x="8486775" y="1270000"/>
          <p14:tracePt t="39730" x="8486775" y="1273175"/>
          <p14:tracePt t="39737" x="8480425" y="1276350"/>
          <p14:tracePt t="39744" x="8477250" y="1282700"/>
          <p14:tracePt t="39760" x="8464550" y="1292225"/>
          <p14:tracePt t="39777" x="8442325" y="1308100"/>
          <p14:tracePt t="39793" x="8385175" y="1336675"/>
          <p14:tracePt t="39809" x="8318500" y="1355725"/>
          <p14:tracePt t="39826" x="8245475" y="1381125"/>
          <p14:tracePt t="39843" x="8140700" y="1409700"/>
          <p14:tracePt t="39859" x="8054975" y="1431925"/>
          <p14:tracePt t="39876" x="7953375" y="1473200"/>
          <p14:tracePt t="39894" x="7820025" y="1498600"/>
          <p14:tracePt t="39909" x="7747000" y="1511300"/>
          <p14:tracePt t="39926" x="7670800" y="1536700"/>
          <p14:tracePt t="39943" x="7578725" y="1555750"/>
          <p14:tracePt t="39960" x="7534275" y="1562100"/>
          <p14:tracePt t="39976" x="7505700" y="1568450"/>
          <p14:tracePt t="39993" x="7470775" y="1574800"/>
          <p14:tracePt t="40009" x="7461250" y="1574800"/>
          <p14:tracePt t="40026" x="7451725" y="1574800"/>
          <p14:tracePt t="40043" x="7432675" y="1574800"/>
          <p14:tracePt t="40059" x="7426325" y="1574800"/>
          <p14:tracePt t="40094" x="7429500" y="1568450"/>
          <p14:tracePt t="40110" x="7439025" y="1558925"/>
          <p14:tracePt t="40127" x="7486650" y="1527175"/>
          <p14:tracePt t="40143" x="7534275" y="1501775"/>
          <p14:tracePt t="40159" x="7581900" y="1466850"/>
          <p14:tracePt t="40176" x="7645400" y="1425575"/>
          <p14:tracePt t="40192" x="7686675" y="1393825"/>
          <p14:tracePt t="40209" x="7743825" y="1365250"/>
          <p14:tracePt t="40227" x="7820025" y="1317625"/>
          <p14:tracePt t="40243" x="7864475" y="1298575"/>
          <p14:tracePt t="40259" x="7896225" y="1285875"/>
          <p14:tracePt t="40276" x="7947025" y="1260475"/>
          <p14:tracePt t="40293" x="7969250" y="1250950"/>
          <p14:tracePt t="40309" x="7997825" y="1244600"/>
          <p14:tracePt t="40327" x="8026400" y="1244600"/>
          <p14:tracePt t="40343" x="8042275" y="1238250"/>
          <p14:tracePt t="40359" x="8051800" y="1238250"/>
          <p14:tracePt t="40377" x="8067675" y="1238250"/>
          <p14:tracePt t="40394" x="8070850" y="1238250"/>
          <p14:tracePt t="40410" x="8077200" y="1238250"/>
          <p14:tracePt t="42235" x="7985125" y="1273175"/>
          <p14:tracePt t="42241" x="7870825" y="1346200"/>
          <p14:tracePt t="42248" x="7759700" y="1406525"/>
          <p14:tracePt t="42259" x="7642225" y="1482725"/>
          <p14:tracePt t="42277" x="7308850" y="1689100"/>
          <p14:tracePt t="42300" x="7070725" y="1936750"/>
          <p14:tracePt t="42318" x="6924675" y="2120900"/>
          <p14:tracePt t="42344" x="6654800" y="2600325"/>
          <p14:tracePt t="42377" x="6486525" y="3105150"/>
          <p14:tracePt t="42395" x="6419850" y="3292475"/>
          <p14:tracePt t="42410" x="6372225" y="3457575"/>
          <p14:tracePt t="42426" x="6356350" y="3686175"/>
          <p14:tracePt t="42442" x="6359525" y="3816350"/>
          <p14:tracePt t="42459" x="6394450" y="3924300"/>
          <p14:tracePt t="42476" x="6442075" y="4060825"/>
          <p14:tracePt t="42493" x="6483350" y="4140200"/>
          <p14:tracePt t="42509" x="6511925" y="4206875"/>
          <p14:tracePt t="42526" x="6565900" y="4305300"/>
          <p14:tracePt t="42543" x="6604000" y="4384675"/>
          <p14:tracePt t="42559" x="6654800" y="4483100"/>
          <p14:tracePt t="42576" x="6711950" y="4635500"/>
          <p14:tracePt t="43366" x="6711950" y="4613275"/>
          <p14:tracePt t="43373" x="6711950" y="4584700"/>
          <p14:tracePt t="43380" x="6711950" y="4552950"/>
          <p14:tracePt t="43392" x="6711950" y="4527550"/>
          <p14:tracePt t="43409" x="6711950" y="4432300"/>
          <p14:tracePt t="43426" x="6711950" y="4387850"/>
          <p14:tracePt t="43459" x="6692900" y="4321175"/>
          <p14:tracePt t="43492" x="6673850" y="4292600"/>
          <p14:tracePt t="43509" x="6657975" y="4270375"/>
          <p14:tracePt t="43525" x="6651625" y="4241800"/>
          <p14:tracePt t="43543" x="6632575" y="4200525"/>
          <p14:tracePt t="43559" x="6629400" y="4184650"/>
          <p14:tracePt t="43576" x="6619875" y="4168775"/>
          <p14:tracePt t="43593" x="6607175" y="4146550"/>
          <p14:tracePt t="43609" x="6607175" y="4137025"/>
          <p14:tracePt t="43626" x="6607175" y="4133850"/>
          <p14:tracePt t="43643" x="6607175" y="4117975"/>
          <p14:tracePt t="43659" x="6607175" y="4108450"/>
          <p14:tracePt t="43676" x="6607175" y="4092575"/>
          <p14:tracePt t="43693" x="6597650" y="4079875"/>
          <p14:tracePt t="43709" x="6597650" y="4073525"/>
          <p14:tracePt t="43743" x="6597650" y="4070350"/>
          <p14:tracePt t="44135" x="6616700" y="4070350"/>
          <p14:tracePt t="44142" x="6642100" y="4070350"/>
          <p14:tracePt t="44149" x="6677025" y="4070350"/>
          <p14:tracePt t="44159" x="6734175" y="4070350"/>
          <p14:tracePt t="44175" x="6842125" y="4073525"/>
          <p14:tracePt t="44193" x="6988175" y="4124325"/>
          <p14:tracePt t="44209" x="7077075" y="4156075"/>
          <p14:tracePt t="44243" x="7286625" y="4260850"/>
          <p14:tracePt t="44276" x="7400925" y="4340225"/>
          <p14:tracePt t="44293" x="7448550" y="4368800"/>
          <p14:tracePt t="44309" x="7486650" y="4394200"/>
          <p14:tracePt t="44326" x="7524750" y="4438650"/>
          <p14:tracePt t="44342" x="7534275" y="4448175"/>
          <p14:tracePt t="44359" x="7550150" y="4464050"/>
          <p14:tracePt t="44376" x="7559675" y="4479925"/>
          <p14:tracePt t="44393" x="7559675" y="4489450"/>
          <p14:tracePt t="44409" x="7559675" y="4498975"/>
          <p14:tracePt t="44426" x="7559675" y="4518025"/>
          <p14:tracePt t="44442" x="7566025" y="4527550"/>
          <p14:tracePt t="44459" x="7575550" y="4537075"/>
          <p14:tracePt t="44476" x="7585075" y="4552950"/>
          <p14:tracePt t="44492" x="7600950" y="4568825"/>
          <p14:tracePt t="44509" x="7610475" y="4578350"/>
          <p14:tracePt t="44525" x="7639050" y="4597400"/>
          <p14:tracePt t="44542" x="7670800" y="4606925"/>
          <p14:tracePt t="44559" x="7680325" y="4622800"/>
          <p14:tracePt t="44575" x="7693025" y="4638675"/>
          <p14:tracePt t="44593" x="7708900" y="4648200"/>
          <p14:tracePt t="44598" x="7715250" y="4648200"/>
          <p14:tracePt t="44610" x="7718425" y="4648200"/>
          <p14:tracePt t="45031" x="7712075" y="4664075"/>
          <p14:tracePt t="45038" x="7689850" y="4692650"/>
          <p14:tracePt t="45045" x="7677150" y="4711700"/>
          <p14:tracePt t="45059" x="7651750" y="4759325"/>
          <p14:tracePt t="45075" x="7597775" y="4810125"/>
          <p14:tracePt t="45092" x="7543800" y="4883150"/>
          <p14:tracePt t="45109" x="7451725" y="5026025"/>
          <p14:tracePt t="45142" x="7366000" y="5175250"/>
          <p14:tracePt t="45175" x="7292975" y="5289550"/>
          <p14:tracePt t="45192" x="7267575" y="5311775"/>
          <p14:tracePt t="45209" x="7213600" y="5365750"/>
          <p14:tracePt t="45225" x="7165975" y="5400675"/>
          <p14:tracePt t="45243" x="7143750" y="5432425"/>
          <p14:tracePt t="45259" x="7089775" y="5470525"/>
          <p14:tracePt t="45276" x="7058025" y="5502275"/>
          <p14:tracePt t="45292" x="7035800" y="5511800"/>
          <p14:tracePt t="45309" x="6991350" y="5530850"/>
          <p14:tracePt t="45326" x="6969125" y="5549900"/>
          <p14:tracePt t="45343" x="6937375" y="5556250"/>
          <p14:tracePt t="45359" x="6905625" y="5556250"/>
          <p14:tracePt t="45376" x="6877050" y="5556250"/>
          <p14:tracePt t="45392" x="6854825" y="5556250"/>
          <p14:tracePt t="45409" x="6819900" y="5559425"/>
          <p14:tracePt t="45425" x="6797675" y="5559425"/>
          <p14:tracePt t="45443" x="6784975" y="5559425"/>
          <p14:tracePt t="45459" x="6775450" y="5559425"/>
          <p14:tracePt t="45476" x="6765925" y="5559425"/>
          <p14:tracePt t="45493" x="6750050" y="5559425"/>
          <p14:tracePt t="45509" x="6734175" y="5559425"/>
          <p14:tracePt t="45525" x="6724650" y="5559425"/>
          <p14:tracePt t="45543" x="6715125" y="5559425"/>
          <p14:tracePt t="45786" x="6702425" y="5540375"/>
          <p14:tracePt t="45793" x="6683375" y="5521325"/>
          <p14:tracePt t="45800" x="6651625" y="5489575"/>
          <p14:tracePt t="45809" x="6629400" y="5448300"/>
          <p14:tracePt t="45826" x="6569075" y="5346700"/>
          <p14:tracePt t="45842" x="6483350" y="5184775"/>
          <p14:tracePt t="45859" x="6435725" y="5102225"/>
          <p14:tracePt t="45892" x="6305550" y="4940300"/>
          <p14:tracePt t="45926" x="6238875" y="4860925"/>
          <p14:tracePt t="45942" x="6194425" y="4816475"/>
          <p14:tracePt t="45960" x="6184900" y="4806950"/>
          <p14:tracePt t="45976" x="6175375" y="4797425"/>
          <p14:tracePt t="45993" x="6159500" y="4781550"/>
          <p14:tracePt t="46009" x="6143625" y="4781550"/>
          <p14:tracePt t="46026" x="6134100" y="4781550"/>
          <p14:tracePt t="46042" x="6130925" y="4781550"/>
          <p14:tracePt t="46076" x="6130925" y="4778375"/>
          <p14:tracePt t="46093" x="6115050" y="4768850"/>
          <p14:tracePt t="46110" x="6105525" y="4762500"/>
          <p14:tracePt t="46113" x="6096000" y="4756150"/>
          <p14:tracePt t="46126" x="6089650" y="4752975"/>
          <p14:tracePt t="46142" x="6070600" y="4737100"/>
          <p14:tracePt t="46159" x="6038850" y="4724400"/>
          <p14:tracePt t="46177" x="6003925" y="4708525"/>
          <p14:tracePt t="46193" x="5978525" y="4695825"/>
          <p14:tracePt t="46210" x="5969000" y="4679950"/>
          <p14:tracePt t="46227" x="5959475" y="4673600"/>
          <p14:tracePt t="46242" x="5959475" y="4670425"/>
          <p14:tracePt t="46259" x="5962650" y="4664075"/>
          <p14:tracePt t="46276" x="6016625" y="4645025"/>
          <p14:tracePt t="46292" x="6064250" y="4625975"/>
          <p14:tracePt t="46309" x="6102350" y="4600575"/>
          <p14:tracePt t="46326" x="6169025" y="4546600"/>
          <p14:tracePt t="46342" x="6223000" y="4492625"/>
          <p14:tracePt t="46359" x="6286500" y="4422775"/>
          <p14:tracePt t="46376" x="6384925" y="4308475"/>
          <p14:tracePt t="46392" x="6448425" y="4225925"/>
          <p14:tracePt t="46409" x="6496050" y="4143375"/>
          <p14:tracePt t="46426" x="6556375" y="4054475"/>
          <p14:tracePt t="46443" x="6575425" y="4025900"/>
          <p14:tracePt t="46459" x="6591300" y="4000500"/>
          <p14:tracePt t="46476" x="6597650" y="3984625"/>
          <p14:tracePt t="46492" x="6597650" y="3975100"/>
          <p14:tracePt t="46509" x="6597650" y="3971925"/>
          <p14:tracePt t="46704" x="6623050" y="3981450"/>
          <p14:tracePt t="46711" x="6661150" y="4003675"/>
          <p14:tracePt t="46726" x="6718300" y="4032250"/>
          <p14:tracePt t="46742" x="6784975" y="4060825"/>
          <p14:tracePt t="46759" x="6854825" y="4108450"/>
          <p14:tracePt t="46775" x="6985000" y="4162425"/>
          <p14:tracePt t="46792" x="7051675" y="4194175"/>
          <p14:tracePt t="46810" x="7118350" y="4241800"/>
          <p14:tracePt t="46825" x="7146925" y="4251325"/>
          <p14:tracePt t="46843" x="7178675" y="4264025"/>
          <p14:tracePt t="46860" x="7200900" y="4276725"/>
          <p14:tracePt t="46876" x="7213600" y="4276725"/>
          <p14:tracePt t="46893" x="7226300" y="4276725"/>
          <p14:tracePt t="46926" x="7229475" y="4276725"/>
          <p14:tracePt t="47011" x="7235825" y="4286250"/>
          <p14:tracePt t="47018" x="7239000" y="4292600"/>
          <p14:tracePt t="47026" x="7245350" y="4295775"/>
          <p14:tracePt t="47043" x="7273925" y="4308475"/>
          <p14:tracePt t="47059" x="7308850" y="4324350"/>
          <p14:tracePt t="47075" x="7340600" y="4343400"/>
          <p14:tracePt t="47092" x="7359650" y="4368800"/>
          <p14:tracePt t="47109" x="7388225" y="4410075"/>
          <p14:tracePt t="47126" x="7407275" y="4441825"/>
          <p14:tracePt t="47143" x="7419975" y="4486275"/>
          <p14:tracePt t="47145" x="7426325" y="4505325"/>
          <p14:tracePt t="47159" x="7442200" y="4568825"/>
          <p14:tracePt t="47176" x="7464425" y="4654550"/>
          <p14:tracePt t="47192" x="7473950" y="4737100"/>
          <p14:tracePt t="47209" x="7467600" y="4845050"/>
          <p14:tracePt t="47226" x="7445375" y="4908550"/>
          <p14:tracePt t="47243" x="7419975" y="4949825"/>
          <p14:tracePt t="47260" x="7375525" y="5013325"/>
          <p14:tracePt t="47276" x="7350125" y="5045075"/>
          <p14:tracePt t="47292" x="7318375" y="5070475"/>
          <p14:tracePt t="47308" x="7280275" y="5114925"/>
          <p14:tracePt t="47325" x="7235825" y="5140325"/>
          <p14:tracePt t="47342" x="7188200" y="5175250"/>
          <p14:tracePt t="47359" x="7112000" y="5222875"/>
          <p14:tracePt t="47375" x="7073900" y="5235575"/>
          <p14:tracePt t="47392" x="7029450" y="5248275"/>
          <p14:tracePt t="47409" x="6978650" y="5267325"/>
          <p14:tracePt t="47425" x="6956425" y="5286375"/>
          <p14:tracePt t="47442" x="6946900" y="5295900"/>
          <p14:tracePt t="47459" x="6924675" y="5308600"/>
          <p14:tracePt t="47475" x="6915150" y="5318125"/>
          <p14:tracePt t="47493" x="6899275" y="5334000"/>
          <p14:tracePt t="47509" x="6886575" y="5334000"/>
          <p14:tracePt t="47525" x="6873875" y="5334000"/>
          <p14:tracePt t="47542" x="6864350" y="5334000"/>
          <p14:tracePt t="47878" x="6823075" y="5283200"/>
          <p14:tracePt t="47885" x="6778625" y="5219700"/>
          <p14:tracePt t="47893" x="6724650" y="5156200"/>
          <p14:tracePt t="47925" x="6502400" y="4889500"/>
          <p14:tracePt t="47962" x="6267450" y="4645025"/>
          <p14:tracePt t="47978" x="6207125" y="4597400"/>
          <p14:tracePt t="47994" x="6184900" y="4587875"/>
          <p14:tracePt t="48009" x="6175375" y="4578350"/>
          <p14:tracePt t="48026" x="6159500" y="4572000"/>
          <p14:tracePt t="48042" x="6143625" y="4572000"/>
          <p14:tracePt t="48059" x="6140450" y="4572000"/>
          <p14:tracePt t="48120" x="6134100" y="4572000"/>
          <p14:tracePt t="48141" x="6130925" y="4572000"/>
          <p14:tracePt t="48163" x="6124575" y="4572000"/>
          <p14:tracePt t="48170" x="6115050" y="4572000"/>
          <p14:tracePt t="48177" x="6111875" y="4572000"/>
          <p14:tracePt t="48192" x="6105525" y="4572000"/>
          <p14:tracePt t="48220" x="6099175" y="4572000"/>
          <p14:tracePt t="48433" x="6102350" y="4540250"/>
          <p14:tracePt t="48440" x="6108700" y="4514850"/>
          <p14:tracePt t="48447" x="6115050" y="4495800"/>
          <p14:tracePt t="48459" x="6124575" y="4470400"/>
          <p14:tracePt t="48492" x="6156325" y="4416425"/>
          <p14:tracePt t="48526" x="6181725" y="4394200"/>
          <p14:tracePt t="48542" x="6197600" y="4384675"/>
          <p14:tracePt t="48559" x="6207125" y="4368800"/>
          <p14:tracePt t="48575" x="6223000" y="4368800"/>
          <p14:tracePt t="48647" x="6223000" y="4362450"/>
          <p14:tracePt t="48654" x="6226175" y="4362450"/>
          <p14:tracePt t="48661" x="6232525" y="4359275"/>
          <p14:tracePt t="48676" x="6235700" y="4346575"/>
          <p14:tracePt t="48692" x="6251575" y="4337050"/>
          <p14:tracePt t="48709" x="6251575" y="4327525"/>
          <p14:tracePt t="48725" x="6261100" y="4311650"/>
          <p14:tracePt t="48742" x="6273800" y="4308475"/>
          <p14:tracePt t="48759" x="6283325" y="4298950"/>
          <p14:tracePt t="48775" x="6302375" y="4283075"/>
          <p14:tracePt t="48792" x="6311900" y="4260850"/>
          <p14:tracePt t="48809" x="6324600" y="4238625"/>
          <p14:tracePt t="48825" x="6350000" y="4187825"/>
          <p14:tracePt t="48842" x="6369050" y="4156075"/>
          <p14:tracePt t="48859" x="6381750" y="4124325"/>
          <p14:tracePt t="48875" x="6397625" y="4095750"/>
          <p14:tracePt t="48893" x="6407150" y="4083050"/>
          <p14:tracePt t="48910" x="6423025" y="4070350"/>
          <p14:tracePt t="48942" x="6423025" y="4067175"/>
          <p14:tracePt t="49046" x="6429375" y="4067175"/>
          <p14:tracePt t="49052" x="6432550" y="4067175"/>
          <p14:tracePt t="49059" x="6438900" y="4067175"/>
          <p14:tracePt t="49075" x="6477000" y="4073525"/>
          <p14:tracePt t="49092" x="6530975" y="4102100"/>
          <p14:tracePt t="49110" x="6670675" y="4152900"/>
          <p14:tracePt t="49126" x="6781800" y="4213225"/>
          <p14:tracePt t="49142" x="6940550" y="4295775"/>
          <p14:tracePt t="49159" x="7169150" y="4406900"/>
          <p14:tracePt t="49176" x="7315200" y="4470400"/>
          <p14:tracePt t="49193" x="7458075" y="4524375"/>
          <p14:tracePt t="49208" x="7585075" y="4572000"/>
          <p14:tracePt t="49225" x="7623175" y="4584700"/>
          <p14:tracePt t="49242" x="7651750" y="4597400"/>
          <p14:tracePt t="49259" x="7680325" y="4613275"/>
          <p14:tracePt t="49275" x="7705725" y="4625975"/>
          <p14:tracePt t="49292" x="7721600" y="4632325"/>
          <p14:tracePt t="49308" x="7740650" y="4635500"/>
          <p14:tracePt t="49325" x="7756525" y="4635500"/>
          <p14:tracePt t="49342" x="7766050" y="4635500"/>
          <p14:tracePt t="49401" x="7766050" y="4641850"/>
          <p14:tracePt t="49408" x="7766050" y="4645025"/>
          <p14:tracePt t="49415" x="7766050" y="4651375"/>
          <p14:tracePt t="49425" x="7766050" y="4654550"/>
          <p14:tracePt t="49442" x="7756525" y="4676775"/>
          <p14:tracePt t="49458" x="7731125" y="4733925"/>
          <p14:tracePt t="49475" x="7705725" y="4781550"/>
          <p14:tracePt t="49491" x="7661275" y="4841875"/>
          <p14:tracePt t="49509" x="7550150" y="4975225"/>
          <p14:tracePt t="49525" x="7454900" y="5060950"/>
          <p14:tracePt t="49543" x="7337425" y="5187950"/>
          <p14:tracePt t="49558" x="7286625" y="5248275"/>
          <p14:tracePt t="49576" x="7235825" y="5299075"/>
          <p14:tracePt t="49593" x="7181850" y="5362575"/>
          <p14:tracePt t="49609" x="7156450" y="5384800"/>
          <p14:tracePt t="49625" x="7124700" y="5416550"/>
          <p14:tracePt t="49642" x="7108825" y="5438775"/>
          <p14:tracePt t="49658" x="7099300" y="5448300"/>
          <p14:tracePt t="49675" x="7089775" y="5464175"/>
          <p14:tracePt t="49693" x="7067550" y="5476875"/>
          <p14:tracePt t="49709" x="7058025" y="5476875"/>
          <p14:tracePt t="49726" x="7048500" y="5476875"/>
          <p14:tracePt t="49742" x="7042150" y="5476875"/>
          <p14:tracePt t="49758" x="7026275" y="5476875"/>
          <p14:tracePt t="49775" x="7016750" y="5476875"/>
          <p14:tracePt t="49792" x="7007225" y="5476875"/>
          <p14:tracePt t="49808" x="7004050" y="5476875"/>
          <p14:tracePt t="49907" x="6997700" y="5476875"/>
          <p14:tracePt t="49914" x="6994525" y="5476875"/>
          <p14:tracePt t="49925" x="6988175" y="5476875"/>
          <p14:tracePt t="49941" x="6965950" y="5457825"/>
          <p14:tracePt t="49958" x="6950075" y="5441950"/>
          <p14:tracePt t="49975" x="6927850" y="5416550"/>
          <p14:tracePt t="49992" x="6832600" y="5305425"/>
          <p14:tracePt t="50008" x="6731000" y="5168900"/>
          <p14:tracePt t="50025" x="6648450" y="5041900"/>
          <p14:tracePt t="50042" x="6559550" y="4921250"/>
          <p14:tracePt t="50058" x="6502400" y="4838700"/>
          <p14:tracePt t="50075" x="6461125" y="4778375"/>
          <p14:tracePt t="50092" x="6391275" y="4724400"/>
          <p14:tracePt t="50108" x="6359525" y="4711700"/>
          <p14:tracePt t="50125" x="6337300" y="4699000"/>
          <p14:tracePt t="50142" x="6296025" y="4699000"/>
          <p14:tracePt t="50159" x="6273800" y="4699000"/>
          <p14:tracePt t="50176" x="6254750" y="4699000"/>
          <p14:tracePt t="50192" x="6245225" y="4699000"/>
          <p14:tracePt t="50208" x="6235700" y="4699000"/>
          <p14:tracePt t="50226" x="6219825" y="4699000"/>
          <p14:tracePt t="50242" x="6203950" y="4699000"/>
          <p14:tracePt t="50259" x="6194425" y="4699000"/>
          <p14:tracePt t="50276" x="6181725" y="4708525"/>
          <p14:tracePt t="50291" x="6172200" y="4711700"/>
          <p14:tracePt t="50308" x="6156325" y="4711700"/>
          <p14:tracePt t="50326" x="6121400" y="4718050"/>
          <p14:tracePt t="50341" x="6092825" y="4718050"/>
          <p14:tracePt t="50358" x="6076950" y="4718050"/>
          <p14:tracePt t="50375" x="6061075" y="4718050"/>
          <p14:tracePt t="50391" x="6048375" y="4718050"/>
          <p14:tracePt t="50409" x="6035675" y="4718050"/>
          <p14:tracePt t="50426" x="6022975" y="4727575"/>
          <p14:tracePt t="50441" x="6013450" y="4727575"/>
          <p14:tracePt t="50459" x="5997575" y="4727575"/>
          <p14:tracePt t="50475" x="5988050" y="4727575"/>
          <p14:tracePt t="50568" x="5988050" y="4730750"/>
          <p14:tracePt t="50675" x="5981700" y="4730750"/>
          <p14:tracePt t="50711" x="5978525" y="4730750"/>
          <p14:tracePt t="50719" x="5972175" y="47307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Fruits secs déhiscent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b="14698"/>
          <a:stretch>
            <a:fillRect/>
          </a:stretch>
        </p:blipFill>
        <p:spPr bwMode="auto">
          <a:xfrm>
            <a:off x="1428728" y="0"/>
            <a:ext cx="6353161" cy="311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 Box 6"/>
          <p:cNvSpPr txBox="1">
            <a:spLocks noChangeArrowheads="1"/>
          </p:cNvSpPr>
          <p:nvPr/>
        </p:nvSpPr>
        <p:spPr bwMode="auto">
          <a:xfrm>
            <a:off x="1214414" y="3071810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/>
              <a:t>3 follicules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3071802" y="3071810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/>
              <a:t>Gousse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4643438" y="3143248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/>
              <a:t>Silique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286512" y="3071810"/>
            <a:ext cx="202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/>
              <a:t>Capsule </a:t>
            </a:r>
            <a:r>
              <a:rPr lang="fr-FR" b="1" dirty="0" err="1"/>
              <a:t>poricide</a:t>
            </a:r>
            <a:endParaRPr lang="fr-FR" b="1" dirty="0"/>
          </a:p>
        </p:txBody>
      </p:sp>
      <p:pic>
        <p:nvPicPr>
          <p:cNvPr id="53250" name="Picture 2" descr="Image associÃ©e"/>
          <p:cNvPicPr>
            <a:picLocks noChangeAspect="1" noChangeArrowheads="1"/>
          </p:cNvPicPr>
          <p:nvPr/>
        </p:nvPicPr>
        <p:blipFill>
          <a:blip r:embed="rId5"/>
          <a:srcRect l="9999" t="10000" r="15001" b="14999"/>
          <a:stretch>
            <a:fillRect/>
          </a:stretch>
        </p:blipFill>
        <p:spPr bwMode="auto">
          <a:xfrm>
            <a:off x="0" y="4000504"/>
            <a:ext cx="2143140" cy="2143140"/>
          </a:xfrm>
          <a:prstGeom prst="rect">
            <a:avLst/>
          </a:prstGeom>
          <a:noFill/>
        </p:spPr>
      </p:pic>
      <p:pic>
        <p:nvPicPr>
          <p:cNvPr id="53253" name="Picture 5" descr="C:\Users\fz\Desktop\MAHA 2018\images tel maha 2018\110.jpg"/>
          <p:cNvPicPr>
            <a:picLocks noChangeAspect="1" noChangeArrowheads="1"/>
          </p:cNvPicPr>
          <p:nvPr/>
        </p:nvPicPr>
        <p:blipFill>
          <a:blip r:embed="rId6" cstate="print"/>
          <a:srcRect l="25781" t="49512" r="32304" b="12500"/>
          <a:stretch>
            <a:fillRect/>
          </a:stretch>
        </p:blipFill>
        <p:spPr bwMode="auto">
          <a:xfrm rot="16200000">
            <a:off x="2214546" y="4429132"/>
            <a:ext cx="2643206" cy="1214446"/>
          </a:xfrm>
          <a:prstGeom prst="rect">
            <a:avLst/>
          </a:prstGeom>
          <a:noFill/>
        </p:spPr>
      </p:pic>
      <p:sp>
        <p:nvSpPr>
          <p:cNvPr id="54274" name="AutoShape 2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276" name="AutoShape 4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278" name="AutoShape 6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280" name="AutoShape 8" descr="71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282" name="AutoShape 10" descr="https://lewebpedagogique.com/brefjailuleblogduprofdesvt/files/2013/12/71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298" name="AutoShape 2" descr="https://upload.wikimedia.org/wikipedia/commons/thumb/c/c6/Graines_de_coquelicots.JPG/1200px-Graines_de_coquelico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0" name="AutoShape 4" descr="https://upload.wikimedia.org/wikipedia/commons/thumb/c/c6/Graines_de_coquelicots.JPG/220px-Graines_de_coquelico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https://upload.wikimedia.org/wikipedia/commons/thumb/c/c6/Graines_de_coquelicots.JPG/800px-Graines_de_coquelico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Picture 2" descr="Image associÃ©e"/>
          <p:cNvPicPr>
            <a:picLocks noChangeAspect="1" noChangeArrowheads="1"/>
          </p:cNvPicPr>
          <p:nvPr/>
        </p:nvPicPr>
        <p:blipFill>
          <a:blip r:embed="rId7"/>
          <a:srcRect l="53125" t="8539" r="13125"/>
          <a:stretch>
            <a:fillRect/>
          </a:stretch>
        </p:blipFill>
        <p:spPr bwMode="auto">
          <a:xfrm>
            <a:off x="4429123" y="3714752"/>
            <a:ext cx="1480645" cy="2643206"/>
          </a:xfrm>
          <a:prstGeom prst="rect">
            <a:avLst/>
          </a:prstGeom>
          <a:noFill/>
        </p:spPr>
      </p:pic>
      <p:pic>
        <p:nvPicPr>
          <p:cNvPr id="3" name="Picture 4" descr="Image associÃ©e"/>
          <p:cNvPicPr>
            <a:picLocks noChangeAspect="1" noChangeArrowheads="1"/>
          </p:cNvPicPr>
          <p:nvPr/>
        </p:nvPicPr>
        <p:blipFill>
          <a:blip r:embed="rId8"/>
          <a:srcRect l="45000" t="31106" r="41154" b="11866"/>
          <a:stretch>
            <a:fillRect/>
          </a:stretch>
        </p:blipFill>
        <p:spPr bwMode="auto">
          <a:xfrm>
            <a:off x="6572264" y="3571876"/>
            <a:ext cx="1370311" cy="2786082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0210"/>
    </mc:Choice>
    <mc:Fallback>
      <p:transition spd="slow" advTm="130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3750" x="5930900" y="4664075"/>
          <p14:tracePt t="3757" x="5864225" y="4587875"/>
          <p14:tracePt t="3764" x="5807075" y="4502150"/>
          <p14:tracePt t="3772" x="5711825" y="4387850"/>
          <p14:tracePt t="3789" x="5461000" y="4067175"/>
          <p14:tracePt t="3813" x="5067300" y="3597275"/>
          <p14:tracePt t="3831" x="4756150" y="3238500"/>
          <p14:tracePt t="3858" x="4467225" y="2911475"/>
          <p14:tracePt t="3892" x="4283075" y="2740025"/>
          <p14:tracePt t="3907" x="4238625" y="2698750"/>
          <p14:tracePt t="3922" x="4213225" y="2667000"/>
          <p14:tracePt t="3939" x="4187825" y="2644775"/>
          <p14:tracePt t="3956" x="4175125" y="2628900"/>
          <p14:tracePt t="3972" x="4165600" y="2622550"/>
          <p14:tracePt t="3989" x="4159250" y="2619375"/>
          <p14:tracePt t="4006" x="4143375" y="2609850"/>
          <p14:tracePt t="4022" x="4127500" y="2587625"/>
          <p14:tracePt t="4039" x="4086225" y="2552700"/>
          <p14:tracePt t="4056" x="3965575" y="2463800"/>
          <p14:tracePt t="4072" x="3851275" y="2384425"/>
          <p14:tracePt t="4088" x="3692525" y="2282825"/>
          <p14:tracePt t="4106" x="3340100" y="2038350"/>
          <p14:tracePt t="4124" x="3092450" y="1898650"/>
          <p14:tracePt t="4141" x="2784475" y="1752600"/>
          <p14:tracePt t="4156" x="2625725" y="1670050"/>
          <p14:tracePt t="4173" x="2492375" y="1606550"/>
          <p14:tracePt t="4190" x="2403475" y="1565275"/>
          <p14:tracePt t="4206" x="2343150" y="1533525"/>
          <p14:tracePt t="4222" x="2333625" y="1527175"/>
          <p14:tracePt t="4239" x="2317750" y="1527175"/>
          <p14:tracePt t="4256" x="2311400" y="1527175"/>
          <p14:tracePt t="4314" x="2314575" y="1527175"/>
          <p14:tracePt t="4321" x="2324100" y="1527175"/>
          <p14:tracePt t="4327" x="2330450" y="1527175"/>
          <p14:tracePt t="4339" x="2339975" y="1527175"/>
          <p14:tracePt t="4356" x="2403475" y="1520825"/>
          <p14:tracePt t="4372" x="2447925" y="1520825"/>
          <p14:tracePt t="4390" x="2476500" y="1508125"/>
          <p14:tracePt t="4406" x="2514600" y="1485900"/>
          <p14:tracePt t="4422" x="2524125" y="1476375"/>
          <p14:tracePt t="4439" x="2527300" y="1454150"/>
          <p14:tracePt t="4456" x="2527300" y="1397000"/>
          <p14:tracePt t="4472" x="2527300" y="1355725"/>
          <p14:tracePt t="4489" x="2524125" y="1292225"/>
          <p14:tracePt t="4506" x="2505075" y="1203325"/>
          <p14:tracePt t="4523" x="2476500" y="1146175"/>
          <p14:tracePt t="4541" x="2419350" y="1069975"/>
          <p14:tracePt t="4556" x="2365375" y="1000125"/>
          <p14:tracePt t="4572" x="2289175" y="927100"/>
          <p14:tracePt t="4590" x="2216150" y="835025"/>
          <p14:tracePt t="4605" x="2171700" y="784225"/>
          <p14:tracePt t="4622" x="2155825" y="768350"/>
          <p14:tracePt t="4640" x="2139950" y="752475"/>
          <p14:tracePt t="4656" x="2124075" y="742950"/>
          <p14:tracePt t="4673" x="2114550" y="742950"/>
          <p14:tracePt t="4689" x="2098675" y="727075"/>
          <p14:tracePt t="4705" x="2095500" y="717550"/>
          <p14:tracePt t="4722" x="2089150" y="711200"/>
          <p14:tracePt t="4740" x="2089150" y="698500"/>
          <p14:tracePt t="4755" x="2089150" y="692150"/>
          <p14:tracePt t="4772" x="2092325" y="682625"/>
          <p14:tracePt t="4790" x="2111375" y="666750"/>
          <p14:tracePt t="4806" x="2143125" y="654050"/>
          <p14:tracePt t="4822" x="2159000" y="644525"/>
          <p14:tracePt t="4840" x="2174875" y="609600"/>
          <p14:tracePt t="4855" x="2200275" y="577850"/>
          <p14:tracePt t="4872" x="2212975" y="533400"/>
          <p14:tracePt t="4889" x="2219325" y="485775"/>
          <p14:tracePt t="4906" x="2219325" y="469900"/>
          <p14:tracePt t="4922" x="2219325" y="460375"/>
          <p14:tracePt t="4939" x="2219325" y="441325"/>
          <p14:tracePt t="4956" x="2206625" y="419100"/>
          <p14:tracePt t="4972" x="2190750" y="387350"/>
          <p14:tracePt t="4989" x="2165350" y="342900"/>
          <p14:tracePt t="5005" x="2130425" y="295275"/>
          <p14:tracePt t="5023" x="2111375" y="266700"/>
          <p14:tracePt t="5039" x="2098675" y="244475"/>
          <p14:tracePt t="5056" x="2085975" y="234950"/>
          <p14:tracePt t="5074" x="2066925" y="234950"/>
          <p14:tracePt t="5106" x="2057400" y="234950"/>
          <p14:tracePt t="5124" x="2041525" y="234950"/>
          <p14:tracePt t="5139" x="2032000" y="234950"/>
          <p14:tracePt t="5156" x="2019300" y="234950"/>
          <p14:tracePt t="5173" x="2003425" y="234950"/>
          <p14:tracePt t="5189" x="1987550" y="234950"/>
          <p14:tracePt t="5205" x="1971675" y="234950"/>
          <p14:tracePt t="5222" x="1962150" y="234950"/>
          <p14:tracePt t="5239" x="1949450" y="234950"/>
          <p14:tracePt t="5255" x="1939925" y="234950"/>
          <p14:tracePt t="5273" x="1917700" y="234950"/>
          <p14:tracePt t="5289" x="1908175" y="234950"/>
          <p14:tracePt t="5305" x="1898650" y="234950"/>
          <p14:tracePt t="5339" x="1898650" y="244475"/>
          <p14:tracePt t="5355" x="1905000" y="257175"/>
          <p14:tracePt t="5373" x="1933575" y="276225"/>
          <p14:tracePt t="5389" x="1958975" y="288925"/>
          <p14:tracePt t="5405" x="1997075" y="301625"/>
          <p14:tracePt t="5423" x="2060575" y="320675"/>
          <p14:tracePt t="5439" x="2098675" y="339725"/>
          <p14:tracePt t="5456" x="2143125" y="352425"/>
          <p14:tracePt t="5472" x="2174875" y="352425"/>
          <p14:tracePt t="5489" x="2200275" y="352425"/>
          <p14:tracePt t="5505" x="2209800" y="352425"/>
          <p14:tracePt t="5522" x="2222500" y="352425"/>
          <p14:tracePt t="5601" x="2222500" y="346075"/>
          <p14:tracePt t="5608" x="2222500" y="339725"/>
          <p14:tracePt t="5623" x="2222500" y="327025"/>
          <p14:tracePt t="5639" x="2222500" y="317500"/>
          <p14:tracePt t="5656" x="2222500" y="311150"/>
          <p14:tracePt t="5879" x="2216150" y="333375"/>
          <p14:tracePt t="5885" x="2200275" y="361950"/>
          <p14:tracePt t="5893" x="2184400" y="400050"/>
          <p14:tracePt t="5906" x="2149475" y="457200"/>
          <p14:tracePt t="5922" x="2124075" y="488950"/>
          <p14:tracePt t="5939" x="2092325" y="520700"/>
          <p14:tracePt t="5956" x="2054225" y="555625"/>
          <p14:tracePt t="5972" x="2022475" y="590550"/>
          <p14:tracePt t="5989" x="2000250" y="612775"/>
          <p14:tracePt t="6007" x="1962150" y="657225"/>
          <p14:tracePt t="6022" x="1943100" y="679450"/>
          <p14:tracePt t="6038" x="1930400" y="711200"/>
          <p14:tracePt t="6056" x="1908175" y="739775"/>
          <p14:tracePt t="6072" x="1898650" y="755650"/>
          <p14:tracePt t="6089" x="1889125" y="765175"/>
          <p14:tracePt t="6106" x="1873250" y="781050"/>
          <p14:tracePt t="6122" x="1857375" y="790575"/>
          <p14:tracePt t="6139" x="1857375" y="806450"/>
          <p14:tracePt t="6198" x="1857375" y="809625"/>
          <p14:tracePt t="6213" x="1857375" y="815975"/>
          <p14:tracePt t="6220" x="1857375" y="819150"/>
          <p14:tracePt t="6227" x="1857375" y="825500"/>
          <p14:tracePt t="6239" x="1857375" y="828675"/>
          <p14:tracePt t="6255" x="1857375" y="844550"/>
          <p14:tracePt t="6272" x="1857375" y="860425"/>
          <p14:tracePt t="6289" x="1870075" y="869950"/>
          <p14:tracePt t="6306" x="1905000" y="885825"/>
          <p14:tracePt t="6322" x="1962150" y="923925"/>
          <p14:tracePt t="6339" x="2028825" y="952500"/>
          <p14:tracePt t="6355" x="2117725" y="1003300"/>
          <p14:tracePt t="6373" x="2162175" y="1022350"/>
          <p14:tracePt t="6389" x="2200275" y="1035050"/>
          <p14:tracePt t="6405" x="2263775" y="1035050"/>
          <p14:tracePt t="6422" x="2305050" y="1035050"/>
          <p14:tracePt t="6439" x="2359025" y="1035050"/>
          <p14:tracePt t="6456" x="2435225" y="1035050"/>
          <p14:tracePt t="6472" x="2479675" y="1035050"/>
          <p14:tracePt t="6489" x="2533650" y="1035050"/>
          <p14:tracePt t="6506" x="2555875" y="1035050"/>
          <p14:tracePt t="6522" x="2565400" y="1035050"/>
          <p14:tracePt t="6539" x="2574925" y="1035050"/>
          <p14:tracePt t="6555" x="2597150" y="1035050"/>
          <p14:tracePt t="6572" x="2606675" y="1035050"/>
          <p14:tracePt t="6590" x="2619375" y="1035050"/>
          <p14:tracePt t="6606" x="2635250" y="1035050"/>
          <p14:tracePt t="6662" x="2635250" y="1028700"/>
          <p14:tracePt t="6668" x="2628900" y="1019175"/>
          <p14:tracePt t="6676" x="2622550" y="1006475"/>
          <p14:tracePt t="6690" x="2603500" y="974725"/>
          <p14:tracePt t="6705" x="2578100" y="942975"/>
          <p14:tracePt t="6722" x="2530475" y="895350"/>
          <p14:tracePt t="6739" x="2463800" y="809625"/>
          <p14:tracePt t="6755" x="2419350" y="739775"/>
          <p14:tracePt t="6772" x="2387600" y="669925"/>
          <p14:tracePt t="6789" x="2343150" y="606425"/>
          <p14:tracePt t="6805" x="2330450" y="552450"/>
          <p14:tracePt t="6822" x="2314575" y="498475"/>
          <p14:tracePt t="6839" x="2295525" y="425450"/>
          <p14:tracePt t="6855" x="2279650" y="403225"/>
          <p14:tracePt t="6872" x="2273300" y="387350"/>
          <p14:tracePt t="6889" x="2273300" y="365125"/>
          <p14:tracePt t="6905" x="2273300" y="355600"/>
          <p14:tracePt t="8255" x="2247900" y="358775"/>
          <p14:tracePt t="8263" x="2232025" y="365125"/>
          <p14:tracePt t="8272" x="2212975" y="371475"/>
          <p14:tracePt t="8289" x="2187575" y="384175"/>
          <p14:tracePt t="8305" x="2146300" y="393700"/>
          <p14:tracePt t="8322" x="2136775" y="400050"/>
          <p14:tracePt t="8355" x="2111375" y="425450"/>
          <p14:tracePt t="8389" x="2085975" y="444500"/>
          <p14:tracePt t="8405" x="2070100" y="466725"/>
          <p14:tracePt t="8422" x="2060575" y="476250"/>
          <p14:tracePt t="8439" x="2044700" y="485775"/>
          <p14:tracePt t="8455" x="2041525" y="520700"/>
          <p14:tracePt t="8472" x="2041525" y="539750"/>
          <p14:tracePt t="8488" x="2041525" y="571500"/>
          <p14:tracePt t="8506" x="2041525" y="603250"/>
          <p14:tracePt t="8522" x="2041525" y="631825"/>
          <p14:tracePt t="8539" x="2041525" y="660400"/>
          <p14:tracePt t="8555" x="2041525" y="730250"/>
          <p14:tracePt t="8572" x="2041525" y="790575"/>
          <p14:tracePt t="8590" x="2044700" y="885825"/>
          <p14:tracePt t="8605" x="2051050" y="939800"/>
          <p14:tracePt t="8622" x="2051050" y="981075"/>
          <p14:tracePt t="8639" x="2066925" y="1047750"/>
          <p14:tracePt t="8655" x="2066925" y="1104900"/>
          <p14:tracePt t="8672" x="2066925" y="1165225"/>
          <p14:tracePt t="8689" x="2066925" y="1250950"/>
          <p14:tracePt t="8705" x="2066925" y="1311275"/>
          <p14:tracePt t="8722" x="2066925" y="1371600"/>
          <p14:tracePt t="8739" x="2079625" y="1457325"/>
          <p14:tracePt t="8755" x="2079625" y="1511300"/>
          <p14:tracePt t="8772" x="2079625" y="1555750"/>
          <p14:tracePt t="8790" x="2079625" y="1597025"/>
          <p14:tracePt t="8806" x="2079625" y="1625600"/>
          <p14:tracePt t="8822" x="2079625" y="1647825"/>
          <p14:tracePt t="8839" x="2076450" y="1689100"/>
          <p14:tracePt t="8855" x="2057400" y="1711325"/>
          <p14:tracePt t="8872" x="2044700" y="1743075"/>
          <p14:tracePt t="8889" x="2032000" y="1758950"/>
          <p14:tracePt t="8905" x="2022475" y="1768475"/>
          <p14:tracePt t="8922" x="2006600" y="1784350"/>
          <p14:tracePt t="8938" x="1990725" y="1797050"/>
          <p14:tracePt t="8955" x="1981200" y="1806575"/>
          <p14:tracePt t="8972" x="1971675" y="1816100"/>
          <p14:tracePt t="8988" x="1949450" y="1835150"/>
          <p14:tracePt t="9005" x="1946275" y="1844675"/>
          <p14:tracePt t="9022" x="1946275" y="1854200"/>
          <p14:tracePt t="9039" x="1946275" y="1866900"/>
          <p14:tracePt t="9056" x="1971675" y="1898650"/>
          <p14:tracePt t="9072" x="1997075" y="1920875"/>
          <p14:tracePt t="9089" x="2063750" y="1968500"/>
          <p14:tracePt t="9105" x="2108200" y="1997075"/>
          <p14:tracePt t="9122" x="2168525" y="2032000"/>
          <p14:tracePt t="9139" x="2235200" y="2070100"/>
          <p14:tracePt t="9156" x="2257425" y="2089150"/>
          <p14:tracePt t="9173" x="2273300" y="2101850"/>
          <p14:tracePt t="9189" x="2289175" y="2108200"/>
          <p14:tracePt t="9409" x="2260600" y="2082800"/>
          <p14:tracePt t="9415" x="2241550" y="2063750"/>
          <p14:tracePt t="9422" x="2209800" y="2032000"/>
          <p14:tracePt t="9438" x="2171700" y="1990725"/>
          <p14:tracePt t="9455" x="2124075" y="1955800"/>
          <p14:tracePt t="9472" x="2073275" y="1930400"/>
          <p14:tracePt t="9488" x="2047875" y="1920875"/>
          <p14:tracePt t="9506" x="2025650" y="1901825"/>
          <p14:tracePt t="9523" x="2009775" y="1901825"/>
          <p14:tracePt t="9539" x="2000250" y="1901825"/>
          <p14:tracePt t="9555" x="1990725" y="1901825"/>
          <p14:tracePt t="9572" x="1974850" y="1895475"/>
          <p14:tracePt t="9588" x="1965325" y="1895475"/>
          <p14:tracePt t="9605" x="1955800" y="1885950"/>
          <p14:tracePt t="9622" x="1943100" y="1873250"/>
          <p14:tracePt t="9638" x="1920875" y="1857375"/>
          <p14:tracePt t="9655" x="1898650" y="1851025"/>
          <p14:tracePt t="9657" x="1892300" y="1844675"/>
          <p14:tracePt t="9672" x="1870075" y="1835150"/>
          <p14:tracePt t="9689" x="1854200" y="1828800"/>
          <p14:tracePt t="9705" x="1838325" y="1819275"/>
          <p14:tracePt t="9722" x="1806575" y="1803400"/>
          <p14:tracePt t="9738" x="1790700" y="1790700"/>
          <p14:tracePt t="9755" x="1774825" y="1781175"/>
          <p14:tracePt t="9772" x="1752600" y="1781175"/>
          <p14:tracePt t="9789" x="1743075" y="1781175"/>
          <p14:tracePt t="9805" x="1733550" y="1781175"/>
          <p14:tracePt t="9838" x="1739900" y="1781175"/>
          <p14:tracePt t="9855" x="1778000" y="1790700"/>
          <p14:tracePt t="9872" x="1844675" y="1828800"/>
          <p14:tracePt t="9888" x="1870075" y="1854200"/>
          <p14:tracePt t="9906" x="1920875" y="1892300"/>
          <p14:tracePt t="9922" x="1943100" y="1911350"/>
          <p14:tracePt t="9939" x="1974850" y="1920875"/>
          <p14:tracePt t="9956" x="2009775" y="1946275"/>
          <p14:tracePt t="9972" x="2025650" y="1955800"/>
          <p14:tracePt t="9989" x="2035175" y="1965325"/>
          <p14:tracePt t="10006" x="2035175" y="1971675"/>
          <p14:tracePt t="10040" x="2028825" y="1971675"/>
          <p14:tracePt t="10056" x="2009775" y="1965325"/>
          <p14:tracePt t="10072" x="1984375" y="1952625"/>
          <p14:tracePt t="10089" x="1955800" y="1927225"/>
          <p14:tracePt t="10106" x="1917700" y="1892300"/>
          <p14:tracePt t="10122" x="1885950" y="1860550"/>
          <p14:tracePt t="10138" x="1860550" y="1835150"/>
          <p14:tracePt t="10156" x="1819275" y="1803400"/>
          <p14:tracePt t="10172" x="1800225" y="1793875"/>
          <p14:tracePt t="10189" x="1790700" y="1784350"/>
          <p14:tracePt t="10205" x="1771650" y="1784350"/>
          <p14:tracePt t="10241" x="1774825" y="1784350"/>
          <p14:tracePt t="10256" x="1793875" y="1784350"/>
          <p14:tracePt t="10272" x="1831975" y="1787525"/>
          <p14:tracePt t="10289" x="1876425" y="1800225"/>
          <p14:tracePt t="10305" x="1927225" y="1819275"/>
          <p14:tracePt t="10322" x="1958975" y="1831975"/>
          <p14:tracePt t="10338" x="1987550" y="1838325"/>
          <p14:tracePt t="10355" x="2022475" y="1854200"/>
          <p14:tracePt t="10372" x="2054225" y="1866900"/>
          <p14:tracePt t="10388" x="2076450" y="1885950"/>
          <p14:tracePt t="10405" x="2114550" y="1908175"/>
          <p14:tracePt t="10422" x="2130425" y="1936750"/>
          <p14:tracePt t="10438" x="2139950" y="1946275"/>
          <p14:tracePt t="10455" x="2159000" y="1962150"/>
          <p14:tracePt t="10472" x="2171700" y="1971675"/>
          <p14:tracePt t="10488" x="2181225" y="1987550"/>
          <p14:tracePt t="10505" x="2200275" y="2003425"/>
          <p14:tracePt t="10522" x="2209800" y="2019300"/>
          <p14:tracePt t="10539" x="2228850" y="2054225"/>
          <p14:tracePt t="10555" x="2244725" y="2063750"/>
          <p14:tracePt t="10572" x="2260600" y="2076450"/>
          <p14:tracePt t="10590" x="2276475" y="2095500"/>
          <p14:tracePt t="10605" x="2286000" y="2105025"/>
          <p14:tracePt t="10622" x="2295525" y="2114550"/>
          <p14:tracePt t="10639" x="2305050" y="2130425"/>
          <p14:tracePt t="10655" x="2311400" y="2146300"/>
          <p14:tracePt t="10676" x="2311400" y="2149475"/>
          <p14:tracePt t="11124" x="2314575" y="2155825"/>
          <p14:tracePt t="11131" x="2320925" y="2159000"/>
          <p14:tracePt t="11138" x="2327275" y="2165350"/>
          <p14:tracePt t="11155" x="2346325" y="2174875"/>
          <p14:tracePt t="11173" x="2390775" y="2200275"/>
          <p14:tracePt t="11189" x="2428875" y="2219325"/>
          <p14:tracePt t="11205" x="2466975" y="2232025"/>
          <p14:tracePt t="11238" x="2540000" y="2273300"/>
          <p14:tracePt t="11273" x="2603500" y="2292350"/>
          <p14:tracePt t="11289" x="2613025" y="2292350"/>
          <p14:tracePt t="11305" x="2628900" y="2292350"/>
          <p14:tracePt t="11322" x="2644775" y="2292350"/>
          <p14:tracePt t="11338" x="2654300" y="2292350"/>
          <p14:tracePt t="11355" x="2663825" y="2289175"/>
          <p14:tracePt t="11372" x="2682875" y="2279650"/>
          <p14:tracePt t="11388" x="2692400" y="2270125"/>
          <p14:tracePt t="11405" x="2705100" y="2247900"/>
          <p14:tracePt t="11422" x="2711450" y="2216150"/>
          <p14:tracePt t="11438" x="2714625" y="2184400"/>
          <p14:tracePt t="11455" x="2720975" y="2162175"/>
          <p14:tracePt t="11472" x="2720975" y="2120900"/>
          <p14:tracePt t="11489" x="2720975" y="2101850"/>
          <p14:tracePt t="11505" x="2720975" y="2076450"/>
          <p14:tracePt t="11522" x="2720975" y="2044700"/>
          <p14:tracePt t="11538" x="2720975" y="2009775"/>
          <p14:tracePt t="11555" x="2720975" y="1978025"/>
          <p14:tracePt t="11572" x="2720975" y="1924050"/>
          <p14:tracePt t="11588" x="2720975" y="1895475"/>
          <p14:tracePt t="11605" x="2720975" y="1873250"/>
          <p14:tracePt t="11622" x="2720975" y="1838325"/>
          <p14:tracePt t="11638" x="2720975" y="1816100"/>
          <p14:tracePt t="11655" x="2733675" y="1793875"/>
          <p14:tracePt t="11672" x="2749550" y="1765300"/>
          <p14:tracePt t="11689" x="2759075" y="1755775"/>
          <p14:tracePt t="11705" x="2759075" y="1739900"/>
          <p14:tracePt t="11722" x="2759075" y="1727200"/>
          <p14:tracePt t="11738" x="2759075" y="1717675"/>
          <p14:tracePt t="11755" x="2759075" y="1701800"/>
          <p14:tracePt t="11771" x="2765425" y="1670050"/>
          <p14:tracePt t="11788" x="2765425" y="1654175"/>
          <p14:tracePt t="11805" x="2765425" y="1638300"/>
          <p14:tracePt t="11822" x="2771775" y="1619250"/>
          <p14:tracePt t="11838" x="2771775" y="1609725"/>
          <p14:tracePt t="11855" x="2771775" y="1600200"/>
          <p14:tracePt t="11872" x="2771775" y="1577975"/>
          <p14:tracePt t="11888" x="2771775" y="1562100"/>
          <p14:tracePt t="11905" x="2771775" y="1552575"/>
          <p14:tracePt t="11922" x="2774950" y="1527175"/>
          <p14:tracePt t="11939" x="2787650" y="1517650"/>
          <p14:tracePt t="11956" x="2787650" y="1501775"/>
          <p14:tracePt t="11972" x="2787650" y="1485900"/>
          <p14:tracePt t="11988" x="2787650" y="1476375"/>
          <p14:tracePt t="12005" x="2787650" y="1466850"/>
          <p14:tracePt t="12022" x="2787650" y="1463675"/>
          <p14:tracePt t="12213" x="2787650" y="1470025"/>
          <p14:tracePt t="12220" x="2778125" y="1473200"/>
          <p14:tracePt t="12227" x="2774950" y="1479550"/>
          <p14:tracePt t="12238" x="2774950" y="1485900"/>
          <p14:tracePt t="12255" x="2768600" y="1504950"/>
          <p14:tracePt t="12271" x="2762250" y="1514475"/>
          <p14:tracePt t="12288" x="2762250" y="1524000"/>
          <p14:tracePt t="12305" x="2762250" y="1546225"/>
          <p14:tracePt t="12321" x="2762250" y="1555750"/>
          <p14:tracePt t="12338" x="2762250" y="1565275"/>
          <p14:tracePt t="12355" x="2752725" y="1577975"/>
          <p14:tracePt t="12371" x="2749550" y="1606550"/>
          <p14:tracePt t="12388" x="2743200" y="1628775"/>
          <p14:tracePt t="12405" x="2743200" y="1670050"/>
          <p14:tracePt t="12421" x="2743200" y="1679575"/>
          <p14:tracePt t="12438" x="2743200" y="1689100"/>
          <p14:tracePt t="12455" x="2743200" y="1708150"/>
          <p14:tracePt t="12471" x="2736850" y="1717675"/>
          <p14:tracePt t="12489" x="2736850" y="1727200"/>
          <p14:tracePt t="12506" x="2720975" y="1743075"/>
          <p14:tracePt t="12522" x="2717800" y="1758950"/>
          <p14:tracePt t="12538" x="2717800" y="1768475"/>
          <p14:tracePt t="12556" x="2717800" y="1784350"/>
          <p14:tracePt t="12572" x="2717800" y="1793875"/>
          <p14:tracePt t="12589" x="2717800" y="1812925"/>
          <p14:tracePt t="12605" x="2717800" y="1822450"/>
          <p14:tracePt t="12621" x="2717800" y="1831975"/>
          <p14:tracePt t="12639" x="2708275" y="1854200"/>
          <p14:tracePt t="12655" x="2708275" y="1863725"/>
          <p14:tracePt t="12672" x="2701925" y="1873250"/>
          <p14:tracePt t="12689" x="2698750" y="1885950"/>
          <p14:tracePt t="12705" x="2692400" y="1901825"/>
          <p14:tracePt t="12721" x="2686050" y="1911350"/>
          <p14:tracePt t="12739" x="2667000" y="1927225"/>
          <p14:tracePt t="12755" x="2657475" y="1936750"/>
          <p14:tracePt t="12771" x="2647950" y="1952625"/>
          <p14:tracePt t="12789" x="2625725" y="1981200"/>
          <p14:tracePt t="12805" x="2613025" y="2009775"/>
          <p14:tracePt t="12822" x="2606675" y="2028825"/>
          <p14:tracePt t="12838" x="2606675" y="2047875"/>
          <p14:tracePt t="12855" x="2606675" y="2063750"/>
          <p14:tracePt t="12871" x="2606675" y="2073275"/>
          <p14:tracePt t="12888" x="2606675" y="2085975"/>
          <p14:tracePt t="12924" x="2603500" y="2085975"/>
          <p14:tracePt t="12939" x="2603500" y="2079625"/>
          <p14:tracePt t="12955" x="2597150" y="2044700"/>
          <p14:tracePt t="12972" x="2597150" y="1965325"/>
          <p14:tracePt t="12988" x="2578100" y="1800225"/>
          <p14:tracePt t="13004" x="2555875" y="1714500"/>
          <p14:tracePt t="13021" x="2546350" y="1619250"/>
          <p14:tracePt t="13038" x="2520950" y="1441450"/>
          <p14:tracePt t="13055" x="2505075" y="1346200"/>
          <p14:tracePt t="13072" x="2492375" y="1282700"/>
          <p14:tracePt t="13088" x="2470150" y="1181100"/>
          <p14:tracePt t="13105" x="2457450" y="1117600"/>
          <p14:tracePt t="13122" x="2441575" y="1066800"/>
          <p14:tracePt t="13139" x="2416175" y="990600"/>
          <p14:tracePt t="13155" x="2403475" y="946150"/>
          <p14:tracePt t="13172" x="2390775" y="914400"/>
          <p14:tracePt t="13188" x="2387600" y="889000"/>
          <p14:tracePt t="13204" x="2387600" y="879475"/>
          <p14:tracePt t="13221" x="2387600" y="863600"/>
          <p14:tracePt t="13238" x="2387600" y="854075"/>
          <p14:tracePt t="13254" x="2387600" y="847725"/>
          <p14:tracePt t="13272" x="2387600" y="844550"/>
          <p14:tracePt t="13309" x="2381250" y="844550"/>
          <p14:tracePt t="13322" x="2365375" y="844550"/>
          <p14:tracePt t="13338" x="2355850" y="838200"/>
          <p14:tracePt t="13355" x="2352675" y="838200"/>
          <p14:tracePt t="13437" x="2346325" y="838200"/>
          <p14:tracePt t="13465" x="2343150" y="835025"/>
          <p14:tracePt t="13472" x="2336800" y="828675"/>
          <p14:tracePt t="13479" x="2336800" y="822325"/>
          <p14:tracePt t="13488" x="2333625" y="822325"/>
          <p14:tracePt t="13515" x="2333625" y="812800"/>
          <p14:tracePt t="13522" x="2333625" y="809625"/>
          <p14:tracePt t="13538" x="2333625" y="803275"/>
          <p14:tracePt t="13757" x="2339975" y="803275"/>
          <p14:tracePt t="13764" x="2343150" y="803275"/>
          <p14:tracePt t="13771" x="2349500" y="803275"/>
          <p14:tracePt t="13788" x="2352675" y="806450"/>
          <p14:tracePt t="13805" x="2365375" y="815975"/>
          <p14:tracePt t="13821" x="2368550" y="828675"/>
          <p14:tracePt t="13838" x="2368550" y="835025"/>
          <p14:tracePt t="13855" x="2374900" y="844550"/>
          <p14:tracePt t="13871" x="2378075" y="850900"/>
          <p14:tracePt t="13888" x="2384425" y="854075"/>
          <p14:tracePt t="13906" x="2397125" y="863600"/>
          <p14:tracePt t="13921" x="2413000" y="863600"/>
          <p14:tracePt t="13938" x="2422525" y="869950"/>
          <p14:tracePt t="13955" x="2438400" y="873125"/>
          <p14:tracePt t="13971" x="2447925" y="873125"/>
          <p14:tracePt t="13988" x="2457450" y="873125"/>
          <p14:tracePt t="14005" x="2473325" y="873125"/>
          <p14:tracePt t="14226" x="2470150" y="866775"/>
          <p14:tracePt t="14234" x="2463800" y="866775"/>
          <p14:tracePt t="14240" x="2460625" y="863600"/>
          <p14:tracePt t="14255" x="2451100" y="857250"/>
          <p14:tracePt t="14271" x="2441575" y="850900"/>
          <p14:tracePt t="14305" x="2419350" y="850900"/>
          <p14:tracePt t="14338" x="2409825" y="850900"/>
          <p14:tracePt t="14355" x="2397125" y="850900"/>
          <p14:tracePt t="14371" x="2387600" y="841375"/>
          <p14:tracePt t="14388" x="2371725" y="831850"/>
          <p14:tracePt t="14404" x="2362200" y="812800"/>
          <p14:tracePt t="14422" x="2362200" y="803275"/>
          <p14:tracePt t="14438" x="2362200" y="796925"/>
          <p14:tracePt t="14490" x="2362200" y="793750"/>
          <p14:tracePt t="14497" x="2355850" y="787400"/>
          <p14:tracePt t="14547" x="2349500" y="787400"/>
          <p14:tracePt t="14632" x="2349500" y="784225"/>
          <p14:tracePt t="14704" x="2352675" y="784225"/>
          <p14:tracePt t="14710" x="2359025" y="784225"/>
          <p14:tracePt t="14721" x="2362200" y="790575"/>
          <p14:tracePt t="14739" x="2384425" y="803275"/>
          <p14:tracePt t="14755" x="2393950" y="812800"/>
          <p14:tracePt t="14771" x="2403475" y="828675"/>
          <p14:tracePt t="14789" x="2416175" y="844550"/>
          <p14:tracePt t="14805" x="2422525" y="847725"/>
          <p14:tracePt t="14822" x="2438400" y="860425"/>
          <p14:tracePt t="14838" x="2447925" y="876300"/>
          <p14:tracePt t="14855" x="2454275" y="879475"/>
          <p14:tracePt t="14871" x="2457450" y="879475"/>
          <p14:tracePt t="14888" x="2457450" y="885825"/>
          <p14:tracePt t="15102" x="2457450" y="882650"/>
          <p14:tracePt t="15109" x="2451100" y="879475"/>
          <p14:tracePt t="15121" x="2444750" y="873125"/>
          <p14:tracePt t="15138" x="2435225" y="863600"/>
          <p14:tracePt t="15155" x="2425700" y="857250"/>
          <p14:tracePt t="15188" x="2425700" y="847725"/>
          <p14:tracePt t="15238" x="2419350" y="847725"/>
          <p14:tracePt t="15245" x="2419350" y="841375"/>
          <p14:tracePt t="15254" x="2416175" y="838200"/>
          <p14:tracePt t="15271" x="2406650" y="828675"/>
          <p14:tracePt t="15288" x="2390775" y="822325"/>
          <p14:tracePt t="15304" x="2390775" y="819150"/>
          <p14:tracePt t="15579" x="2393950" y="819150"/>
          <p14:tracePt t="15586" x="2397125" y="819150"/>
          <p14:tracePt t="15593" x="2403475" y="819150"/>
          <p14:tracePt t="15604" x="2406650" y="819150"/>
          <p14:tracePt t="15621" x="2422525" y="828675"/>
          <p14:tracePt t="15639" x="2438400" y="835025"/>
          <p14:tracePt t="15654" x="2447925" y="838200"/>
          <p14:tracePt t="15671" x="2463800" y="860425"/>
          <p14:tracePt t="15689" x="2473325" y="869950"/>
          <p14:tracePt t="15705" x="2476500" y="879475"/>
          <p14:tracePt t="15722" x="2492375" y="889000"/>
          <p14:tracePt t="15738" x="2501900" y="904875"/>
          <p14:tracePt t="15755" x="2511425" y="911225"/>
          <p14:tracePt t="15771" x="2527300" y="920750"/>
          <p14:tracePt t="15788" x="2533650" y="923925"/>
          <p14:tracePt t="15999" x="2530475" y="923925"/>
          <p14:tracePt t="16006" x="2524125" y="911225"/>
          <p14:tracePt t="16013" x="2517775" y="892175"/>
          <p14:tracePt t="16021" x="2514600" y="889000"/>
          <p14:tracePt t="16038" x="2505075" y="873125"/>
          <p14:tracePt t="16055" x="2489200" y="857250"/>
          <p14:tracePt t="16071" x="2473325" y="847725"/>
          <p14:tracePt t="16088" x="2463800" y="838200"/>
          <p14:tracePt t="16104" x="2447925" y="831850"/>
          <p14:tracePt t="16121" x="2438400" y="831850"/>
          <p14:tracePt t="16138" x="2425700" y="828675"/>
          <p14:tracePt t="16155" x="2409825" y="819150"/>
          <p14:tracePt t="16171" x="2400300" y="819150"/>
          <p14:tracePt t="16188" x="2390775" y="812800"/>
          <p14:tracePt t="16204" x="2368550" y="812800"/>
          <p14:tracePt t="16221" x="2359025" y="809625"/>
          <p14:tracePt t="16238" x="2349500" y="809625"/>
          <p14:tracePt t="16254" x="2330450" y="796925"/>
          <p14:tracePt t="16271" x="2320925" y="796925"/>
          <p14:tracePt t="16288" x="2311400" y="787400"/>
          <p14:tracePt t="16305" x="2295525" y="781050"/>
          <p14:tracePt t="16322" x="2279650" y="781050"/>
          <p14:tracePt t="16338" x="2279650" y="777875"/>
          <p14:tracePt t="16561" x="2282825" y="777875"/>
          <p14:tracePt t="16568" x="2286000" y="777875"/>
          <p14:tracePt t="16575" x="2292350" y="784225"/>
          <p14:tracePt t="16588" x="2301875" y="800100"/>
          <p14:tracePt t="16604" x="2311400" y="803275"/>
          <p14:tracePt t="16621" x="2327275" y="803275"/>
          <p14:tracePt t="16639" x="2339975" y="809625"/>
          <p14:tracePt t="16672" x="2339975" y="812800"/>
          <p14:tracePt t="16690" x="2346325" y="819150"/>
          <p14:tracePt t="16705" x="2355850" y="825500"/>
          <p14:tracePt t="16722" x="2362200" y="835025"/>
          <p14:tracePt t="16725" x="2371725" y="844550"/>
          <p14:tracePt t="16739" x="2381250" y="854075"/>
          <p14:tracePt t="16755" x="2390775" y="860425"/>
          <p14:tracePt t="16771" x="2400300" y="863600"/>
          <p14:tracePt t="16788" x="2422525" y="869950"/>
          <p14:tracePt t="16805" x="2432050" y="873125"/>
          <p14:tracePt t="16821" x="2435225" y="873125"/>
          <p14:tracePt t="16923" x="2435225" y="866775"/>
          <p14:tracePt t="16938" x="2435225" y="863600"/>
          <p14:tracePt t="16945" x="2435225" y="857250"/>
          <p14:tracePt t="16954" x="2435225" y="854075"/>
          <p14:tracePt t="16971" x="2435225" y="838200"/>
          <p14:tracePt t="16987" x="2425700" y="828675"/>
          <p14:tracePt t="17004" x="2409825" y="815975"/>
          <p14:tracePt t="17021" x="2400300" y="815975"/>
          <p14:tracePt t="17038" x="2384425" y="806450"/>
          <p14:tracePt t="17054" x="2374900" y="803275"/>
          <p14:tracePt t="17072" x="2359025" y="796925"/>
          <p14:tracePt t="17088" x="2346325" y="796925"/>
          <p14:tracePt t="17104" x="2333625" y="796925"/>
          <p14:tracePt t="17437" x="2336800" y="800100"/>
          <p14:tracePt t="17444" x="2346325" y="806450"/>
          <p14:tracePt t="17455" x="2359025" y="809625"/>
          <p14:tracePt t="17471" x="2393950" y="828675"/>
          <p14:tracePt t="17488" x="2403475" y="838200"/>
          <p14:tracePt t="17521" x="2428875" y="863600"/>
          <p14:tracePt t="17554" x="2438400" y="863600"/>
          <p14:tracePt t="18732" x="2419350" y="860425"/>
          <p14:tracePt t="18739" x="2400300" y="854075"/>
          <p14:tracePt t="18754" x="2355850" y="841375"/>
          <p14:tracePt t="18771" x="2333625" y="841375"/>
          <p14:tracePt t="18788" x="2311400" y="841375"/>
          <p14:tracePt t="18804" x="2301875" y="841375"/>
          <p14:tracePt t="18821" x="2292350" y="841375"/>
          <p14:tracePt t="18854" x="2282825" y="841375"/>
          <p14:tracePt t="18904" x="2282825" y="838200"/>
          <p14:tracePt t="18921" x="2282825" y="831850"/>
          <p14:tracePt t="18945" x="2282825" y="828675"/>
          <p14:tracePt t="18966" x="2282825" y="822325"/>
          <p14:tracePt t="18994" x="2286000" y="812800"/>
          <p14:tracePt t="19001" x="2289175" y="812800"/>
          <p14:tracePt t="19009" x="2295525" y="812800"/>
          <p14:tracePt t="19021" x="2298700" y="812800"/>
          <p14:tracePt t="19037" x="2314575" y="812800"/>
          <p14:tracePt t="19054" x="2336800" y="812800"/>
          <p14:tracePt t="19071" x="2352675" y="819150"/>
          <p14:tracePt t="19087" x="2393950" y="831850"/>
          <p14:tracePt t="19104" x="2416175" y="838200"/>
          <p14:tracePt t="19121" x="2438400" y="844550"/>
          <p14:tracePt t="19137" x="2473325" y="850900"/>
          <p14:tracePt t="19154" x="2501900" y="850900"/>
          <p14:tracePt t="19171" x="2524125" y="857250"/>
          <p14:tracePt t="19187" x="2559050" y="863600"/>
          <p14:tracePt t="19204" x="2568575" y="863600"/>
          <p14:tracePt t="19221" x="2578100" y="863600"/>
          <p14:tracePt t="19592" x="2578100" y="860425"/>
          <p14:tracePt t="19599" x="2565400" y="854075"/>
          <p14:tracePt t="19607" x="2555875" y="854075"/>
          <p14:tracePt t="19621" x="2517775" y="841375"/>
          <p14:tracePt t="19638" x="2479675" y="828675"/>
          <p14:tracePt t="19654" x="2441575" y="809625"/>
          <p14:tracePt t="19671" x="2393950" y="793750"/>
          <p14:tracePt t="19688" x="2371725" y="793750"/>
          <p14:tracePt t="19704" x="2362200" y="793750"/>
          <p14:tracePt t="19721" x="2346325" y="793750"/>
          <p14:tracePt t="19784" x="2349500" y="793750"/>
          <p14:tracePt t="19792" x="2352675" y="793750"/>
          <p14:tracePt t="19804" x="2359025" y="793750"/>
          <p14:tracePt t="20020" x="2362200" y="793750"/>
          <p14:tracePt t="20646" x="2362200" y="746125"/>
          <p14:tracePt t="20653" x="2355850" y="676275"/>
          <p14:tracePt t="20660" x="2349500" y="606425"/>
          <p14:tracePt t="20671" x="2339975" y="536575"/>
          <p14:tracePt t="20688" x="2276475" y="323850"/>
          <p14:tracePt t="20704" x="2241550" y="203200"/>
          <p14:tracePt t="20739" x="2159000" y="57150"/>
          <p14:tracePt t="20771" x="2089150" y="0"/>
          <p14:tracePt t="20788" x="2044700" y="0"/>
          <p14:tracePt t="20804" x="2022475" y="0"/>
          <p14:tracePt t="20821" x="1990725" y="0"/>
          <p14:tracePt t="20837" x="1955800" y="0"/>
          <p14:tracePt t="20854" x="1924050" y="0"/>
          <p14:tracePt t="20871" x="1901825" y="0"/>
          <p14:tracePt t="20887" x="1857375" y="0"/>
          <p14:tracePt t="20904" x="1812925" y="0"/>
          <p14:tracePt t="20920" x="1778000" y="0"/>
          <p14:tracePt t="20938" x="1714500" y="0"/>
          <p14:tracePt t="20954" x="1670050" y="0"/>
          <p14:tracePt t="20971" x="1625600" y="0"/>
          <p14:tracePt t="20987" x="1590675" y="9525"/>
          <p14:tracePt t="21004" x="1562100" y="19050"/>
          <p14:tracePt t="21021" x="1536700" y="50800"/>
          <p14:tracePt t="21037" x="1501775" y="127000"/>
          <p14:tracePt t="21054" x="1479550" y="212725"/>
          <p14:tracePt t="21071" x="1460500" y="320675"/>
          <p14:tracePt t="21087" x="1438275" y="485775"/>
          <p14:tracePt t="21104" x="1438275" y="612775"/>
          <p14:tracePt t="21121" x="1438275" y="739775"/>
          <p14:tracePt t="21137" x="1419225" y="914400"/>
          <p14:tracePt t="21154" x="1419225" y="1006475"/>
          <p14:tracePt t="21171" x="1419225" y="1089025"/>
          <p14:tracePt t="21187" x="1419225" y="1184275"/>
          <p14:tracePt t="21204" x="1419225" y="1228725"/>
          <p14:tracePt t="21221" x="1419225" y="1266825"/>
          <p14:tracePt t="21238" x="1419225" y="1304925"/>
          <p14:tracePt t="21254" x="1419225" y="1343025"/>
          <p14:tracePt t="21270" x="1435100" y="1374775"/>
          <p14:tracePt t="21273" x="1441450" y="1384300"/>
          <p14:tracePt t="21288" x="1450975" y="1416050"/>
          <p14:tracePt t="21303" x="1463675" y="1438275"/>
          <p14:tracePt t="21321" x="1489075" y="1476375"/>
          <p14:tracePt t="21337" x="1504950" y="1485900"/>
          <p14:tracePt t="21354" x="1527175" y="1498600"/>
          <p14:tracePt t="21371" x="1590675" y="1504950"/>
          <p14:tracePt t="21387" x="1651000" y="1501775"/>
          <p14:tracePt t="21404" x="1736725" y="1485900"/>
          <p14:tracePt t="21421" x="1882775" y="1444625"/>
          <p14:tracePt t="21437" x="1949450" y="1422400"/>
          <p14:tracePt t="21454" x="2035175" y="1406525"/>
          <p14:tracePt t="21471" x="2155825" y="1384300"/>
          <p14:tracePt t="21488" x="2232025" y="1371600"/>
          <p14:tracePt t="21505" x="2286000" y="1355725"/>
          <p14:tracePt t="21521" x="2378075" y="1355725"/>
          <p14:tracePt t="21537" x="2432050" y="1349375"/>
          <p14:tracePt t="21554" x="2482850" y="1349375"/>
          <p14:tracePt t="21571" x="2559050" y="1343025"/>
          <p14:tracePt t="21588" x="2597150" y="1336675"/>
          <p14:tracePt t="21604" x="2641600" y="1336675"/>
          <p14:tracePt t="21621" x="2682875" y="1330325"/>
          <p14:tracePt t="21637" x="2714625" y="1317625"/>
          <p14:tracePt t="21654" x="2743200" y="1317625"/>
          <p14:tracePt t="21670" x="2778125" y="1295400"/>
          <p14:tracePt t="21687" x="2809875" y="1282700"/>
          <p14:tracePt t="21704" x="2832100" y="1270000"/>
          <p14:tracePt t="21721" x="2873375" y="1254125"/>
          <p14:tracePt t="21738" x="2898775" y="1235075"/>
          <p14:tracePt t="21755" x="2930525" y="1209675"/>
          <p14:tracePt t="21771" x="2974975" y="1165225"/>
          <p14:tracePt t="21787" x="2997200" y="1133475"/>
          <p14:tracePt t="21805" x="3025775" y="1079500"/>
          <p14:tracePt t="21822" x="3073400" y="952500"/>
          <p14:tracePt t="21838" x="3089275" y="854075"/>
          <p14:tracePt t="21854" x="3089275" y="796925"/>
          <p14:tracePt t="21871" x="3079750" y="723900"/>
          <p14:tracePt t="21887" x="3057525" y="669925"/>
          <p14:tracePt t="21905" x="2997200" y="561975"/>
          <p14:tracePt t="21921" x="2940050" y="469900"/>
          <p14:tracePt t="21937" x="2873375" y="387350"/>
          <p14:tracePt t="21954" x="2828925" y="327025"/>
          <p14:tracePt t="21971" x="2755900" y="260350"/>
          <p14:tracePt t="21987" x="2701925" y="231775"/>
          <p14:tracePt t="22004" x="2593975" y="180975"/>
          <p14:tracePt t="22021" x="2527300" y="149225"/>
          <p14:tracePt t="22037" x="2466975" y="114300"/>
          <p14:tracePt t="22054" x="2419350" y="95250"/>
          <p14:tracePt t="22070" x="2403475" y="88900"/>
          <p14:tracePt t="22087" x="2390775" y="88900"/>
          <p14:tracePt t="22104" x="2371725" y="88900"/>
          <p14:tracePt t="22120" x="2362200" y="88900"/>
          <p14:tracePt t="22137" x="2352675" y="88900"/>
          <p14:tracePt t="22154" x="2336800" y="101600"/>
          <p14:tracePt t="22170" x="2327275" y="111125"/>
          <p14:tracePt t="22187" x="2317750" y="127000"/>
          <p14:tracePt t="22204" x="2282825" y="142875"/>
          <p14:tracePt t="22221" x="2266950" y="152400"/>
          <p14:tracePt t="22237" x="2244725" y="158750"/>
          <p14:tracePt t="22254" x="2209800" y="184150"/>
          <p14:tracePt t="22270" x="2184400" y="193675"/>
          <p14:tracePt t="22287" x="2155825" y="206375"/>
          <p14:tracePt t="22290" x="2143125" y="212725"/>
          <p14:tracePt t="22304" x="2111375" y="254000"/>
          <p14:tracePt t="22320" x="2082800" y="298450"/>
          <p14:tracePt t="22337" x="2054225" y="365125"/>
          <p14:tracePt t="22353" x="2009775" y="444500"/>
          <p14:tracePt t="22371" x="1997075" y="498475"/>
          <p14:tracePt t="22387" x="1984375" y="558800"/>
          <p14:tracePt t="22404" x="1939925" y="657225"/>
          <p14:tracePt t="22421" x="1911350" y="723900"/>
          <p14:tracePt t="22439" x="1873250" y="781050"/>
          <p14:tracePt t="22454" x="1847850" y="847725"/>
          <p14:tracePt t="22471" x="1828800" y="876300"/>
          <p14:tracePt t="22487" x="1819275" y="901700"/>
          <p14:tracePt t="22504" x="1806575" y="914400"/>
          <p14:tracePt t="22521" x="1806575" y="930275"/>
          <p14:tracePt t="22537" x="1806575" y="939800"/>
          <p14:tracePt t="22554" x="1806575" y="955675"/>
          <p14:tracePt t="22570" x="1803400" y="958850"/>
          <p14:tracePt t="22604" x="1803400" y="981075"/>
          <p14:tracePt t="22621" x="1803400" y="990600"/>
          <p14:tracePt t="22638" x="1844675" y="1019175"/>
          <p14:tracePt t="22654" x="1901825" y="1063625"/>
          <p14:tracePt t="22670" x="2006600" y="1123950"/>
          <p14:tracePt t="22688" x="2200275" y="1212850"/>
          <p14:tracePt t="22704" x="2324100" y="1263650"/>
          <p14:tracePt t="22721" x="2466975" y="1327150"/>
          <p14:tracePt t="22738" x="2676525" y="1425575"/>
          <p14:tracePt t="22754" x="2809875" y="1489075"/>
          <p14:tracePt t="22771" x="2898775" y="1520825"/>
          <p14:tracePt t="22787" x="3016250" y="1577975"/>
          <p14:tracePt t="22804" x="3070225" y="1590675"/>
          <p14:tracePt t="22820" x="3108325" y="1590675"/>
          <p14:tracePt t="22837" x="3133725" y="1581150"/>
          <p14:tracePt t="22854" x="3152775" y="1562100"/>
          <p14:tracePt t="22871" x="3165475" y="1524000"/>
          <p14:tracePt t="22887" x="3178175" y="1450975"/>
          <p14:tracePt t="22904" x="3178175" y="1400175"/>
          <p14:tracePt t="22921" x="3178175" y="1339850"/>
          <p14:tracePt t="22937" x="3165475" y="1222375"/>
          <p14:tracePt t="22954" x="3133725" y="1136650"/>
          <p14:tracePt t="22971" x="3101975" y="1057275"/>
          <p14:tracePt t="22987" x="3048000" y="939800"/>
          <p14:tracePt t="23004" x="3019425" y="882650"/>
          <p14:tracePt t="23021" x="2984500" y="835025"/>
          <p14:tracePt t="23037" x="2952750" y="784225"/>
          <p14:tracePt t="23054" x="2921000" y="758825"/>
          <p14:tracePt t="23071" x="2901950" y="736600"/>
          <p14:tracePt t="23087" x="2857500" y="692150"/>
          <p14:tracePt t="23104" x="2825750" y="650875"/>
          <p14:tracePt t="23122" x="2771775" y="606425"/>
          <p14:tracePt t="23137" x="2749550" y="574675"/>
          <p14:tracePt t="23154" x="2717800" y="549275"/>
          <p14:tracePt t="23171" x="2705100" y="533400"/>
          <p14:tracePt t="23187" x="2692400" y="520700"/>
          <p14:tracePt t="23203" x="2676525" y="514350"/>
          <p14:tracePt t="23221" x="2660650" y="504825"/>
          <p14:tracePt t="23237" x="2657475" y="504825"/>
          <p14:tracePt t="23279" x="2651125" y="504825"/>
          <p14:tracePt t="24640" x="2679700" y="514350"/>
          <p14:tracePt t="24646" x="2740025" y="539750"/>
          <p14:tracePt t="24653" x="2813050" y="568325"/>
          <p14:tracePt t="24671" x="2959100" y="628650"/>
          <p14:tracePt t="24688" x="3184525" y="720725"/>
          <p14:tracePt t="24705" x="3330575" y="793750"/>
          <p14:tracePt t="24731" x="3609975" y="911225"/>
          <p14:tracePt t="24756" x="3806825" y="1000125"/>
          <p14:tracePt t="24788" x="4032250" y="1098550"/>
          <p14:tracePt t="24804" x="4079875" y="1117600"/>
          <p14:tracePt t="24820" x="4095750" y="1123950"/>
          <p14:tracePt t="24837" x="4114800" y="1123950"/>
          <p14:tracePt t="24853" x="4114800" y="1111250"/>
          <p14:tracePt t="24870" x="4114800" y="1073150"/>
          <p14:tracePt t="24888" x="4114800" y="971550"/>
          <p14:tracePt t="24903" x="4114800" y="898525"/>
          <p14:tracePt t="24920" x="4114800" y="847725"/>
          <p14:tracePt t="24937" x="4114800" y="746125"/>
          <p14:tracePt t="24953" x="4124325" y="673100"/>
          <p14:tracePt t="24970" x="4137025" y="619125"/>
          <p14:tracePt t="24987" x="4156075" y="555625"/>
          <p14:tracePt t="25003" x="4168775" y="533400"/>
          <p14:tracePt t="25020" x="4194175" y="501650"/>
          <p14:tracePt t="25037" x="4244975" y="476250"/>
          <p14:tracePt t="25053" x="4279900" y="463550"/>
          <p14:tracePt t="25070" x="4311650" y="444500"/>
          <p14:tracePt t="25087" x="4340225" y="428625"/>
          <p14:tracePt t="25104" x="4349750" y="419100"/>
          <p14:tracePt t="25120" x="4368800" y="387350"/>
          <p14:tracePt t="25137" x="4378325" y="358775"/>
          <p14:tracePt t="25153" x="4378325" y="349250"/>
          <p14:tracePt t="25170" x="4378325" y="336550"/>
          <p14:tracePt t="25187" x="4371975" y="336550"/>
          <p14:tracePt t="25204" x="4356100" y="336550"/>
          <p14:tracePt t="25220" x="4333875" y="323850"/>
          <p14:tracePt t="25237" x="4270375" y="304800"/>
          <p14:tracePt t="25253" x="4225925" y="292100"/>
          <p14:tracePt t="25270" x="4187825" y="273050"/>
          <p14:tracePt t="25287" x="4152900" y="260350"/>
          <p14:tracePt t="25303" x="4140200" y="260350"/>
          <p14:tracePt t="25321" x="4127500" y="260350"/>
          <p14:tracePt t="25337" x="4105275" y="260350"/>
          <p14:tracePt t="25353" x="4083050" y="254000"/>
          <p14:tracePt t="25371" x="4032250" y="234950"/>
          <p14:tracePt t="25387" x="4010025" y="228600"/>
          <p14:tracePt t="25403" x="3981450" y="228600"/>
          <p14:tracePt t="25421" x="3962400" y="228600"/>
          <p14:tracePt t="25437" x="3946525" y="228600"/>
          <p14:tracePt t="25454" x="3937000" y="228600"/>
          <p14:tracePt t="25471" x="3921125" y="228600"/>
          <p14:tracePt t="25487" x="3905250" y="228600"/>
          <p14:tracePt t="25503" x="3876675" y="228600"/>
          <p14:tracePt t="25521" x="3835400" y="228600"/>
          <p14:tracePt t="25537" x="3813175" y="228600"/>
          <p14:tracePt t="25554" x="3797300" y="228600"/>
          <p14:tracePt t="25570" x="3778250" y="228600"/>
          <p14:tracePt t="25587" x="3768725" y="228600"/>
          <p14:tracePt t="25603" x="3752850" y="228600"/>
          <p14:tracePt t="25620" x="3714750" y="228600"/>
          <p14:tracePt t="25637" x="3689350" y="231775"/>
          <p14:tracePt t="25653" x="3660775" y="244475"/>
          <p14:tracePt t="25670" x="3638550" y="260350"/>
          <p14:tracePt t="25687" x="3629025" y="269875"/>
          <p14:tracePt t="25703" x="3613150" y="285750"/>
          <p14:tracePt t="25720" x="3597275" y="307975"/>
          <p14:tracePt t="25737" x="3584575" y="336550"/>
          <p14:tracePt t="25754" x="3571875" y="361950"/>
          <p14:tracePt t="25770" x="3549650" y="403225"/>
          <p14:tracePt t="25787" x="3536950" y="428625"/>
          <p14:tracePt t="25803" x="3524250" y="473075"/>
          <p14:tracePt t="25820" x="3517900" y="542925"/>
          <p14:tracePt t="25837" x="3517900" y="596900"/>
          <p14:tracePt t="25854" x="3517900" y="631825"/>
          <p14:tracePt t="25857" x="3517900" y="650875"/>
          <p14:tracePt t="25870" x="3517900" y="688975"/>
          <p14:tracePt t="25887" x="3517900" y="723900"/>
          <p14:tracePt t="25903" x="3517900" y="762000"/>
          <p14:tracePt t="25920" x="3517900" y="822325"/>
          <p14:tracePt t="25937" x="3517900" y="866775"/>
          <p14:tracePt t="25953" x="3517900" y="911225"/>
          <p14:tracePt t="25970" x="3517900" y="974725"/>
          <p14:tracePt t="25987" x="3517900" y="996950"/>
          <p14:tracePt t="26003" x="3517900" y="1025525"/>
          <p14:tracePt t="26021" x="3521075" y="1057275"/>
          <p14:tracePt t="26037" x="3533775" y="1089025"/>
          <p14:tracePt t="26054" x="3562350" y="1133475"/>
          <p14:tracePt t="26070" x="3603625" y="1171575"/>
          <p14:tracePt t="26088" x="3686175" y="1228725"/>
          <p14:tracePt t="26105" x="3835400" y="1304925"/>
          <p14:tracePt t="26120" x="3933825" y="1336675"/>
          <p14:tracePt t="26137" x="4041775" y="1346200"/>
          <p14:tracePt t="26153" x="4175125" y="1327150"/>
          <p14:tracePt t="26170" x="4241800" y="1295400"/>
          <p14:tracePt t="26187" x="4298950" y="1260475"/>
          <p14:tracePt t="26204" x="4365625" y="1228725"/>
          <p14:tracePt t="26220" x="4403725" y="1209675"/>
          <p14:tracePt t="26237" x="4438650" y="1196975"/>
          <p14:tracePt t="26254" x="4489450" y="1177925"/>
          <p14:tracePt t="26270" x="4505325" y="1165225"/>
          <p14:tracePt t="26287" x="4514850" y="1149350"/>
          <p14:tracePt t="26304" x="4543425" y="1114425"/>
          <p14:tracePt t="26320" x="4556125" y="1069975"/>
          <p14:tracePt t="26337" x="4568825" y="1025525"/>
          <p14:tracePt t="26353" x="4594225" y="990600"/>
          <p14:tracePt t="26370" x="4600575" y="968375"/>
          <p14:tracePt t="26387" x="4610100" y="958850"/>
          <p14:tracePt t="26403" x="4613275" y="936625"/>
          <p14:tracePt t="26420" x="4625975" y="908050"/>
          <p14:tracePt t="26437" x="4632325" y="885825"/>
          <p14:tracePt t="26454" x="4638675" y="815975"/>
          <p14:tracePt t="26471" x="4638675" y="755650"/>
          <p14:tracePt t="26487" x="4629150" y="701675"/>
          <p14:tracePt t="26503" x="4610100" y="638175"/>
          <p14:tracePt t="26520" x="4591050" y="596900"/>
          <p14:tracePt t="26537" x="4556125" y="558800"/>
          <p14:tracePt t="26553" x="4492625" y="479425"/>
          <p14:tracePt t="26570" x="4445000" y="409575"/>
          <p14:tracePt t="26587" x="4394200" y="349250"/>
          <p14:tracePt t="26603" x="4340225" y="288925"/>
          <p14:tracePt t="26620" x="4292600" y="269875"/>
          <p14:tracePt t="26637" x="4229100" y="244475"/>
          <p14:tracePt t="26653" x="4191000" y="231775"/>
          <p14:tracePt t="26670" x="4146550" y="219075"/>
          <p14:tracePt t="26687" x="4089400" y="200025"/>
          <p14:tracePt t="26703" x="4067175" y="180975"/>
          <p14:tracePt t="26720" x="4035425" y="180975"/>
          <p14:tracePt t="26737" x="4003675" y="180975"/>
          <p14:tracePt t="26754" x="3981450" y="180975"/>
          <p14:tracePt t="26770" x="3965575" y="180975"/>
          <p14:tracePt t="26787" x="3949700" y="180975"/>
          <p14:tracePt t="26804" x="3933825" y="180975"/>
          <p14:tracePt t="26820" x="3924300" y="180975"/>
          <p14:tracePt t="26837" x="3911600" y="180975"/>
          <p14:tracePt t="26853" x="3902075" y="180975"/>
          <p14:tracePt t="26870" x="3892550" y="180975"/>
          <p14:tracePt t="26887" x="3870325" y="180975"/>
          <p14:tracePt t="26903" x="3860800" y="180975"/>
          <p14:tracePt t="26920" x="3851275" y="184150"/>
          <p14:tracePt t="26936" x="3832225" y="203200"/>
          <p14:tracePt t="26954" x="3819525" y="212725"/>
          <p14:tracePt t="26971" x="3810000" y="222250"/>
          <p14:tracePt t="26987" x="3797300" y="244475"/>
          <p14:tracePt t="27003" x="3781425" y="254000"/>
          <p14:tracePt t="27020" x="3765550" y="263525"/>
          <p14:tracePt t="27036" x="3721100" y="301625"/>
          <p14:tracePt t="27053" x="3695700" y="327025"/>
          <p14:tracePt t="27070" x="3673475" y="349250"/>
          <p14:tracePt t="27087" x="3625850" y="409575"/>
          <p14:tracePt t="27103" x="3606800" y="441325"/>
          <p14:tracePt t="27120" x="3590925" y="466725"/>
          <p14:tracePt t="27138" x="3578225" y="485775"/>
          <p14:tracePt t="27154" x="3578225" y="495300"/>
          <p14:tracePt t="27170" x="3578225" y="504825"/>
          <p14:tracePt t="27187" x="3578225" y="520700"/>
          <p14:tracePt t="27203" x="3578225" y="523875"/>
          <p14:tracePt t="27293" x="3575050" y="523875"/>
          <p14:tracePt t="27299" x="3568700" y="523875"/>
          <p14:tracePt t="27592" x="3568700" y="561975"/>
          <p14:tracePt t="27599" x="3568700" y="631825"/>
          <p14:tracePt t="27606" x="3568700" y="698500"/>
          <p14:tracePt t="27620" x="3568700" y="815975"/>
          <p14:tracePt t="27637" x="3556000" y="901700"/>
          <p14:tracePt t="27653" x="3546475" y="984250"/>
          <p14:tracePt t="27670" x="3546475" y="1111250"/>
          <p14:tracePt t="27703" x="3546475" y="1266825"/>
          <p14:tracePt t="27737" x="3549650" y="1412875"/>
          <p14:tracePt t="27753" x="3556000" y="1476375"/>
          <p14:tracePt t="27770" x="3556000" y="1543050"/>
          <p14:tracePt t="27787" x="3556000" y="1587500"/>
          <p14:tracePt t="27803" x="3556000" y="1625600"/>
          <p14:tracePt t="27821" x="3556000" y="1657350"/>
          <p14:tracePt t="27837" x="3556000" y="1685925"/>
          <p14:tracePt t="27853" x="3556000" y="1708150"/>
          <p14:tracePt t="27870" x="3556000" y="1749425"/>
          <p14:tracePt t="27887" x="3556000" y="1771650"/>
          <p14:tracePt t="27903" x="3556000" y="1800225"/>
          <p14:tracePt t="27920" x="3556000" y="1854200"/>
          <p14:tracePt t="27937" x="3556000" y="1892300"/>
          <p14:tracePt t="27953" x="3556000" y="1920875"/>
          <p14:tracePt t="27970" x="3556000" y="1955800"/>
          <p14:tracePt t="27987" x="3562350" y="1978025"/>
          <p14:tracePt t="28003" x="3571875" y="1987550"/>
          <p14:tracePt t="28020" x="3587750" y="2000250"/>
          <p14:tracePt t="28037" x="3597275" y="2009775"/>
          <p14:tracePt t="28053" x="3613150" y="2025650"/>
          <p14:tracePt t="28071" x="3629025" y="2038350"/>
          <p14:tracePt t="28087" x="3638550" y="2047875"/>
          <p14:tracePt t="28104" x="3651250" y="2051050"/>
          <p14:tracePt t="28120" x="3663950" y="2057400"/>
          <p14:tracePt t="28136" x="3663950" y="2060575"/>
          <p14:tracePt t="28153" x="3663950" y="2076450"/>
          <p14:tracePt t="28170" x="3663950" y="2085975"/>
          <p14:tracePt t="28187" x="3663950" y="2095500"/>
          <p14:tracePt t="28203" x="3648075" y="2136775"/>
          <p14:tracePt t="28220" x="3635375" y="2174875"/>
          <p14:tracePt t="28237" x="3622675" y="2219325"/>
          <p14:tracePt t="28253" x="3603625" y="2276475"/>
          <p14:tracePt t="28270" x="3584575" y="2301875"/>
          <p14:tracePt t="28287" x="3571875" y="2339975"/>
          <p14:tracePt t="28303" x="3568700" y="2381250"/>
          <p14:tracePt t="28320" x="3568700" y="2403475"/>
          <p14:tracePt t="28336" x="3568700" y="2425700"/>
          <p14:tracePt t="28353" x="3568700" y="2463800"/>
          <p14:tracePt t="28370" x="3568700" y="2492375"/>
          <p14:tracePt t="28387" x="3568700" y="2514600"/>
          <p14:tracePt t="28403" x="3581400" y="2559050"/>
          <p14:tracePt t="28420" x="3597275" y="2568575"/>
          <p14:tracePt t="28437" x="3606800" y="2578100"/>
          <p14:tracePt t="28453" x="3622675" y="2587625"/>
          <p14:tracePt t="28470" x="3632200" y="2587625"/>
          <p14:tracePt t="28488" x="3651250" y="2584450"/>
          <p14:tracePt t="28503" x="3663950" y="2571750"/>
          <p14:tracePt t="28520" x="3689350" y="2530475"/>
          <p14:tracePt t="28537" x="3721100" y="2492375"/>
          <p14:tracePt t="28553" x="3759200" y="2425700"/>
          <p14:tracePt t="28570" x="3794125" y="2378075"/>
          <p14:tracePt t="28587" x="3832225" y="2311400"/>
          <p14:tracePt t="28603" x="3905250" y="2190750"/>
          <p14:tracePt t="28620" x="3952875" y="2108200"/>
          <p14:tracePt t="28637" x="3987800" y="2016125"/>
          <p14:tracePt t="28653" x="4006850" y="1978025"/>
          <p14:tracePt t="28670" x="4019550" y="1917700"/>
          <p14:tracePt t="28687" x="4041775" y="1816100"/>
          <p14:tracePt t="28703" x="4057650" y="1730375"/>
          <p14:tracePt t="28720" x="4064000" y="1647825"/>
          <p14:tracePt t="28737" x="4083050" y="1470025"/>
          <p14:tracePt t="28754" x="4089400" y="1365250"/>
          <p14:tracePt t="28770" x="4089400" y="1292225"/>
          <p14:tracePt t="28787" x="4089400" y="1231900"/>
          <p14:tracePt t="28803" x="4089400" y="1187450"/>
          <p14:tracePt t="28820" x="4089400" y="1158875"/>
          <p14:tracePt t="28837" x="4089400" y="1054100"/>
          <p14:tracePt t="28853" x="4105275" y="968375"/>
          <p14:tracePt t="28870" x="4121150" y="882650"/>
          <p14:tracePt t="28886" x="4143375" y="784225"/>
          <p14:tracePt t="28903" x="4165600" y="723900"/>
          <p14:tracePt t="28920" x="4178300" y="679450"/>
          <p14:tracePt t="28937" x="4191000" y="631825"/>
          <p14:tracePt t="28953" x="4203700" y="600075"/>
          <p14:tracePt t="28970" x="4222750" y="555625"/>
          <p14:tracePt t="28986" x="4241800" y="492125"/>
          <p14:tracePt t="29003" x="4254500" y="428625"/>
          <p14:tracePt t="29020" x="4270375" y="352425"/>
          <p14:tracePt t="29036" x="4276725" y="263525"/>
          <p14:tracePt t="29053" x="4276725" y="228600"/>
          <p14:tracePt t="29070" x="4270375" y="203200"/>
          <p14:tracePt t="29086" x="4248150" y="177800"/>
          <p14:tracePt t="29103" x="4216400" y="152400"/>
          <p14:tracePt t="29120" x="4191000" y="127000"/>
          <p14:tracePt t="29137" x="4146550" y="69850"/>
          <p14:tracePt t="29154" x="4121150" y="38100"/>
          <p14:tracePt t="29172" x="4079875" y="6350"/>
          <p14:tracePt t="29187" x="4054475" y="0"/>
          <p14:tracePt t="29203" x="4025900" y="0"/>
          <p14:tracePt t="29221" x="3990975" y="0"/>
          <p14:tracePt t="29237" x="3962400" y="0"/>
          <p14:tracePt t="29253" x="3946525" y="0"/>
          <p14:tracePt t="29270" x="3924300" y="3175"/>
          <p14:tracePt t="29287" x="3889375" y="25400"/>
          <p14:tracePt t="29304" x="3857625" y="38100"/>
          <p14:tracePt t="29321" x="3800475" y="57150"/>
          <p14:tracePt t="29336" x="3778250" y="73025"/>
          <p14:tracePt t="29353" x="3746500" y="85725"/>
          <p14:tracePt t="29370" x="3705225" y="123825"/>
          <p14:tracePt t="29387" x="3673475" y="149225"/>
          <p14:tracePt t="29406" x="3635375" y="187325"/>
          <p14:tracePt t="29420" x="3609975" y="212725"/>
          <p14:tracePt t="29436" x="3587750" y="222250"/>
          <p14:tracePt t="29453" x="3556000" y="241300"/>
          <p14:tracePt t="29470" x="3521075" y="273050"/>
          <p14:tracePt t="29487" x="3495675" y="288925"/>
          <p14:tracePt t="29504" x="3476625" y="314325"/>
          <p14:tracePt t="29521" x="3460750" y="339725"/>
          <p14:tracePt t="29537" x="3444875" y="352425"/>
          <p14:tracePt t="29554" x="3435350" y="371475"/>
          <p14:tracePt t="29570" x="3432175" y="393700"/>
          <p14:tracePt t="29586" x="3432175" y="409575"/>
          <p14:tracePt t="29603" x="3432175" y="438150"/>
          <p14:tracePt t="29620" x="3432175" y="476250"/>
          <p14:tracePt t="29636" x="3432175" y="508000"/>
          <p14:tracePt t="29653" x="3432175" y="542925"/>
          <p14:tracePt t="29670" x="3432175" y="584200"/>
          <p14:tracePt t="29686" x="3432175" y="612775"/>
          <p14:tracePt t="29703" x="3432175" y="635000"/>
          <p14:tracePt t="29719" x="3457575" y="679450"/>
          <p14:tracePt t="29737" x="3470275" y="717550"/>
          <p14:tracePt t="29753" x="3482975" y="755650"/>
          <p14:tracePt t="29770" x="3502025" y="835025"/>
          <p14:tracePt t="29787" x="3521075" y="879475"/>
          <p14:tracePt t="29803" x="3533775" y="923925"/>
          <p14:tracePt t="29820" x="3556000" y="996950"/>
          <p14:tracePt t="29836" x="3568700" y="1044575"/>
          <p14:tracePt t="29853" x="3587750" y="1082675"/>
          <p14:tracePt t="29870" x="3603625" y="1139825"/>
          <p14:tracePt t="29886" x="3616325" y="1174750"/>
          <p14:tracePt t="29903" x="3635375" y="1200150"/>
          <p14:tracePt t="29920" x="3679825" y="1244600"/>
          <p14:tracePt t="29937" x="3727450" y="1270000"/>
          <p14:tracePt t="29953" x="3771900" y="1289050"/>
          <p14:tracePt t="29970" x="3816350" y="1308100"/>
          <p14:tracePt t="29986" x="3844925" y="1308100"/>
          <p14:tracePt t="30003" x="3867150" y="1308100"/>
          <p14:tracePt t="30020" x="3914775" y="1308100"/>
          <p14:tracePt t="30037" x="3959225" y="1292225"/>
          <p14:tracePt t="30054" x="4022725" y="1273175"/>
          <p14:tracePt t="30069" x="4060825" y="1260475"/>
          <p14:tracePt t="30087" x="4102100" y="1228725"/>
          <p14:tracePt t="30103" x="4152900" y="1174750"/>
          <p14:tracePt t="30120" x="4181475" y="1127125"/>
          <p14:tracePt t="30136" x="4213225" y="1089025"/>
          <p14:tracePt t="30154" x="4235450" y="1060450"/>
          <p14:tracePt t="30169" x="4251325" y="1044575"/>
          <p14:tracePt t="30187" x="4283075" y="1025525"/>
          <p14:tracePt t="30203" x="4318000" y="1003300"/>
          <p14:tracePt t="30219" x="4349750" y="971550"/>
          <p14:tracePt t="30237" x="4368800" y="939800"/>
          <p14:tracePt t="30253" x="4410075" y="857250"/>
          <p14:tracePt t="30270" x="4425950" y="793750"/>
          <p14:tracePt t="30287" x="4432300" y="749300"/>
          <p14:tracePt t="30303" x="4438650" y="692150"/>
          <p14:tracePt t="30320" x="4438650" y="669925"/>
          <p14:tracePt t="30336" x="4438650" y="660400"/>
          <p14:tracePt t="30353" x="4448175" y="641350"/>
          <p14:tracePt t="30370" x="4464050" y="631825"/>
          <p14:tracePt t="30386" x="4473575" y="612775"/>
          <p14:tracePt t="30388" x="4479925" y="596900"/>
          <p14:tracePt t="30403" x="4486275" y="574675"/>
          <p14:tracePt t="30420" x="4489450" y="552450"/>
          <p14:tracePt t="30437" x="4495800" y="536575"/>
          <p14:tracePt t="30453" x="4502150" y="514350"/>
          <p14:tracePt t="30470" x="4502150" y="504825"/>
          <p14:tracePt t="30486" x="4502150" y="488950"/>
          <p14:tracePt t="30503" x="4502150" y="476250"/>
          <p14:tracePt t="30520" x="4502150" y="466725"/>
          <p14:tracePt t="30537" x="4502150" y="457200"/>
          <p14:tracePt t="30553" x="4489450" y="434975"/>
          <p14:tracePt t="30570" x="4479925" y="425450"/>
          <p14:tracePt t="30586" x="4470400" y="415925"/>
          <p14:tracePt t="30603" x="4448175" y="409575"/>
          <p14:tracePt t="30620" x="4438650" y="406400"/>
          <p14:tracePt t="30637" x="4425950" y="400050"/>
          <p14:tracePt t="30653" x="4406900" y="384175"/>
          <p14:tracePt t="30670" x="4384675" y="371475"/>
          <p14:tracePt t="30687" x="4333875" y="355600"/>
          <p14:tracePt t="30703" x="4295775" y="342900"/>
          <p14:tracePt t="30720" x="4251325" y="330200"/>
          <p14:tracePt t="30737" x="4203700" y="311150"/>
          <p14:tracePt t="30754" x="4178300" y="298450"/>
          <p14:tracePt t="30771" x="4149725" y="298450"/>
          <p14:tracePt t="30788" x="4121150" y="282575"/>
          <p14:tracePt t="30804" x="4092575" y="269875"/>
          <p14:tracePt t="30820" x="4067175" y="257175"/>
          <p14:tracePt t="30836" x="4010025" y="238125"/>
          <p14:tracePt t="30853" x="3987800" y="228600"/>
          <p14:tracePt t="30870" x="3959225" y="228600"/>
          <p14:tracePt t="30887" x="3930650" y="228600"/>
          <p14:tracePt t="30903" x="3917950" y="228600"/>
          <p14:tracePt t="30920" x="3908425" y="228600"/>
          <p14:tracePt t="30936" x="3892550" y="228600"/>
          <p14:tracePt t="30953" x="3883025" y="228600"/>
          <p14:tracePt t="30970" x="3867150" y="228600"/>
          <p14:tracePt t="30986" x="3851275" y="228600"/>
          <p14:tracePt t="31003" x="3838575" y="228600"/>
          <p14:tracePt t="31020" x="3829050" y="228600"/>
          <p14:tracePt t="31036" x="3806825" y="228600"/>
          <p14:tracePt t="31053" x="3797300" y="228600"/>
          <p14:tracePt t="31070" x="3787775" y="228600"/>
          <p14:tracePt t="31086" x="3784600" y="228600"/>
          <p14:tracePt t="31521" x="3778250" y="234950"/>
          <p14:tracePt t="31527" x="3771900" y="247650"/>
          <p14:tracePt t="31536" x="3765550" y="260350"/>
          <p14:tracePt t="31553" x="3752850" y="295275"/>
          <p14:tracePt t="31570" x="3705225" y="422275"/>
          <p14:tracePt t="31587" x="3698875" y="527050"/>
          <p14:tracePt t="31603" x="3698875" y="622300"/>
          <p14:tracePt t="31636" x="3765550" y="974725"/>
          <p14:tracePt t="31669" x="3813175" y="1193800"/>
          <p14:tracePt t="31686" x="3825875" y="1257300"/>
          <p14:tracePt t="31704" x="3825875" y="1311275"/>
          <p14:tracePt t="31720" x="3825875" y="1349375"/>
          <p14:tracePt t="31736" x="3825875" y="1377950"/>
          <p14:tracePt t="31753" x="3825875" y="1387475"/>
          <p14:tracePt t="31771" x="3819525" y="1403350"/>
          <p14:tracePt t="31787" x="3819525" y="1412875"/>
          <p14:tracePt t="31804" x="3819525" y="1428750"/>
          <p14:tracePt t="31820" x="3819525" y="1435100"/>
          <p14:tracePt t="31912" x="3819525" y="1431925"/>
          <p14:tracePt t="31919" x="3819525" y="1425575"/>
          <p14:tracePt t="31926" x="3819525" y="1416050"/>
          <p14:tracePt t="31937" x="3822700" y="1412875"/>
          <p14:tracePt t="31953" x="3832225" y="1403350"/>
          <p14:tracePt t="31970" x="3835400" y="1374775"/>
          <p14:tracePt t="31986" x="3841750" y="1352550"/>
          <p14:tracePt t="32002" x="3841750" y="1336675"/>
          <p14:tracePt t="32020" x="3841750" y="1304925"/>
          <p14:tracePt t="32036" x="3841750" y="1289050"/>
          <p14:tracePt t="32054" x="3841750" y="1247775"/>
          <p14:tracePt t="32070" x="3841750" y="1219200"/>
          <p14:tracePt t="32087" x="3841750" y="1174750"/>
          <p14:tracePt t="32103" x="3841750" y="1120775"/>
          <p14:tracePt t="32119" x="3841750" y="1098550"/>
          <p14:tracePt t="32136" x="3841750" y="1082675"/>
          <p14:tracePt t="32153" x="3841750" y="1060450"/>
          <p14:tracePt t="32169" x="3841750" y="1050925"/>
          <p14:tracePt t="32186" x="3841750" y="1041400"/>
          <p14:tracePt t="32202" x="3841750" y="1031875"/>
          <p14:tracePt t="32219" x="3848100" y="1016000"/>
          <p14:tracePt t="32236" x="3863975" y="1006475"/>
          <p14:tracePt t="32253" x="3879850" y="987425"/>
          <p14:tracePt t="32270" x="3879850" y="971550"/>
          <p14:tracePt t="32287" x="3879850" y="962025"/>
          <p14:tracePt t="32303" x="3879850" y="946150"/>
          <p14:tracePt t="32320" x="3879850" y="936625"/>
          <p14:tracePt t="32336" x="3889375" y="920750"/>
          <p14:tracePt t="32353" x="3898900" y="908050"/>
          <p14:tracePt t="32370" x="3898900" y="885825"/>
          <p14:tracePt t="32386" x="3911600" y="860425"/>
          <p14:tracePt t="32403" x="3911600" y="847725"/>
          <p14:tracePt t="32419" x="3911600" y="838200"/>
          <p14:tracePt t="32436" x="3911600" y="831850"/>
          <p14:tracePt t="32452" x="3927475" y="831850"/>
          <p14:tracePt t="32469" x="3930650" y="828675"/>
          <p14:tracePt t="32486" x="3937000" y="815975"/>
          <p14:tracePt t="32503" x="3937000" y="806450"/>
          <p14:tracePt t="32519" x="3937000" y="796925"/>
          <p14:tracePt t="32553" x="3937000" y="787400"/>
          <p14:tracePt t="32569" x="3946525" y="781050"/>
          <p14:tracePt t="32586" x="3956050" y="765175"/>
          <p14:tracePt t="32603" x="3971925" y="755650"/>
          <p14:tracePt t="32709" x="3978275" y="755650"/>
          <p14:tracePt t="32716" x="3981450" y="755650"/>
          <p14:tracePt t="32723" x="3987800" y="755650"/>
          <p14:tracePt t="32823" x="3987800" y="758825"/>
          <p14:tracePt t="32830" x="3987800" y="762000"/>
          <p14:tracePt t="32837" x="3987800" y="774700"/>
          <p14:tracePt t="32853" x="3987800" y="784225"/>
          <p14:tracePt t="32870" x="3987800" y="806450"/>
          <p14:tracePt t="32886" x="4000500" y="847725"/>
          <p14:tracePt t="32903" x="4000500" y="876300"/>
          <p14:tracePt t="32920" x="4000500" y="911225"/>
          <p14:tracePt t="32936" x="4000500" y="968375"/>
          <p14:tracePt t="32952" x="4006850" y="1012825"/>
          <p14:tracePt t="32970" x="4025900" y="1057275"/>
          <p14:tracePt t="32987" x="4032250" y="1120775"/>
          <p14:tracePt t="33003" x="4032250" y="1149350"/>
          <p14:tracePt t="33019" x="4032250" y="1165225"/>
          <p14:tracePt t="33036" x="4032250" y="1181100"/>
          <p14:tracePt t="33053" x="4032250" y="1193800"/>
          <p14:tracePt t="33070" x="4032250" y="1206500"/>
          <p14:tracePt t="33086" x="4032250" y="1209675"/>
          <p14:tracePt t="33165" x="4032250" y="1203325"/>
          <p14:tracePt t="33171" x="4032250" y="1196975"/>
          <p14:tracePt t="33186" x="4032250" y="1184275"/>
          <p14:tracePt t="33202" x="4032250" y="1162050"/>
          <p14:tracePt t="33220" x="4032250" y="1139825"/>
          <p14:tracePt t="33236" x="4032250" y="1111250"/>
          <p14:tracePt t="33253" x="4032250" y="1098550"/>
          <p14:tracePt t="33270" x="4032250" y="1057275"/>
          <p14:tracePt t="33286" x="4032250" y="1035050"/>
          <p14:tracePt t="33302" x="4029075" y="1006475"/>
          <p14:tracePt t="33320" x="4010025" y="971550"/>
          <p14:tracePt t="33336" x="4003675" y="946150"/>
          <p14:tracePt t="33352" x="4000500" y="936625"/>
          <p14:tracePt t="33370" x="4000500" y="923925"/>
          <p14:tracePt t="33386" x="4000500" y="917575"/>
          <p14:tracePt t="33402" x="4000500" y="908050"/>
          <p14:tracePt t="33419" x="4000500" y="892175"/>
          <p14:tracePt t="33436" x="4000500" y="889000"/>
          <p14:tracePt t="33453" x="4000500" y="882650"/>
          <p14:tracePt t="33514" x="4000500" y="879475"/>
          <p14:tracePt t="33528" x="4000500" y="873125"/>
          <p14:tracePt t="33536" x="4000500" y="869950"/>
          <p14:tracePt t="33553" x="4000500" y="854075"/>
          <p14:tracePt t="33569" x="4000500" y="838200"/>
          <p14:tracePt t="33586" x="4000500" y="828675"/>
          <p14:tracePt t="33603" x="4000500" y="825500"/>
          <p14:tracePt t="33648" x="4000500" y="819150"/>
          <p14:tracePt t="33655" x="4000500" y="809625"/>
          <p14:tracePt t="33670" x="4000500" y="803275"/>
          <p14:tracePt t="33686" x="4000500" y="793750"/>
          <p14:tracePt t="33702" x="4000500" y="784225"/>
          <p14:tracePt t="33777" x="4000500" y="787400"/>
          <p14:tracePt t="33784" x="4000500" y="790575"/>
          <p14:tracePt t="33790" x="4000500" y="796925"/>
          <p14:tracePt t="33803" x="4000500" y="800100"/>
          <p14:tracePt t="33819" x="4000500" y="822325"/>
          <p14:tracePt t="33836" x="4000500" y="831850"/>
          <p14:tracePt t="33853" x="4000500" y="841375"/>
          <p14:tracePt t="33869" x="4000500" y="854075"/>
          <p14:tracePt t="33886" x="4000500" y="869950"/>
          <p14:tracePt t="33904" x="4000500" y="901700"/>
          <p14:tracePt t="33919" x="4000500" y="930275"/>
          <p14:tracePt t="33936" x="4000500" y="955675"/>
          <p14:tracePt t="33954" x="4000500" y="993775"/>
          <p14:tracePt t="33970" x="4000500" y="1003300"/>
          <p14:tracePt t="33986" x="4000500" y="1012825"/>
          <p14:tracePt t="34003" x="4000500" y="1035050"/>
          <p14:tracePt t="34020" x="4000500" y="1044575"/>
          <p14:tracePt t="34037" x="4000500" y="1054100"/>
          <p14:tracePt t="34053" x="4000500" y="1069975"/>
          <p14:tracePt t="34069" x="4000500" y="1079500"/>
          <p14:tracePt t="34140" x="4000500" y="1069975"/>
          <p14:tracePt t="34148" x="4000500" y="1066800"/>
          <p14:tracePt t="34154" x="4000500" y="1060450"/>
          <p14:tracePt t="34169" x="4000500" y="1050925"/>
          <p14:tracePt t="34186" x="4000500" y="1041400"/>
          <p14:tracePt t="34203" x="4000500" y="1031875"/>
          <p14:tracePt t="34219" x="4000500" y="1022350"/>
          <p14:tracePt t="34236" x="4000500" y="1012825"/>
          <p14:tracePt t="34253" x="4000500" y="996950"/>
          <p14:tracePt t="34269" x="4000500" y="987425"/>
          <p14:tracePt t="34286" x="3987800" y="958850"/>
          <p14:tracePt t="34303" x="3971925" y="923925"/>
          <p14:tracePt t="34319" x="3959225" y="898525"/>
          <p14:tracePt t="34336" x="3952875" y="889000"/>
          <p14:tracePt t="34354" x="3952875" y="876300"/>
          <p14:tracePt t="34370" x="3952875" y="860425"/>
          <p14:tracePt t="34386" x="3952875" y="850900"/>
          <p14:tracePt t="34402" x="3952875" y="835025"/>
          <p14:tracePt t="34420" x="3952875" y="825500"/>
          <p14:tracePt t="34436" x="3952875" y="809625"/>
          <p14:tracePt t="34438" x="3952875" y="806450"/>
          <p14:tracePt t="34537" x="3952875" y="819150"/>
          <p14:tracePt t="34545" x="3952875" y="822325"/>
          <p14:tracePt t="34552" x="3952875" y="828675"/>
          <p14:tracePt t="34569" x="3952875" y="838200"/>
          <p14:tracePt t="34587" x="3952875" y="850900"/>
          <p14:tracePt t="34602" x="3952875" y="873125"/>
          <p14:tracePt t="34619" x="3952875" y="895350"/>
          <p14:tracePt t="34636" x="3952875" y="936625"/>
          <p14:tracePt t="34653" x="3952875" y="958850"/>
          <p14:tracePt t="34669" x="3956050" y="987425"/>
          <p14:tracePt t="34686" x="3956050" y="1019175"/>
          <p14:tracePt t="34703" x="3956050" y="1035050"/>
          <p14:tracePt t="34720" x="3956050" y="1044575"/>
          <p14:tracePt t="34736" x="3956050" y="1060450"/>
          <p14:tracePt t="34752" x="3956050" y="1069975"/>
          <p14:tracePt t="34769" x="3956050" y="1076325"/>
          <p14:tracePt t="34808" x="3956050" y="1073150"/>
          <p14:tracePt t="34819" x="3956050" y="1066800"/>
          <p14:tracePt t="34836" x="3956050" y="1054100"/>
          <p14:tracePt t="34852" x="3956050" y="1044575"/>
          <p14:tracePt t="34869" x="3956050" y="1028700"/>
          <p14:tracePt t="34886" x="3971925" y="1012825"/>
          <p14:tracePt t="34902" x="3984625" y="990600"/>
          <p14:tracePt t="34919" x="3997325" y="946150"/>
          <p14:tracePt t="34936" x="4003675" y="898525"/>
          <p14:tracePt t="34953" x="4003675" y="869950"/>
          <p14:tracePt t="34969" x="4003675" y="838200"/>
          <p14:tracePt t="34986" x="4003675" y="819150"/>
          <p14:tracePt t="35002" x="4003675" y="809625"/>
          <p14:tracePt t="35020" x="4013200" y="793750"/>
          <p14:tracePt t="35036" x="4029075" y="777875"/>
          <p14:tracePt t="35052" x="4029075" y="762000"/>
          <p14:tracePt t="35070" x="4029075" y="742950"/>
          <p14:tracePt t="35086" x="4029075" y="727075"/>
          <p14:tracePt t="35103" x="4029075" y="717550"/>
          <p14:tracePt t="35119" x="4029075" y="708025"/>
          <p14:tracePt t="35136" x="4029075" y="692150"/>
          <p14:tracePt t="35153" x="4029075" y="682625"/>
          <p14:tracePt t="35169" x="4029075" y="673100"/>
          <p14:tracePt t="35186" x="4016375" y="657225"/>
          <p14:tracePt t="35202" x="4006850" y="641350"/>
          <p14:tracePt t="35219" x="3994150" y="619125"/>
          <p14:tracePt t="35236" x="3978275" y="593725"/>
          <p14:tracePt t="35253" x="3978275" y="584200"/>
          <p14:tracePt t="35270" x="3971925" y="584200"/>
          <p14:tracePt t="35302" x="3962400" y="584200"/>
          <p14:tracePt t="35320" x="3952875" y="584200"/>
          <p14:tracePt t="35336" x="3943350" y="593725"/>
          <p14:tracePt t="35353" x="3937000" y="609600"/>
          <p14:tracePt t="35370" x="3924300" y="625475"/>
          <p14:tracePt t="35386" x="3917950" y="635000"/>
          <p14:tracePt t="35402" x="3917950" y="644525"/>
          <p14:tracePt t="35420" x="3917950" y="676275"/>
          <p14:tracePt t="35436" x="3917950" y="692150"/>
          <p14:tracePt t="35453" x="3917950" y="720725"/>
          <p14:tracePt t="35470" x="3917950" y="746125"/>
          <p14:tracePt t="35486" x="3917950" y="762000"/>
          <p14:tracePt t="35502" x="3917950" y="771525"/>
          <p14:tracePt t="35519" x="3908425" y="787400"/>
          <p14:tracePt t="35536" x="3908425" y="796925"/>
          <p14:tracePt t="35553" x="3908425" y="806450"/>
          <p14:tracePt t="35627" x="3908425" y="800100"/>
          <p14:tracePt t="35634" x="3908425" y="793750"/>
          <p14:tracePt t="35640" x="3908425" y="790575"/>
          <p14:tracePt t="35653" x="3908425" y="784225"/>
          <p14:tracePt t="35670" x="3908425" y="771525"/>
          <p14:tracePt t="35686" x="3908425" y="762000"/>
          <p14:tracePt t="35703" x="3908425" y="746125"/>
          <p14:tracePt t="35719" x="3908425" y="730250"/>
          <p14:tracePt t="35735" x="3908425" y="720725"/>
          <p14:tracePt t="35753" x="3908425" y="711200"/>
          <p14:tracePt t="35770" x="3908425" y="701675"/>
          <p14:tracePt t="35804" x="3908425" y="695325"/>
          <p14:tracePt t="36090" x="3911600" y="723900"/>
          <p14:tracePt t="36096" x="3917950" y="771525"/>
          <p14:tracePt t="36103" x="3924300" y="800100"/>
          <p14:tracePt t="36119" x="3949700" y="885825"/>
          <p14:tracePt t="36136" x="3965575" y="1016000"/>
          <p14:tracePt t="36153" x="3990975" y="1190625"/>
          <p14:tracePt t="36169" x="4000500" y="1276350"/>
          <p14:tracePt t="36186" x="4006850" y="1358900"/>
          <p14:tracePt t="36202" x="4006850" y="1476375"/>
          <p14:tracePt t="36219" x="4006850" y="1520825"/>
          <p14:tracePt t="36236" x="4006850" y="1555750"/>
          <p14:tracePt t="36254" x="4006850" y="1597025"/>
          <p14:tracePt t="36270" x="4006850" y="1606550"/>
          <p14:tracePt t="36287" x="4000500" y="1616075"/>
          <p14:tracePt t="36302" x="3994150" y="1631950"/>
          <p14:tracePt t="36319" x="3990975" y="1647825"/>
          <p14:tracePt t="36336" x="3984625" y="1657350"/>
          <p14:tracePt t="36352" x="3984625" y="1670050"/>
          <p14:tracePt t="36369" x="3984625" y="1679575"/>
          <p14:tracePt t="36386" x="3984625" y="1685925"/>
          <p14:tracePt t="36473" x="3987800" y="1682750"/>
          <p14:tracePt t="36481" x="3990975" y="1679575"/>
          <p14:tracePt t="36488" x="3997325" y="1673225"/>
          <p14:tracePt t="36502" x="4006850" y="1663700"/>
          <p14:tracePt t="36519" x="4025900" y="1635125"/>
          <p14:tracePt t="36536" x="4035425" y="1609725"/>
          <p14:tracePt t="36553" x="4051300" y="1590675"/>
          <p14:tracePt t="36569" x="4057650" y="1574800"/>
          <p14:tracePt t="36587" x="4057650" y="1558925"/>
          <p14:tracePt t="36602" x="4057650" y="1555750"/>
          <p14:tracePt t="36638" x="4057650" y="1549400"/>
          <p14:tracePt t="36860" x="4057650" y="1562100"/>
          <p14:tracePt t="36866" x="4057650" y="1574800"/>
          <p14:tracePt t="36873" x="4057650" y="1584325"/>
          <p14:tracePt t="36886" x="4057650" y="1622425"/>
          <p14:tracePt t="36903" x="4057650" y="1644650"/>
          <p14:tracePt t="36919" x="4054475" y="1666875"/>
          <p14:tracePt t="36936" x="4041775" y="1708150"/>
          <p14:tracePt t="36952" x="4035425" y="1736725"/>
          <p14:tracePt t="36969" x="4025900" y="1762125"/>
          <p14:tracePt t="36986" x="4013200" y="1803400"/>
          <p14:tracePt t="37002" x="4013200" y="1822450"/>
          <p14:tracePt t="37019" x="4006850" y="1838325"/>
          <p14:tracePt t="37036" x="3997325" y="1860550"/>
          <p14:tracePt t="37052" x="3990975" y="1870075"/>
          <p14:tracePt t="37069" x="3987800" y="1879600"/>
          <p14:tracePt t="37086" x="3978275" y="1892300"/>
          <p14:tracePt t="37102" x="3971925" y="1908175"/>
          <p14:tracePt t="37119" x="3971925" y="1917700"/>
          <p14:tracePt t="37136" x="3962400" y="1933575"/>
          <p14:tracePt t="37153" x="3962400" y="1943100"/>
          <p14:tracePt t="37170" x="3952875" y="1962150"/>
          <p14:tracePt t="37186" x="3946525" y="1974850"/>
          <p14:tracePt t="37202" x="3937000" y="1984375"/>
          <p14:tracePt t="37219" x="3921125" y="2003425"/>
          <p14:tracePt t="37235" x="3905250" y="2012950"/>
          <p14:tracePt t="37252" x="3895725" y="2032000"/>
          <p14:tracePt t="37270" x="3886200" y="2057400"/>
          <p14:tracePt t="37285" x="3873500" y="2073275"/>
          <p14:tracePt t="37302" x="3863975" y="2089150"/>
          <p14:tracePt t="37320" x="3848100" y="2111375"/>
          <p14:tracePt t="37335" x="3838575" y="2120900"/>
          <p14:tracePt t="37353" x="3829050" y="2136775"/>
          <p14:tracePt t="37370" x="3813175" y="2149475"/>
          <p14:tracePt t="37385" x="3803650" y="2165350"/>
          <p14:tracePt t="37402" x="3790950" y="2187575"/>
          <p14:tracePt t="37419" x="3775075" y="2222500"/>
          <p14:tracePt t="37435" x="3768725" y="2244725"/>
          <p14:tracePt t="37452" x="3759200" y="2263775"/>
          <p14:tracePt t="37470" x="3746500" y="2289175"/>
          <p14:tracePt t="37486" x="3743325" y="2298700"/>
          <p14:tracePt t="37503" x="3736975" y="2308225"/>
          <p14:tracePt t="37519" x="3736975" y="2327275"/>
          <p14:tracePt t="37536" x="3736975" y="2339975"/>
          <p14:tracePt t="37552" x="3733800" y="2349500"/>
          <p14:tracePt t="37569" x="3733800" y="2359025"/>
          <p14:tracePt t="37647" x="3727450" y="2359025"/>
          <p14:tracePt t="37654" x="3724275" y="2362200"/>
          <p14:tracePt t="37662" x="3717925" y="2362200"/>
          <p14:tracePt t="37989" x="3721100" y="2295525"/>
          <p14:tracePt t="37996" x="3730625" y="2193925"/>
          <p14:tracePt t="38003" x="3749675" y="2089150"/>
          <p14:tracePt t="38018" x="3778250" y="1835150"/>
          <p14:tracePt t="38035" x="3787775" y="1606550"/>
          <p14:tracePt t="38052" x="3787775" y="1368425"/>
          <p14:tracePt t="38085" x="3784600" y="1022350"/>
          <p14:tracePt t="38120" x="3743325" y="717550"/>
          <p14:tracePt t="38135" x="3727450" y="631825"/>
          <p14:tracePt t="38152" x="3708400" y="457200"/>
          <p14:tracePt t="38168" x="3708400" y="365125"/>
          <p14:tracePt t="38185" x="3708400" y="301625"/>
          <p14:tracePt t="38203" x="3708400" y="247650"/>
          <p14:tracePt t="38220" x="3705225" y="225425"/>
          <p14:tracePt t="38236" x="3698875" y="193675"/>
          <p14:tracePt t="38253" x="3698875" y="133350"/>
          <p14:tracePt t="38270" x="3698875" y="73025"/>
          <p14:tracePt t="38286" x="3698875" y="12700"/>
          <p14:tracePt t="38303" x="3714750" y="0"/>
          <p14:tracePt t="38319" x="3721100" y="0"/>
          <p14:tracePt t="38452" x="3724275" y="0"/>
          <p14:tracePt t="38459" x="3730625" y="0"/>
          <p14:tracePt t="38469" x="3733800" y="0"/>
          <p14:tracePt t="38486" x="3740150" y="6350"/>
          <p14:tracePt t="38502" x="3743325" y="22225"/>
          <p14:tracePt t="38519" x="3743325" y="31750"/>
          <p14:tracePt t="38538" x="3743325" y="50800"/>
          <p14:tracePt t="38553" x="3743325" y="60325"/>
          <p14:tracePt t="38569" x="3749675" y="76200"/>
          <p14:tracePt t="38586" x="3762375" y="107950"/>
          <p14:tracePt t="38602" x="3781425" y="142875"/>
          <p14:tracePt t="38619" x="3790950" y="171450"/>
          <p14:tracePt t="38636" x="3790950" y="206375"/>
          <p14:tracePt t="38653" x="3790950" y="228600"/>
          <p14:tracePt t="38669" x="3790950" y="238125"/>
          <p14:tracePt t="38686" x="3790950" y="254000"/>
          <p14:tracePt t="38702" x="3790950" y="269875"/>
          <p14:tracePt t="38719" x="3803650" y="279400"/>
          <p14:tracePt t="38736" x="3816350" y="292100"/>
          <p14:tracePt t="38752" x="3829050" y="301625"/>
          <p14:tracePt t="38769" x="3829050" y="317500"/>
          <p14:tracePt t="38786" x="3829050" y="333375"/>
          <p14:tracePt t="38802" x="3829050" y="336550"/>
          <p14:tracePt t="38819" x="3829050" y="342900"/>
          <p14:tracePt t="38836" x="3832225" y="342900"/>
          <p14:tracePt t="38852" x="3841750" y="342900"/>
          <p14:tracePt t="38869" x="3851275" y="342900"/>
          <p14:tracePt t="38885" x="3867150" y="342900"/>
          <p14:tracePt t="38902" x="3883025" y="342900"/>
          <p14:tracePt t="38919" x="3892550" y="336550"/>
          <p14:tracePt t="38936" x="3895725" y="282575"/>
          <p14:tracePt t="38952" x="3895725" y="238125"/>
          <p14:tracePt t="38970" x="3902075" y="215900"/>
          <p14:tracePt t="38971" x="3902075" y="203200"/>
          <p14:tracePt t="38986" x="3902075" y="174625"/>
          <p14:tracePt t="39002" x="3902075" y="165100"/>
          <p14:tracePt t="39019" x="3902075" y="149225"/>
          <p14:tracePt t="39035" x="3902075" y="123825"/>
          <p14:tracePt t="39052" x="3902075" y="107950"/>
          <p14:tracePt t="39069" x="3902075" y="98425"/>
          <p14:tracePt t="39085" x="3902075" y="82550"/>
          <p14:tracePt t="39342" x="3902075" y="92075"/>
          <p14:tracePt t="39349" x="3902075" y="107950"/>
          <p14:tracePt t="39356" x="3902075" y="120650"/>
          <p14:tracePt t="39369" x="3902075" y="142875"/>
          <p14:tracePt t="39385" x="3902075" y="171450"/>
          <p14:tracePt t="39402" x="3902075" y="180975"/>
          <p14:tracePt t="39419" x="3902075" y="196850"/>
          <p14:tracePt t="39435" x="3902075" y="206375"/>
          <p14:tracePt t="39452" x="3902075" y="222250"/>
          <p14:tracePt t="39469" x="3902075" y="231775"/>
          <p14:tracePt t="39720" x="3908425" y="234950"/>
          <p14:tracePt t="39727" x="3908425" y="241300"/>
          <p14:tracePt t="39736" x="3911600" y="241300"/>
          <p14:tracePt t="39753" x="3917950" y="250825"/>
          <p14:tracePt t="39769" x="3930650" y="254000"/>
          <p14:tracePt t="40587" x="3930650" y="307975"/>
          <p14:tracePt t="40594" x="3930650" y="377825"/>
          <p14:tracePt t="40602" x="3930650" y="434975"/>
          <p14:tracePt t="40619" x="3940175" y="539750"/>
          <p14:tracePt t="40636" x="3959225" y="749300"/>
          <p14:tracePt t="40652" x="3975100" y="857250"/>
          <p14:tracePt t="40669" x="3981450" y="939800"/>
          <p14:tracePt t="40703" x="4032250" y="1203325"/>
          <p14:tracePt t="40736" x="4054475" y="1384300"/>
          <p14:tracePt t="40752" x="4060825" y="1438275"/>
          <p14:tracePt t="40769" x="4073525" y="1489075"/>
          <p14:tracePt t="40786" x="4098925" y="1549400"/>
          <p14:tracePt t="40802" x="4111625" y="1577975"/>
          <p14:tracePt t="40819" x="4124325" y="1603375"/>
          <p14:tracePt t="40836" x="4143375" y="1619250"/>
          <p14:tracePt t="40852" x="4152900" y="1628775"/>
          <p14:tracePt t="40869" x="4165600" y="1638300"/>
          <p14:tracePt t="40885" x="4178300" y="1638300"/>
          <p14:tracePt t="40902" x="4194175" y="1631950"/>
          <p14:tracePt t="40919" x="4213225" y="1606550"/>
          <p14:tracePt t="40935" x="4244975" y="1539875"/>
          <p14:tracePt t="40952" x="4264025" y="1495425"/>
          <p14:tracePt t="40968" x="4270375" y="1457325"/>
          <p14:tracePt t="40986" x="4260850" y="1409700"/>
          <p14:tracePt t="41005" x="4244975" y="1387475"/>
          <p14:tracePt t="41018" x="4219575" y="1368425"/>
          <p14:tracePt t="41035" x="4162425" y="1349375"/>
          <p14:tracePt t="41052" x="4098925" y="1336675"/>
          <p14:tracePt t="41069" x="4038600" y="1327150"/>
          <p14:tracePt t="41085" x="3952875" y="1327150"/>
          <p14:tracePt t="41102" x="3908425" y="1336675"/>
          <p14:tracePt t="41119" x="3844925" y="1352550"/>
          <p14:tracePt t="41135" x="3759200" y="1387475"/>
          <p14:tracePt t="41153" x="3714750" y="1412875"/>
          <p14:tracePt t="41169" x="3676650" y="1438275"/>
          <p14:tracePt t="41186" x="3622675" y="1498600"/>
          <p14:tracePt t="41202" x="3587750" y="1546225"/>
          <p14:tracePt t="41218" x="3565525" y="1609725"/>
          <p14:tracePt t="41235" x="3546475" y="1682750"/>
          <p14:tracePt t="41252" x="3527425" y="1739900"/>
          <p14:tracePt t="41269" x="3505200" y="1822450"/>
          <p14:tracePt t="41285" x="3492500" y="1885950"/>
          <p14:tracePt t="41302" x="3479800" y="1920875"/>
          <p14:tracePt t="41319" x="3454400" y="1987550"/>
          <p14:tracePt t="41335" x="3441700" y="2016125"/>
          <p14:tracePt t="41352" x="3422650" y="2041525"/>
          <p14:tracePt t="41369" x="3406775" y="2082800"/>
          <p14:tracePt t="41385" x="3381375" y="2108200"/>
          <p14:tracePt t="41402" x="3355975" y="2146300"/>
          <p14:tracePt t="41420" x="3317875" y="2203450"/>
          <p14:tracePt t="41436" x="3289300" y="2260600"/>
          <p14:tracePt t="41452" x="3276600" y="2305050"/>
          <p14:tracePt t="41469" x="3248025" y="2371725"/>
          <p14:tracePt t="41485" x="3248025" y="2428875"/>
          <p14:tracePt t="41502" x="3248025" y="2489200"/>
          <p14:tracePt t="41519" x="3254375" y="2593975"/>
          <p14:tracePt t="41535" x="3276600" y="2660650"/>
          <p14:tracePt t="41552" x="3289300" y="2705100"/>
          <p14:tracePt t="41568" x="3302000" y="2762250"/>
          <p14:tracePt t="41585" x="3311525" y="2790825"/>
          <p14:tracePt t="41603" x="3343275" y="2803525"/>
          <p14:tracePt t="42074" x="3365500" y="2841625"/>
          <p14:tracePt t="42082" x="3390900" y="2892425"/>
          <p14:tracePt t="42088" x="3432175" y="2933700"/>
          <p14:tracePt t="42102" x="3492500" y="3035300"/>
          <p14:tracePt t="42118" x="3552825" y="3136900"/>
          <p14:tracePt t="42135" x="3606800" y="3197225"/>
          <p14:tracePt t="42169" x="3759200" y="3327400"/>
          <p14:tracePt t="42202" x="3902075" y="3397250"/>
          <p14:tracePt t="42218" x="3924300" y="3409950"/>
          <p14:tracePt t="42235" x="3956050" y="3422650"/>
          <p14:tracePt t="42252" x="3971925" y="3444875"/>
          <p14:tracePt t="42268" x="3981450" y="3454400"/>
          <p14:tracePt t="42285" x="3981450" y="3457575"/>
          <p14:tracePt t="42359" x="3978275" y="3457575"/>
          <p14:tracePt t="42366" x="3975100" y="3457575"/>
          <p14:tracePt t="42373" x="3968750" y="3457575"/>
          <p14:tracePt t="42386" x="3965575" y="3457575"/>
          <p14:tracePt t="42402" x="3937000" y="3457575"/>
          <p14:tracePt t="42418" x="3908425" y="3457575"/>
          <p14:tracePt t="42435" x="3863975" y="3457575"/>
          <p14:tracePt t="42452" x="3803650" y="3457575"/>
          <p14:tracePt t="42469" x="3759200" y="3457575"/>
          <p14:tracePt t="42485" x="3708400" y="3457575"/>
          <p14:tracePt t="42502" x="3613150" y="3457575"/>
          <p14:tracePt t="42519" x="3552825" y="3457575"/>
          <p14:tracePt t="42535" x="3508375" y="3457575"/>
          <p14:tracePt t="42537" x="3482975" y="3457575"/>
          <p14:tracePt t="42552" x="3454400" y="3463925"/>
          <p14:tracePt t="42569" x="3432175" y="3470275"/>
          <p14:tracePt t="42586" x="3387725" y="3495675"/>
          <p14:tracePt t="42602" x="3365500" y="3505200"/>
          <p14:tracePt t="42618" x="3340100" y="3517900"/>
          <p14:tracePt t="42636" x="3311525" y="3530600"/>
          <p14:tracePt t="42652" x="3302000" y="3533775"/>
          <p14:tracePt t="42668" x="3292475" y="3533775"/>
          <p14:tracePt t="42686" x="3273425" y="3533775"/>
          <p14:tracePt t="42743" x="3276600" y="3533775"/>
          <p14:tracePt t="42750" x="3286125" y="3527425"/>
          <p14:tracePt t="42757" x="3289300" y="3521075"/>
          <p14:tracePt t="42768" x="3295650" y="3517900"/>
          <p14:tracePt t="42785" x="3324225" y="3502025"/>
          <p14:tracePt t="42802" x="3352800" y="3482975"/>
          <p14:tracePt t="42818" x="3371850" y="3470275"/>
          <p14:tracePt t="42835" x="3403600" y="3454400"/>
          <p14:tracePt t="42851" x="3429000" y="3444875"/>
          <p14:tracePt t="42868" x="3451225" y="3438525"/>
          <p14:tracePt t="42885" x="3482975" y="3438525"/>
          <p14:tracePt t="42902" x="3514725" y="3438525"/>
          <p14:tracePt t="42918" x="3533775" y="3438525"/>
          <p14:tracePt t="42935" x="3578225" y="3448050"/>
          <p14:tracePt t="42952" x="3594100" y="3457575"/>
          <p14:tracePt t="42968" x="3622675" y="3470275"/>
          <p14:tracePt t="42985" x="3657600" y="3492500"/>
          <p14:tracePt t="43002" x="3689350" y="3511550"/>
          <p14:tracePt t="43019" x="3721100" y="3524250"/>
          <p14:tracePt t="43035" x="3762375" y="3540125"/>
          <p14:tracePt t="43052" x="3787775" y="3559175"/>
          <p14:tracePt t="43069" x="3810000" y="3565525"/>
          <p14:tracePt t="43085" x="3825875" y="3565525"/>
          <p14:tracePt t="43102" x="3835400" y="3565525"/>
          <p14:tracePt t="43119" x="3844925" y="3565525"/>
          <p14:tracePt t="43135" x="3860800" y="3565525"/>
          <p14:tracePt t="43152" x="3863975" y="3565525"/>
          <p14:tracePt t="43263" x="3863975" y="3571875"/>
          <p14:tracePt t="43634" x="3841750" y="3603625"/>
          <p14:tracePt t="43641" x="3806825" y="3654425"/>
          <p14:tracePt t="43659" x="3727450" y="3781425"/>
          <p14:tracePt t="43685" x="3603625" y="4006850"/>
          <p14:tracePt t="43718" x="3514725" y="4244975"/>
          <p14:tracePt t="43736" x="3502025" y="4295775"/>
          <p14:tracePt t="43752" x="3489325" y="4343400"/>
          <p14:tracePt t="43768" x="3482975" y="4391025"/>
          <p14:tracePt t="43785" x="3482975" y="4435475"/>
          <p14:tracePt t="43801" x="3482975" y="4464050"/>
          <p14:tracePt t="43818" x="3492500" y="4521200"/>
          <p14:tracePt t="43835" x="3498850" y="4543425"/>
          <p14:tracePt t="43853" x="3498850" y="4581525"/>
          <p14:tracePt t="43868" x="3498850" y="4597400"/>
          <p14:tracePt t="43885" x="3498850" y="4613275"/>
          <p14:tracePt t="43901" x="3498850" y="4622800"/>
          <p14:tracePt t="43946" x="3498850" y="4616450"/>
          <p14:tracePt t="43952" x="3498850" y="4600575"/>
          <p14:tracePt t="43969" x="3495675" y="4572000"/>
          <p14:tracePt t="43985" x="3482975" y="4524375"/>
          <p14:tracePt t="44003" x="3460750" y="4460875"/>
          <p14:tracePt t="44019" x="3457575" y="4422775"/>
          <p14:tracePt t="44035" x="3448050" y="4387850"/>
          <p14:tracePt t="44052" x="3438525" y="4365625"/>
          <p14:tracePt t="44068" x="3435350" y="4349750"/>
          <p14:tracePt t="44085" x="3429000" y="4340225"/>
          <p14:tracePt t="44102" x="3429000" y="4333875"/>
          <p14:tracePt t="44210" x="3429000" y="4337050"/>
          <p14:tracePt t="44217" x="3429000" y="4343400"/>
          <p14:tracePt t="44224" x="3429000" y="4346575"/>
          <p14:tracePt t="44235" x="3429000" y="4352925"/>
          <p14:tracePt t="44252" x="3429000" y="4371975"/>
          <p14:tracePt t="44268" x="3429000" y="4378325"/>
          <p14:tracePt t="44304" x="3429000" y="4381500"/>
          <p14:tracePt t="44381" x="3429000" y="4387850"/>
          <p14:tracePt t="44474" x="3429000" y="4391025"/>
          <p14:tracePt t="45369" x="3359150" y="4406900"/>
          <p14:tracePt t="45377" x="3263900" y="4422775"/>
          <p14:tracePt t="45388" x="3171825" y="4441825"/>
          <p14:tracePt t="45406" x="2847975" y="4527550"/>
          <p14:tracePt t="45426" x="2555875" y="4622800"/>
          <p14:tracePt t="45454" x="2200275" y="4752975"/>
          <p14:tracePt t="45486" x="1924050" y="4832350"/>
          <p14:tracePt t="45503" x="1816100" y="4876800"/>
          <p14:tracePt t="45518" x="1676400" y="4924425"/>
          <p14:tracePt t="45535" x="1597025" y="4981575"/>
          <p14:tracePt t="45552" x="1524000" y="5035550"/>
          <p14:tracePt t="45569" x="1450975" y="5076825"/>
          <p14:tracePt t="45585" x="1409700" y="5108575"/>
          <p14:tracePt t="45602" x="1377950" y="5133975"/>
          <p14:tracePt t="45604" x="1368425" y="5140325"/>
          <p14:tracePt t="45618" x="1336675" y="5159375"/>
          <p14:tracePt t="45635" x="1320800" y="5168900"/>
          <p14:tracePt t="45652" x="1311275" y="5178425"/>
          <p14:tracePt t="45668" x="1295400" y="5194300"/>
          <p14:tracePt t="45685" x="1273175" y="5210175"/>
          <p14:tracePt t="45701" x="1247775" y="5222875"/>
          <p14:tracePt t="45718" x="1200150" y="5241925"/>
          <p14:tracePt t="45735" x="1155700" y="5241925"/>
          <p14:tracePt t="45751" x="1111250" y="5241925"/>
          <p14:tracePt t="45768" x="1054100" y="5219700"/>
          <p14:tracePt t="45784" x="1019175" y="5162550"/>
          <p14:tracePt t="45802" x="996950" y="5076825"/>
          <p14:tracePt t="45818" x="990600" y="4994275"/>
          <p14:tracePt t="45835" x="1003300" y="4949825"/>
          <p14:tracePt t="45855" x="1035050" y="4905375"/>
          <p14:tracePt t="45868" x="1050925" y="4889500"/>
          <p14:tracePt t="45884" x="1073150" y="4879975"/>
          <p14:tracePt t="45902" x="1104900" y="4867275"/>
          <p14:tracePt t="45918" x="1130300" y="4832350"/>
          <p14:tracePt t="45935" x="1139825" y="4806950"/>
          <p14:tracePt t="45952" x="1158875" y="4778375"/>
          <p14:tracePt t="45968" x="1158875" y="4730750"/>
          <p14:tracePt t="45984" x="1146175" y="4718050"/>
          <p14:tracePt t="46002" x="1127125" y="4705350"/>
          <p14:tracePt t="46018" x="1089025" y="4692650"/>
          <p14:tracePt t="46035" x="1041400" y="4670425"/>
          <p14:tracePt t="46052" x="971550" y="4670425"/>
          <p14:tracePt t="46068" x="930275" y="4670425"/>
          <p14:tracePt t="46084" x="885825" y="4670425"/>
          <p14:tracePt t="46102" x="815975" y="4670425"/>
          <p14:tracePt t="46119" x="762000" y="4670425"/>
          <p14:tracePt t="46135" x="723900" y="4657725"/>
          <p14:tracePt t="46153" x="654050" y="4645025"/>
          <p14:tracePt t="46169" x="609600" y="4638675"/>
          <p14:tracePt t="46185" x="565150" y="4638675"/>
          <p14:tracePt t="46202" x="511175" y="4638675"/>
          <p14:tracePt t="46218" x="488950" y="4638675"/>
          <p14:tracePt t="46235" x="460375" y="4638675"/>
          <p14:tracePt t="46252" x="425450" y="4638675"/>
          <p14:tracePt t="46268" x="396875" y="4638675"/>
          <p14:tracePt t="46284" x="381000" y="4641850"/>
          <p14:tracePt t="46301" x="368300" y="4645025"/>
          <p14:tracePt t="46318" x="352425" y="4645025"/>
          <p14:tracePt t="46335" x="342900" y="4645025"/>
          <p14:tracePt t="46351" x="327025" y="4645025"/>
          <p14:tracePt t="46368" x="327025" y="4657725"/>
          <p14:tracePt t="46385" x="327025" y="4670425"/>
          <p14:tracePt t="46401" x="330200" y="4686300"/>
          <p14:tracePt t="46418" x="365125" y="4699000"/>
          <p14:tracePt t="46435" x="438150" y="4705350"/>
          <p14:tracePt t="46451" x="581025" y="4711700"/>
          <p14:tracePt t="46468" x="708025" y="4711700"/>
          <p14:tracePt t="46484" x="822325" y="4705350"/>
          <p14:tracePt t="46501" x="942975" y="4692650"/>
          <p14:tracePt t="46518" x="996950" y="4676775"/>
          <p14:tracePt t="46535" x="1035050" y="4670425"/>
          <p14:tracePt t="46551" x="1076325" y="4654550"/>
          <p14:tracePt t="46568" x="1085850" y="4654550"/>
          <p14:tracePt t="46585" x="1095375" y="4648200"/>
          <p14:tracePt t="46601" x="1111250" y="4638675"/>
          <p14:tracePt t="46618" x="1111250" y="4629150"/>
          <p14:tracePt t="46638" x="1111250" y="4619625"/>
          <p14:tracePt t="46715" x="1111250" y="4613275"/>
          <p14:tracePt t="46722" x="1111250" y="4603750"/>
          <p14:tracePt t="46736" x="1120775" y="4600575"/>
          <p14:tracePt t="46751" x="1130300" y="4587875"/>
          <p14:tracePt t="46768" x="1139825" y="4584700"/>
          <p14:tracePt t="46785" x="1162050" y="4578350"/>
          <p14:tracePt t="46801" x="1171575" y="4578350"/>
          <p14:tracePt t="46818" x="1181100" y="4575175"/>
          <p14:tracePt t="46835" x="1193800" y="4565650"/>
          <p14:tracePt t="46851" x="1222375" y="4565650"/>
          <p14:tracePt t="46868" x="1266825" y="4565650"/>
          <p14:tracePt t="46885" x="1346200" y="4565650"/>
          <p14:tracePt t="46901" x="1441450" y="4578350"/>
          <p14:tracePt t="46918" x="1539875" y="4600575"/>
          <p14:tracePt t="46935" x="1660525" y="4673600"/>
          <p14:tracePt t="46951" x="1730375" y="4727575"/>
          <p14:tracePt t="46968" x="1771650" y="4778375"/>
          <p14:tracePt t="46985" x="1828800" y="4848225"/>
          <p14:tracePt t="47001" x="1847850" y="4886325"/>
          <p14:tracePt t="47018" x="1866900" y="4911725"/>
          <p14:tracePt t="47035" x="1885950" y="4953000"/>
          <p14:tracePt t="47051" x="1889125" y="4968875"/>
          <p14:tracePt t="47068" x="1889125" y="4984750"/>
          <p14:tracePt t="47085" x="1889125" y="5010150"/>
          <p14:tracePt t="47101" x="1889125" y="5038725"/>
          <p14:tracePt t="47119" x="1889125" y="5060950"/>
          <p14:tracePt t="47135" x="1889125" y="5102225"/>
          <p14:tracePt t="47151" x="1889125" y="5124450"/>
          <p14:tracePt t="47168" x="1876425" y="5140325"/>
          <p14:tracePt t="47185" x="1873250" y="5168900"/>
          <p14:tracePt t="47201" x="1860550" y="5178425"/>
          <p14:tracePt t="47218" x="1857375" y="5187950"/>
          <p14:tracePt t="47235" x="1841500" y="5207000"/>
          <p14:tracePt t="47251" x="1831975" y="5216525"/>
          <p14:tracePt t="47268" x="1822450" y="5229225"/>
          <p14:tracePt t="47284" x="1797050" y="5241925"/>
          <p14:tracePt t="47301" x="1765300" y="5267325"/>
          <p14:tracePt t="47319" x="1682750" y="5302250"/>
          <p14:tracePt t="47335" x="1644650" y="5314950"/>
          <p14:tracePt t="47351" x="1597025" y="5334000"/>
          <p14:tracePt t="47369" x="1555750" y="5334000"/>
          <p14:tracePt t="47385" x="1536700" y="5334000"/>
          <p14:tracePt t="47401" x="1514475" y="5334000"/>
          <p14:tracePt t="47419" x="1466850" y="5334000"/>
          <p14:tracePt t="47435" x="1435100" y="5334000"/>
          <p14:tracePt t="47451" x="1416050" y="5334000"/>
          <p14:tracePt t="47468" x="1400175" y="5334000"/>
          <p14:tracePt t="47484" x="1384300" y="5334000"/>
          <p14:tracePt t="47501" x="1374775" y="5334000"/>
          <p14:tracePt t="47518" x="1365250" y="5334000"/>
          <p14:tracePt t="47633" x="1358900" y="5334000"/>
          <p14:tracePt t="47654" x="1355725" y="5334000"/>
          <p14:tracePt t="47662" x="1349375" y="5334000"/>
          <p14:tracePt t="47668" x="1339850" y="5334000"/>
          <p14:tracePt t="47684" x="1330325" y="5334000"/>
          <p14:tracePt t="47702" x="1308100" y="5334000"/>
          <p14:tracePt t="47719" x="1254125" y="5334000"/>
          <p14:tracePt t="47735" x="1209675" y="5334000"/>
          <p14:tracePt t="47751" x="1149350" y="5334000"/>
          <p14:tracePt t="47768" x="1063625" y="5334000"/>
          <p14:tracePt t="47785" x="1003300" y="5318125"/>
          <p14:tracePt t="47801" x="952500" y="5318125"/>
          <p14:tracePt t="47818" x="889000" y="5311775"/>
          <p14:tracePt t="47835" x="844550" y="5305425"/>
          <p14:tracePt t="47851" x="800100" y="5299075"/>
          <p14:tracePt t="47869" x="736600" y="5299075"/>
          <p14:tracePt t="47885" x="708025" y="5292725"/>
          <p14:tracePt t="47901" x="685800" y="5292725"/>
          <p14:tracePt t="47918" x="644525" y="5292725"/>
          <p14:tracePt t="47935" x="622300" y="5292725"/>
          <p14:tracePt t="47953" x="596900" y="5292725"/>
          <p14:tracePt t="47969" x="574675" y="5292725"/>
          <p14:tracePt t="47984" x="565150" y="5292725"/>
          <p14:tracePt t="48002" x="546100" y="5292725"/>
          <p14:tracePt t="48019" x="536575" y="5292725"/>
          <p14:tracePt t="48035" x="527050" y="5292725"/>
          <p14:tracePt t="48052" x="527050" y="5289550"/>
          <p14:tracePt t="48068" x="520700" y="5280025"/>
          <p14:tracePt t="48084" x="511175" y="5251450"/>
          <p14:tracePt t="48101" x="466725" y="5156200"/>
          <p14:tracePt t="48117" x="434975" y="5080000"/>
          <p14:tracePt t="48135" x="396875" y="5010150"/>
          <p14:tracePt t="48151" x="368300" y="4918075"/>
          <p14:tracePt t="48168" x="355600" y="4854575"/>
          <p14:tracePt t="48185" x="336550" y="4810125"/>
          <p14:tracePt t="48201" x="317500" y="4759325"/>
          <p14:tracePt t="48218" x="311150" y="4749800"/>
          <p14:tracePt t="48234" x="311150" y="4740275"/>
          <p14:tracePt t="48251" x="311150" y="4730750"/>
          <p14:tracePt t="48268" x="311150" y="4724400"/>
          <p14:tracePt t="48302" x="314325" y="4721225"/>
          <p14:tracePt t="48318" x="323850" y="4721225"/>
          <p14:tracePt t="48335" x="333375" y="4721225"/>
          <p14:tracePt t="48352" x="352425" y="4714875"/>
          <p14:tracePt t="48368" x="365125" y="4705350"/>
          <p14:tracePt t="48384" x="374650" y="4695825"/>
          <p14:tracePt t="48401" x="415925" y="4676775"/>
          <p14:tracePt t="48418" x="444500" y="4664075"/>
          <p14:tracePt t="48434" x="501650" y="4629150"/>
          <p14:tracePt t="48451" x="638175" y="4591050"/>
          <p14:tracePt t="48468" x="727075" y="4556125"/>
          <p14:tracePt t="48484" x="790575" y="4543425"/>
          <p14:tracePt t="48502" x="892175" y="4514850"/>
          <p14:tracePt t="48518" x="977900" y="4489450"/>
          <p14:tracePt t="48536" x="1114425" y="4457700"/>
          <p14:tracePt t="48551" x="1177925" y="4445000"/>
          <p14:tracePt t="48569" x="1231900" y="4422775"/>
          <p14:tracePt t="48585" x="1270000" y="4410075"/>
          <p14:tracePt t="48601" x="1304925" y="4394200"/>
          <p14:tracePt t="48618" x="1314450" y="4394200"/>
          <p14:tracePt t="48634" x="1320800" y="4394200"/>
          <p14:tracePt t="48729" x="1323975" y="4394200"/>
          <p14:tracePt t="48751" x="1336675" y="4400550"/>
          <p14:tracePt t="48757" x="1336675" y="4406900"/>
          <p14:tracePt t="48768" x="1339850" y="4410075"/>
          <p14:tracePt t="48785" x="1349375" y="4438650"/>
          <p14:tracePt t="48801" x="1368425" y="4467225"/>
          <p14:tracePt t="48818" x="1403350" y="4514850"/>
          <p14:tracePt t="48835" x="1476375" y="4635500"/>
          <p14:tracePt t="48851" x="1520825" y="4695825"/>
          <p14:tracePt t="48868" x="1584325" y="4768850"/>
          <p14:tracePt t="48885" x="1676400" y="4851400"/>
          <p14:tracePt t="48901" x="1739900" y="4905375"/>
          <p14:tracePt t="48918" x="1787525" y="4946650"/>
          <p14:tracePt t="48934" x="1816100" y="4978400"/>
          <p14:tracePt t="48951" x="1825625" y="4987925"/>
          <p14:tracePt t="48968" x="1844675" y="5003800"/>
          <p14:tracePt t="48984" x="1847850" y="5010150"/>
          <p14:tracePt t="49042" x="1841500" y="5010150"/>
          <p14:tracePt t="49049" x="1831975" y="5010150"/>
          <p14:tracePt t="49055" x="1825625" y="5010150"/>
          <p14:tracePt t="49068" x="1822450" y="5010150"/>
          <p14:tracePt t="49084" x="1806575" y="5010150"/>
          <p14:tracePt t="49101" x="1797050" y="5010150"/>
          <p14:tracePt t="49118" x="1781175" y="5013325"/>
          <p14:tracePt t="49135" x="1768475" y="5029200"/>
          <p14:tracePt t="49151" x="1755775" y="5057775"/>
          <p14:tracePt t="49168" x="1743075" y="5095875"/>
          <p14:tracePt t="49185" x="1743075" y="5159375"/>
          <p14:tracePt t="49201" x="1743075" y="5203825"/>
          <p14:tracePt t="49218" x="1743075" y="5254625"/>
          <p14:tracePt t="49235" x="1717675" y="5318125"/>
          <p14:tracePt t="49251" x="1711325" y="5343525"/>
          <p14:tracePt t="49268" x="1704975" y="5359400"/>
          <p14:tracePt t="49285" x="1704975" y="5378450"/>
          <p14:tracePt t="49301" x="1704975" y="5387975"/>
          <p14:tracePt t="49318" x="1704975" y="5403850"/>
          <p14:tracePt t="49334" x="1704975" y="5407025"/>
          <p14:tracePt t="49532" x="1695450" y="5407025"/>
          <p14:tracePt t="49539" x="1676400" y="5407025"/>
          <p14:tracePt t="49551" x="1666875" y="5407025"/>
          <p14:tracePt t="49568" x="1631950" y="5407025"/>
          <p14:tracePt t="49584" x="1603375" y="5397500"/>
          <p14:tracePt t="49601" x="1581150" y="5394325"/>
          <p14:tracePt t="49618" x="1539875" y="5394325"/>
          <p14:tracePt t="49634" x="1530350" y="5394325"/>
          <p14:tracePt t="49651" x="1520825" y="5394325"/>
          <p14:tracePt t="49668" x="1498600" y="5394325"/>
          <p14:tracePt t="49685" x="1489075" y="5394325"/>
          <p14:tracePt t="49702" x="1485900" y="5394325"/>
          <p14:tracePt t="49761" x="1479550" y="5394325"/>
          <p14:tracePt t="49774" x="1476375" y="5394325"/>
          <p14:tracePt t="49782" x="1470025" y="5394325"/>
          <p14:tracePt t="49789" x="1460500" y="5394325"/>
          <p14:tracePt t="49803" x="1454150" y="5394325"/>
          <p14:tracePt t="50024" x="1422400" y="5375275"/>
          <p14:tracePt t="50031" x="1374775" y="5356225"/>
          <p14:tracePt t="50038" x="1314450" y="5340350"/>
          <p14:tracePt t="50052" x="1181100" y="5286375"/>
          <p14:tracePt t="50068" x="1047750" y="5251450"/>
          <p14:tracePt t="50102" x="869950" y="5200650"/>
          <p14:tracePt t="50134" x="762000" y="5178425"/>
          <p14:tracePt t="50152" x="720725" y="5178425"/>
          <p14:tracePt t="50167" x="698500" y="5178425"/>
          <p14:tracePt t="50184" x="688975" y="5178425"/>
          <p14:tracePt t="50201" x="673100" y="5178425"/>
          <p14:tracePt t="50217" x="660400" y="5178425"/>
          <p14:tracePt t="50234" x="650875" y="5178425"/>
          <p14:tracePt t="50251" x="644525" y="5178425"/>
          <p14:tracePt t="50284" x="638175" y="5178425"/>
          <p14:tracePt t="50301" x="625475" y="5184775"/>
          <p14:tracePt t="50318" x="615950" y="5191125"/>
          <p14:tracePt t="50334" x="600075" y="5197475"/>
          <p14:tracePt t="50351" x="584200" y="5200650"/>
          <p14:tracePt t="50369" x="574675" y="5200650"/>
          <p14:tracePt t="50385" x="552450" y="5200650"/>
          <p14:tracePt t="50402" x="533400" y="5187950"/>
          <p14:tracePt t="50418" x="520700" y="5159375"/>
          <p14:tracePt t="50434" x="520700" y="5105400"/>
          <p14:tracePt t="50451" x="520700" y="5029200"/>
          <p14:tracePt t="50468" x="523875" y="4991100"/>
          <p14:tracePt t="50485" x="523875" y="4968875"/>
          <p14:tracePt t="50501" x="523875" y="4937125"/>
          <p14:tracePt t="50518" x="523875" y="4914900"/>
          <p14:tracePt t="50534" x="523875" y="4886325"/>
          <p14:tracePt t="50551" x="530225" y="4835525"/>
          <p14:tracePt t="50568" x="536575" y="4813300"/>
          <p14:tracePt t="50585" x="536575" y="4800600"/>
          <p14:tracePt t="50601" x="536575" y="4794250"/>
          <p14:tracePt t="50635" x="546100" y="4794250"/>
          <p14:tracePt t="50651" x="561975" y="4797425"/>
          <p14:tracePt t="50668" x="590550" y="4810125"/>
          <p14:tracePt t="50686" x="682625" y="4829175"/>
          <p14:tracePt t="50702" x="755650" y="4838700"/>
          <p14:tracePt t="50718" x="857250" y="4838700"/>
          <p14:tracePt t="50735" x="1022350" y="4822825"/>
          <p14:tracePt t="50751" x="1120775" y="4791075"/>
          <p14:tracePt t="50768" x="1200150" y="4749800"/>
          <p14:tracePt t="50785" x="1276350" y="4708525"/>
          <p14:tracePt t="50801" x="1323975" y="4676775"/>
          <p14:tracePt t="50818" x="1355725" y="4651375"/>
          <p14:tracePt t="50835" x="1406525" y="4619625"/>
          <p14:tracePt t="50851" x="1435100" y="4600575"/>
          <p14:tracePt t="50868" x="1460500" y="4591050"/>
          <p14:tracePt t="50884" x="1476375" y="4568825"/>
          <p14:tracePt t="50901" x="1485900" y="4565650"/>
          <p14:tracePt t="51006" x="1485900" y="4575175"/>
          <p14:tracePt t="51013" x="1485900" y="4581525"/>
          <p14:tracePt t="51020" x="1485900" y="4591050"/>
          <p14:tracePt t="51034" x="1492250" y="4622800"/>
          <p14:tracePt t="51051" x="1511300" y="4676775"/>
          <p14:tracePt t="51068" x="1527175" y="4740275"/>
          <p14:tracePt t="51084" x="1562100" y="4832350"/>
          <p14:tracePt t="51101" x="1600200" y="4902200"/>
          <p14:tracePt t="51117" x="1638300" y="4968875"/>
          <p14:tracePt t="51134" x="1711325" y="5041900"/>
          <p14:tracePt t="51151" x="1758950" y="5083175"/>
          <p14:tracePt t="51168" x="1790700" y="5108575"/>
          <p14:tracePt t="51185" x="1806575" y="5124450"/>
          <p14:tracePt t="51201" x="1809750" y="5137150"/>
          <p14:tracePt t="51218" x="1816100" y="5143500"/>
          <p14:tracePt t="51256" x="1812925" y="5143500"/>
          <p14:tracePt t="51263" x="1809750" y="5140325"/>
          <p14:tracePt t="51269" x="1803400" y="5140325"/>
          <p14:tracePt t="51284" x="1793875" y="5140325"/>
          <p14:tracePt t="51301" x="1778000" y="5140325"/>
          <p14:tracePt t="51318" x="1765300" y="5140325"/>
          <p14:tracePt t="51334" x="1755775" y="5140325"/>
          <p14:tracePt t="51351" x="1724025" y="5149850"/>
          <p14:tracePt t="51368" x="1682750" y="5168900"/>
          <p14:tracePt t="51384" x="1638300" y="5181600"/>
          <p14:tracePt t="51401" x="1606550" y="5207000"/>
          <p14:tracePt t="51418" x="1568450" y="5241925"/>
          <p14:tracePt t="51434" x="1536700" y="5273675"/>
          <p14:tracePt t="51451" x="1514475" y="5292725"/>
          <p14:tracePt t="51468" x="1498600" y="5308600"/>
          <p14:tracePt t="51484" x="1482725" y="5324475"/>
          <p14:tracePt t="51501" x="1473200" y="5334000"/>
          <p14:tracePt t="51518" x="1457325" y="5346700"/>
          <p14:tracePt t="51534" x="1454150" y="5353050"/>
          <p14:tracePt t="51551" x="1447800" y="5353050"/>
          <p14:tracePt t="51584" x="1435100" y="5353050"/>
          <p14:tracePt t="51601" x="1425575" y="5353050"/>
          <p14:tracePt t="51618" x="1403350" y="5353050"/>
          <p14:tracePt t="51634" x="1374775" y="5349875"/>
          <p14:tracePt t="51651" x="1336675" y="5337175"/>
          <p14:tracePt t="51667" x="1235075" y="5308600"/>
          <p14:tracePt t="51684" x="1171575" y="5286375"/>
          <p14:tracePt t="51701" x="1133475" y="5273675"/>
          <p14:tracePt t="51703" x="1098550" y="5267325"/>
          <p14:tracePt t="51718" x="1035050" y="5254625"/>
          <p14:tracePt t="51734" x="996950" y="5241925"/>
          <p14:tracePt t="51751" x="942975" y="5241925"/>
          <p14:tracePt t="51768" x="895350" y="5241925"/>
          <p14:tracePt t="51784" x="879475" y="5241925"/>
          <p14:tracePt t="51801" x="869950" y="5241925"/>
          <p14:tracePt t="51818" x="850900" y="5241925"/>
          <p14:tracePt t="51834" x="841375" y="5241925"/>
          <p14:tracePt t="51851" x="831850" y="5241925"/>
          <p14:tracePt t="51868" x="825500" y="5241925"/>
          <p14:tracePt t="52821" x="885825" y="5153025"/>
          <p14:tracePt t="52828" x="981075" y="5048250"/>
          <p14:tracePt t="52835" x="1127125" y="4876800"/>
          <p14:tracePt t="52851" x="1450975" y="4524375"/>
          <p14:tracePt t="52873" x="1851025" y="4035425"/>
          <p14:tracePt t="52890" x="2047875" y="3806825"/>
          <p14:tracePt t="52908" x="2260600" y="3457575"/>
          <p14:tracePt t="52936" x="2416175" y="3000375"/>
          <p14:tracePt t="52970" x="2444750" y="2422525"/>
          <p14:tracePt t="52986" x="2422525" y="2279650"/>
          <p14:tracePt t="53002" x="2390775" y="2181225"/>
          <p14:tracePt t="53018" x="2343150" y="2111375"/>
          <p14:tracePt t="53035" x="2270125" y="2028825"/>
          <p14:tracePt t="53051" x="2219325" y="1987550"/>
          <p14:tracePt t="53067" x="2171700" y="1958975"/>
          <p14:tracePt t="53084" x="2120900" y="1930400"/>
          <p14:tracePt t="53101" x="2098675" y="1917700"/>
          <p14:tracePt t="53117" x="2073275" y="1905000"/>
          <p14:tracePt t="53135" x="2060575" y="1892300"/>
          <p14:tracePt t="53151" x="2051050" y="1885950"/>
          <p14:tracePt t="53168" x="2038350" y="1870075"/>
          <p14:tracePt t="53184" x="2006600" y="1854200"/>
          <p14:tracePt t="53201" x="1981200" y="1812925"/>
          <p14:tracePt t="53218" x="1933575" y="1755775"/>
          <p14:tracePt t="53234" x="1870075" y="1625600"/>
          <p14:tracePt t="53251" x="1831975" y="1555750"/>
          <p14:tracePt t="53271" x="1762125" y="1485900"/>
          <p14:tracePt t="53284" x="1730375" y="1460500"/>
          <p14:tracePt t="53301" x="1704975" y="1435100"/>
          <p14:tracePt t="53319" x="1663700" y="1416050"/>
          <p14:tracePt t="53335" x="1654175" y="1406525"/>
          <p14:tracePt t="53351" x="1644650" y="1406525"/>
          <p14:tracePt t="53368" x="1622425" y="1406525"/>
          <p14:tracePt t="53384" x="1619250" y="1406525"/>
          <p14:tracePt t="53401" x="1612900" y="1406525"/>
          <p14:tracePt t="53434" x="1612900" y="1412875"/>
          <p14:tracePt t="53451" x="1612900" y="1422400"/>
          <p14:tracePt t="53468" x="1612900" y="1444625"/>
          <p14:tracePt t="53484" x="1612900" y="1454150"/>
          <p14:tracePt t="53501" x="1622425" y="1476375"/>
          <p14:tracePt t="53518" x="1682750" y="1543050"/>
          <p14:tracePt t="53534" x="1755775" y="1616075"/>
          <p14:tracePt t="53551" x="1797050" y="1660525"/>
          <p14:tracePt t="53845" x="1822450" y="1660525"/>
          <p14:tracePt t="53852" x="1847850" y="1660525"/>
          <p14:tracePt t="53860" x="1882775" y="1660525"/>
          <p14:tracePt t="53867" x="1920875" y="1666875"/>
          <p14:tracePt t="53884" x="2016125" y="1682750"/>
          <p14:tracePt t="53918" x="2235200" y="1720850"/>
          <p14:tracePt t="53951" x="2422525" y="1720850"/>
          <p14:tracePt t="53968" x="2508250" y="1720850"/>
          <p14:tracePt t="53984" x="2549525" y="1720850"/>
          <p14:tracePt t="54001" x="2584450" y="1720850"/>
          <p14:tracePt t="54018" x="2613025" y="1720850"/>
          <p14:tracePt t="54034" x="2635250" y="1720850"/>
          <p14:tracePt t="54051" x="2657475" y="1733550"/>
          <p14:tracePt t="54067" x="2670175" y="1743075"/>
          <p14:tracePt t="54084" x="2689225" y="1749425"/>
          <p14:tracePt t="54101" x="2727325" y="1755775"/>
          <p14:tracePt t="54117" x="2749550" y="1755775"/>
          <p14:tracePt t="54134" x="2771775" y="1752600"/>
          <p14:tracePt t="54151" x="2800350" y="1724025"/>
          <p14:tracePt t="54167" x="2832100" y="1685925"/>
          <p14:tracePt t="54184" x="2844800" y="1647825"/>
          <p14:tracePt t="54201" x="2863850" y="1584325"/>
          <p14:tracePt t="54217" x="2882900" y="1546225"/>
          <p14:tracePt t="54234" x="2895600" y="1520825"/>
          <p14:tracePt t="54251" x="2911475" y="1501775"/>
          <p14:tracePt t="54267" x="2911475" y="1485900"/>
          <p14:tracePt t="54284" x="2911475" y="1479550"/>
          <p14:tracePt t="54301" x="2908300" y="1479550"/>
          <p14:tracePt t="54317" x="2898775" y="1482725"/>
          <p14:tracePt t="54334" x="2870200" y="1501775"/>
          <p14:tracePt t="54351" x="2794000" y="1533525"/>
          <p14:tracePt t="54367" x="2755900" y="1574800"/>
          <p14:tracePt t="54384" x="2705100" y="1616075"/>
          <p14:tracePt t="54400" x="2628900" y="1717675"/>
          <p14:tracePt t="54417" x="2574925" y="1778000"/>
          <p14:tracePt t="54434" x="2514600" y="1831975"/>
          <p14:tracePt t="54451" x="2409825" y="1936750"/>
          <p14:tracePt t="54468" x="2349500" y="1981200"/>
          <p14:tracePt t="54484" x="2324100" y="2012950"/>
          <p14:tracePt t="54501" x="2289175" y="2041525"/>
          <p14:tracePt t="54517" x="2276475" y="2051050"/>
          <p14:tracePt t="54534" x="2266950" y="2066925"/>
          <p14:tracePt t="54551" x="2254250" y="2082800"/>
          <p14:tracePt t="54567" x="2238375" y="2092325"/>
          <p14:tracePt t="54584" x="2228850" y="2098675"/>
          <p14:tracePt t="54601" x="2212975" y="2098675"/>
          <p14:tracePt t="54618" x="2209800" y="2098675"/>
          <p14:tracePt t="56529" x="2254250" y="2073275"/>
          <p14:tracePt t="56536" x="2327275" y="2038350"/>
          <p14:tracePt t="56551" x="2473325" y="1965325"/>
          <p14:tracePt t="56567" x="2606675" y="1892300"/>
          <p14:tracePt t="56587" x="2898775" y="1816100"/>
          <p14:tracePt t="56604" x="3136900" y="1787525"/>
          <p14:tracePt t="56617" x="3384550" y="1778000"/>
          <p14:tracePt t="56650" x="4022725" y="1778000"/>
          <p14:tracePt t="56685" x="4514850" y="1819275"/>
          <p14:tracePt t="56702" x="4679950" y="1866900"/>
          <p14:tracePt t="56719" x="4800600" y="1901825"/>
          <p14:tracePt t="56734" x="4927600" y="1949450"/>
          <p14:tracePt t="56751" x="4965700" y="1974850"/>
          <p14:tracePt t="56767" x="5006975" y="2000250"/>
          <p14:tracePt t="56783" x="5022850" y="2016125"/>
          <p14:tracePt t="56800" x="5045075" y="2038350"/>
          <p14:tracePt t="56817" x="5048250" y="2060575"/>
          <p14:tracePt t="56834" x="5048250" y="2114550"/>
          <p14:tracePt t="56851" x="5048250" y="2159000"/>
          <p14:tracePt t="56867" x="5048250" y="2219325"/>
          <p14:tracePt t="56884" x="5048250" y="2333625"/>
          <p14:tracePt t="56900" x="5064125" y="2419350"/>
          <p14:tracePt t="56917" x="5070475" y="2492375"/>
          <p14:tracePt t="56934" x="5099050" y="2584450"/>
          <p14:tracePt t="56950" x="5137150" y="2654300"/>
          <p14:tracePt t="56967" x="5203825" y="2727325"/>
          <p14:tracePt t="56983" x="5276850" y="2809875"/>
          <p14:tracePt t="57000" x="5311775" y="2857500"/>
          <p14:tracePt t="57017" x="5318125" y="2867025"/>
          <p14:tracePt t="57333" x="5318125" y="2911475"/>
          <p14:tracePt t="57341" x="5318125" y="2968625"/>
          <p14:tracePt t="57351" x="5318125" y="3025775"/>
          <p14:tracePt t="57368" x="5318125" y="3133725"/>
          <p14:tracePt t="57383" x="5318125" y="3178175"/>
          <p14:tracePt t="57400" x="5318125" y="3216275"/>
          <p14:tracePt t="57418" x="5314950" y="3276600"/>
          <p14:tracePt t="57434" x="5302250" y="3314700"/>
          <p14:tracePt t="57450" x="5289550" y="3340100"/>
          <p14:tracePt t="57468" x="5270500" y="3381375"/>
          <p14:tracePt t="57484" x="5254625" y="3390900"/>
          <p14:tracePt t="57501" x="5245100" y="3406775"/>
          <p14:tracePt t="57517" x="5241925" y="3422650"/>
          <p14:tracePt t="57533" x="5235575" y="3432175"/>
          <p14:tracePt t="57550" x="5226050" y="3441700"/>
          <p14:tracePt t="57568" x="5203825" y="3463925"/>
          <p14:tracePt t="57583" x="5200650" y="3473450"/>
          <p14:tracePt t="57600" x="5191125" y="3482975"/>
          <p14:tracePt t="57617" x="5191125" y="3495675"/>
          <p14:tracePt t="57633" x="5191125" y="3511550"/>
          <p14:tracePt t="57651" x="5191125" y="3521075"/>
          <p14:tracePt t="57667" x="5191125" y="3530600"/>
          <p14:tracePt t="57761" x="5184775" y="3530600"/>
          <p14:tracePt t="58195" x="5207000" y="3419475"/>
          <p14:tracePt t="58201" x="5238750" y="3282950"/>
          <p14:tracePt t="58217" x="5276850" y="3063875"/>
          <p14:tracePt t="58233" x="5318125" y="2787650"/>
          <p14:tracePt t="58251" x="5318125" y="2514600"/>
          <p14:tracePt t="58267" x="5292725" y="2339975"/>
          <p14:tracePt t="58292" x="5267325" y="2174875"/>
          <p14:tracePt t="58317" x="5238750" y="2035175"/>
          <p14:tracePt t="58350" x="5200650" y="1838325"/>
          <p14:tracePt t="58367" x="5187950" y="1774825"/>
          <p14:tracePt t="58383" x="5168900" y="1730375"/>
          <p14:tracePt t="58400" x="5149850" y="1679575"/>
          <p14:tracePt t="58417" x="5140325" y="1670050"/>
          <p14:tracePt t="58433" x="5130800" y="1660525"/>
          <p14:tracePt t="58450" x="5130800" y="1651000"/>
          <p14:tracePt t="58467" x="5130800" y="1647825"/>
          <p14:tracePt t="58483" x="5130800" y="1631950"/>
          <p14:tracePt t="58500" x="5130800" y="1616075"/>
          <p14:tracePt t="58517" x="5130800" y="1612900"/>
          <p14:tracePt t="58941" x="5133975" y="1574800"/>
          <p14:tracePt t="58949" x="5143500" y="1514475"/>
          <p14:tracePt t="58955" x="5149850" y="1454150"/>
          <p14:tracePt t="58966" x="5159375" y="1406525"/>
          <p14:tracePt t="58984" x="5175250" y="1285875"/>
          <p14:tracePt t="59000" x="5181600" y="1225550"/>
          <p14:tracePt t="59017" x="5187950" y="1165225"/>
          <p14:tracePt t="59050" x="5216525" y="990600"/>
          <p14:tracePt t="59083" x="5229225" y="876300"/>
          <p14:tracePt t="59101" x="5229225" y="854075"/>
          <p14:tracePt t="59117" x="5235575" y="822325"/>
          <p14:tracePt t="59133" x="5235575" y="790575"/>
          <p14:tracePt t="59150" x="5235575" y="762000"/>
          <p14:tracePt t="59167" x="5241925" y="752475"/>
          <p14:tracePt t="59183" x="5241925" y="736600"/>
          <p14:tracePt t="59200" x="5241925" y="720725"/>
          <p14:tracePt t="59217" x="5241925" y="711200"/>
          <p14:tracePt t="59233" x="5241925" y="698500"/>
          <p14:tracePt t="59250" x="5241925" y="692150"/>
          <p14:tracePt t="59284" x="5241925" y="685800"/>
          <p14:tracePt t="59300" x="5241925" y="682625"/>
          <p14:tracePt t="59317" x="5232400" y="666750"/>
          <p14:tracePt t="59319" x="5229225" y="660400"/>
          <p14:tracePt t="59333" x="5216525" y="638175"/>
          <p14:tracePt t="59350" x="5213350" y="628650"/>
          <p14:tracePt t="59367" x="5213350" y="615950"/>
          <p14:tracePt t="59383" x="5213350" y="603250"/>
          <p14:tracePt t="59482" x="5213350" y="600075"/>
          <p14:tracePt t="59526" x="5200650" y="600075"/>
          <p14:tracePt t="59533" x="5197475" y="600075"/>
          <p14:tracePt t="59540" x="5191125" y="600075"/>
          <p14:tracePt t="59551" x="5187950" y="600075"/>
          <p14:tracePt t="59568" x="5172075" y="600075"/>
          <p14:tracePt t="59584" x="5162550" y="600075"/>
          <p14:tracePt t="59600" x="5153025" y="600075"/>
          <p14:tracePt t="59617" x="5140325" y="600075"/>
          <p14:tracePt t="59660" x="5133975" y="600075"/>
          <p14:tracePt t="59760" x="5133975" y="593725"/>
          <p14:tracePt t="59767" x="5133975" y="590550"/>
          <p14:tracePt t="59981" x="5140325" y="584200"/>
          <p14:tracePt t="59988" x="5153025" y="584200"/>
          <p14:tracePt t="60000" x="5165725" y="571500"/>
          <p14:tracePt t="60017" x="5213350" y="565150"/>
          <p14:tracePt t="60033" x="5235575" y="565150"/>
          <p14:tracePt t="60051" x="5273675" y="565150"/>
          <p14:tracePt t="60067" x="5299075" y="558800"/>
          <p14:tracePt t="60083" x="5327650" y="555625"/>
          <p14:tracePt t="60100" x="5362575" y="536575"/>
          <p14:tracePt t="60117" x="5400675" y="523875"/>
          <p14:tracePt t="60133" x="5422900" y="504825"/>
          <p14:tracePt t="60151" x="5467350" y="488950"/>
          <p14:tracePt t="60166" x="5483225" y="476250"/>
          <p14:tracePt t="60183" x="5492750" y="466725"/>
          <p14:tracePt t="60201" x="5514975" y="450850"/>
          <p14:tracePt t="60563" x="5511800" y="460375"/>
          <p14:tracePt t="60571" x="5505450" y="463550"/>
          <p14:tracePt t="60583" x="5502275" y="469900"/>
          <p14:tracePt t="60600" x="5486400" y="473075"/>
          <p14:tracePt t="60633" x="5445125" y="473075"/>
          <p14:tracePt t="60667" x="5394325" y="473075"/>
          <p14:tracePt t="60683" x="5384800" y="473075"/>
          <p14:tracePt t="60700" x="5372100" y="473075"/>
          <p14:tracePt t="60717" x="5356225" y="473075"/>
          <p14:tracePt t="60735" x="5340350" y="473075"/>
          <p14:tracePt t="60751" x="5324475" y="473075"/>
          <p14:tracePt t="60767" x="5305425" y="473075"/>
          <p14:tracePt t="60785" x="5283200" y="473075"/>
          <p14:tracePt t="60800" x="5273675" y="473075"/>
          <p14:tracePt t="60817" x="5257800" y="473075"/>
          <p14:tracePt t="60834" x="5238750" y="473075"/>
          <p14:tracePt t="60850" x="5216525" y="473075"/>
          <p14:tracePt t="60867" x="5200650" y="473075"/>
          <p14:tracePt t="60884" x="5181600" y="473075"/>
          <p14:tracePt t="60900" x="5165725" y="473075"/>
          <p14:tracePt t="60917" x="5156200" y="473075"/>
          <p14:tracePt t="60934" x="5143500" y="473075"/>
          <p14:tracePt t="60950" x="5133975" y="473075"/>
          <p14:tracePt t="60967" x="5118100" y="473075"/>
          <p14:tracePt t="61318" x="5130800" y="473075"/>
          <p14:tracePt t="61325" x="5149850" y="473075"/>
          <p14:tracePt t="61333" x="5168900" y="473075"/>
          <p14:tracePt t="61350" x="5197475" y="473075"/>
          <p14:tracePt t="61367" x="5219700" y="473075"/>
          <p14:tracePt t="61370" x="5226050" y="473075"/>
          <p14:tracePt t="61390" x="5245100" y="473075"/>
          <p14:tracePt t="61417" x="5264150" y="473075"/>
          <p14:tracePt t="61450" x="5289550" y="473075"/>
          <p14:tracePt t="61468" x="5305425" y="473075"/>
          <p14:tracePt t="61484" x="5314950" y="473075"/>
          <p14:tracePt t="61500" x="5324475" y="473075"/>
          <p14:tracePt t="61517" x="5340350" y="473075"/>
          <p14:tracePt t="61611" x="5343525" y="473075"/>
          <p14:tracePt t="61617" x="5349875" y="473075"/>
          <p14:tracePt t="61624" x="5353050" y="473075"/>
          <p14:tracePt t="61633" x="5359400" y="473075"/>
          <p14:tracePt t="61682" x="5362575" y="473075"/>
          <p14:tracePt t="61689" x="5368925" y="473075"/>
          <p14:tracePt t="61700" x="5372100" y="473075"/>
          <p14:tracePt t="61717" x="5394325" y="473075"/>
          <p14:tracePt t="61733" x="5403850" y="479425"/>
          <p14:tracePt t="61750" x="5413375" y="482600"/>
          <p14:tracePt t="61766" x="5426075" y="492125"/>
          <p14:tracePt t="61783" x="5438775" y="498475"/>
          <p14:tracePt t="61825" x="5438775" y="508000"/>
          <p14:tracePt t="61834" x="5438775" y="514350"/>
          <p14:tracePt t="61851" x="5448300" y="523875"/>
          <p14:tracePt t="61867" x="5461000" y="536575"/>
          <p14:tracePt t="61883" x="5473700" y="558800"/>
          <p14:tracePt t="61900" x="5476875" y="565150"/>
          <p14:tracePt t="63091" x="5470525" y="581025"/>
          <p14:tracePt t="63098" x="5457825" y="593725"/>
          <p14:tracePt t="63105" x="5445125" y="606425"/>
          <p14:tracePt t="63117" x="5438775" y="625475"/>
          <p14:tracePt t="63133" x="5416550" y="647700"/>
          <p14:tracePt t="63150" x="5407025" y="657225"/>
          <p14:tracePt t="63183" x="5381625" y="688975"/>
          <p14:tracePt t="63217" x="5356225" y="698500"/>
          <p14:tracePt t="63233" x="5343525" y="698500"/>
          <p14:tracePt t="63250" x="5334000" y="698500"/>
          <p14:tracePt t="63267" x="5318125" y="695325"/>
          <p14:tracePt t="63283" x="5302250" y="660400"/>
          <p14:tracePt t="63300" x="5273675" y="615950"/>
          <p14:tracePt t="63316" x="5251450" y="549275"/>
          <p14:tracePt t="63332" x="5232400" y="469900"/>
          <p14:tracePt t="63350" x="5219700" y="441325"/>
          <p14:tracePt t="63367" x="5207000" y="403225"/>
          <p14:tracePt t="63383" x="5207000" y="393700"/>
          <p14:tracePt t="63400" x="5207000" y="384175"/>
          <p14:tracePt t="63418" x="5207000" y="365125"/>
          <p14:tracePt t="63434" x="5207000" y="349250"/>
          <p14:tracePt t="63450" x="5207000" y="327025"/>
          <p14:tracePt t="63467" x="5207000" y="288925"/>
          <p14:tracePt t="63483" x="5207000" y="273050"/>
          <p14:tracePt t="63500" x="5207000" y="257175"/>
          <p14:tracePt t="63517" x="5207000" y="247650"/>
          <p14:tracePt t="63533" x="5207000" y="241300"/>
          <p14:tracePt t="63550" x="5207000" y="231775"/>
          <p14:tracePt t="63567" x="5207000" y="219075"/>
          <p14:tracePt t="63583" x="5207000" y="203200"/>
          <p14:tracePt t="63600" x="5207000" y="193675"/>
          <p14:tracePt t="63617" x="5207000" y="184150"/>
          <p14:tracePt t="63633" x="5210175" y="177800"/>
          <p14:tracePt t="63650" x="5219700" y="177800"/>
          <p14:tracePt t="63666" x="5229225" y="177800"/>
          <p14:tracePt t="63683" x="5238750" y="171450"/>
          <p14:tracePt t="63700" x="5245100" y="168275"/>
          <p14:tracePt t="63717" x="5254625" y="146050"/>
          <p14:tracePt t="63750" x="5254625" y="142875"/>
          <p14:tracePt t="63817" x="5260975" y="142875"/>
          <p14:tracePt t="63888" x="5260975" y="149225"/>
          <p14:tracePt t="63894" x="5260975" y="155575"/>
          <p14:tracePt t="63902" x="5260975" y="165100"/>
          <p14:tracePt t="63916" x="5260975" y="174625"/>
          <p14:tracePt t="63933" x="5264150" y="190500"/>
          <p14:tracePt t="63950" x="5276850" y="219075"/>
          <p14:tracePt t="63967" x="5276850" y="254000"/>
          <p14:tracePt t="63984" x="5276850" y="282575"/>
          <p14:tracePt t="64001" x="5276850" y="304800"/>
          <p14:tracePt t="64017" x="5276850" y="320675"/>
          <p14:tracePt t="64033" x="5276850" y="333375"/>
          <p14:tracePt t="64050" x="5276850" y="349250"/>
          <p14:tracePt t="64066" x="5276850" y="358775"/>
          <p14:tracePt t="64083" x="5276850" y="368300"/>
          <p14:tracePt t="64100" x="5276850" y="387350"/>
          <p14:tracePt t="64116" x="5276850" y="396875"/>
          <p14:tracePt t="64134" x="5276850" y="409575"/>
          <p14:tracePt t="64150" x="5276850" y="428625"/>
          <p14:tracePt t="64166" x="5276850" y="438150"/>
          <p14:tracePt t="64183" x="5276850" y="447675"/>
          <p14:tracePt t="64200" x="5276850" y="463550"/>
          <p14:tracePt t="64216" x="5276850" y="476250"/>
          <p14:tracePt t="64233" x="5276850" y="488950"/>
          <p14:tracePt t="64250" x="5276850" y="501650"/>
          <p14:tracePt t="64267" x="5276850" y="511175"/>
          <p14:tracePt t="64283" x="5276850" y="520700"/>
          <p14:tracePt t="64300" x="5283200" y="536575"/>
          <p14:tracePt t="64316" x="5286375" y="546100"/>
          <p14:tracePt t="64333" x="5292725" y="555625"/>
          <p14:tracePt t="64349" x="5292725" y="574675"/>
          <p14:tracePt t="64367" x="5292725" y="584200"/>
          <p14:tracePt t="64383" x="5292725" y="593725"/>
          <p14:tracePt t="64399" x="5292725" y="615950"/>
          <p14:tracePt t="64416" x="5292725" y="625475"/>
          <p14:tracePt t="64433" x="5292725" y="635000"/>
          <p14:tracePt t="64435" x="5292725" y="641350"/>
          <p14:tracePt t="64451" x="5292725" y="650875"/>
          <p14:tracePt t="64467" x="5292725" y="663575"/>
          <p14:tracePt t="64483" x="5292725" y="685800"/>
          <p14:tracePt t="64500" x="5292725" y="727075"/>
          <p14:tracePt t="64516" x="5292725" y="749300"/>
          <p14:tracePt t="64533" x="5292725" y="771525"/>
          <p14:tracePt t="64549" x="5292725" y="796925"/>
          <p14:tracePt t="64566" x="5292725" y="806450"/>
          <p14:tracePt t="64582" x="5292725" y="822325"/>
          <p14:tracePt t="64600" x="5292725" y="847725"/>
          <p14:tracePt t="64616" x="5292725" y="857250"/>
          <p14:tracePt t="64635" x="5292725" y="873125"/>
          <p14:tracePt t="64650" x="5292725" y="889000"/>
          <p14:tracePt t="64667" x="5292725" y="898525"/>
          <p14:tracePt t="64683" x="5292725" y="908050"/>
          <p14:tracePt t="64699" x="5292725" y="923925"/>
          <p14:tracePt t="64716" x="5292725" y="936625"/>
          <p14:tracePt t="64733" x="5292725" y="958850"/>
          <p14:tracePt t="64750" x="5292725" y="974725"/>
          <p14:tracePt t="64766" x="5292725" y="990600"/>
          <p14:tracePt t="64782" x="5292725" y="1000125"/>
          <p14:tracePt t="64800" x="5292725" y="1012825"/>
          <p14:tracePt t="64816" x="5292725" y="1022350"/>
          <p14:tracePt t="64870" x="5292725" y="1016000"/>
          <p14:tracePt t="64877" x="5292725" y="1012825"/>
          <p14:tracePt t="64884" x="5292725" y="1006475"/>
          <p14:tracePt t="64899" x="5292725" y="984250"/>
          <p14:tracePt t="64917" x="5292725" y="955675"/>
          <p14:tracePt t="64933" x="5292725" y="908050"/>
          <p14:tracePt t="64950" x="5292725" y="873125"/>
          <p14:tracePt t="64966" x="5292725" y="822325"/>
          <p14:tracePt t="64983" x="5292725" y="749300"/>
          <p14:tracePt t="64999" x="5292725" y="704850"/>
          <p14:tracePt t="65016" x="5292725" y="682625"/>
          <p14:tracePt t="65033" x="5292725" y="650875"/>
          <p14:tracePt t="65049" x="5292725" y="641350"/>
          <p14:tracePt t="65066" x="5292725" y="625475"/>
          <p14:tracePt t="65083" x="5292725" y="593725"/>
          <p14:tracePt t="65099" x="5292725" y="577850"/>
          <p14:tracePt t="65116" x="5292725" y="558800"/>
          <p14:tracePt t="65133" x="5292725" y="536575"/>
          <p14:tracePt t="65150" x="5292725" y="527050"/>
          <p14:tracePt t="65167" x="5292725" y="517525"/>
          <p14:tracePt t="65183" x="5292725" y="498475"/>
          <p14:tracePt t="65199" x="5292725" y="476250"/>
          <p14:tracePt t="65216" x="5292725" y="460375"/>
          <p14:tracePt t="65233" x="5292725" y="428625"/>
          <p14:tracePt t="65251" x="5292725" y="406400"/>
          <p14:tracePt t="65267" x="5292725" y="396875"/>
          <p14:tracePt t="65284" x="5292725" y="381000"/>
          <p14:tracePt t="65300" x="5292725" y="371475"/>
          <p14:tracePt t="65316" x="5292725" y="358775"/>
          <p14:tracePt t="65334" x="5292725" y="342900"/>
          <p14:tracePt t="65351" x="5292725" y="336550"/>
          <p14:tracePt t="65367" x="5292725" y="333375"/>
          <p14:tracePt t="65411" x="5289550" y="333375"/>
          <p14:tracePt t="65497" x="5286375" y="333375"/>
          <p14:tracePt t="65504" x="5280025" y="333375"/>
          <p14:tracePt t="65518" x="5276850" y="333375"/>
          <p14:tracePt t="65533" x="5270500" y="342900"/>
          <p14:tracePt t="65550" x="5270500" y="355600"/>
          <p14:tracePt t="65567" x="5270500" y="400050"/>
          <p14:tracePt t="65583" x="5270500" y="444500"/>
          <p14:tracePt t="65600" x="5270500" y="466725"/>
          <p14:tracePt t="65617" x="5270500" y="498475"/>
          <p14:tracePt t="65633" x="5270500" y="520700"/>
          <p14:tracePt t="65650" x="5270500" y="549275"/>
          <p14:tracePt t="65666" x="5270500" y="590550"/>
          <p14:tracePt t="65683" x="5270500" y="612775"/>
          <p14:tracePt t="65700" x="5270500" y="635000"/>
          <p14:tracePt t="65716" x="5270500" y="673100"/>
          <p14:tracePt t="65733" x="5270500" y="688975"/>
          <p14:tracePt t="65750" x="5270500" y="704850"/>
          <p14:tracePt t="65766" x="5270500" y="720725"/>
          <p14:tracePt t="65783" x="5270500" y="730250"/>
          <p14:tracePt t="65800" x="5270500" y="739775"/>
          <p14:tracePt t="65816" x="5270500" y="758825"/>
          <p14:tracePt t="65833" x="5270500" y="768350"/>
          <p14:tracePt t="65850" x="5270500" y="777875"/>
          <p14:tracePt t="65866" x="5270500" y="787400"/>
          <p14:tracePt t="65900" x="5270500" y="793750"/>
          <p14:tracePt t="65916" x="5270500" y="803275"/>
          <p14:tracePt t="65933" x="5270500" y="812800"/>
          <p14:tracePt t="65950" x="5270500" y="819150"/>
          <p14:tracePt t="65966" x="5270500" y="835025"/>
          <p14:tracePt t="65983" x="5270500" y="844550"/>
          <p14:tracePt t="65999" x="5270500" y="854075"/>
          <p14:tracePt t="66187" x="5270500" y="831850"/>
          <p14:tracePt t="66193" x="5270500" y="812800"/>
          <p14:tracePt t="66200" x="5270500" y="793750"/>
          <p14:tracePt t="66216" x="5270500" y="765175"/>
          <p14:tracePt t="66232" x="5264150" y="742950"/>
          <p14:tracePt t="66250" x="5257800" y="701675"/>
          <p14:tracePt t="66266" x="5251450" y="679450"/>
          <p14:tracePt t="66283" x="5238750" y="647700"/>
          <p14:tracePt t="66300" x="5229225" y="612775"/>
          <p14:tracePt t="66316" x="5222875" y="590550"/>
          <p14:tracePt t="66333" x="5222875" y="561975"/>
          <p14:tracePt t="66350" x="5216525" y="539750"/>
          <p14:tracePt t="66366" x="5216525" y="530225"/>
          <p14:tracePt t="66383" x="5216525" y="520700"/>
          <p14:tracePt t="66400" x="5216525" y="501650"/>
          <p14:tracePt t="66416" x="5216525" y="492125"/>
          <p14:tracePt t="66433" x="5216525" y="476250"/>
          <p14:tracePt t="66450" x="5216525" y="428625"/>
          <p14:tracePt t="66466" x="5216525" y="384175"/>
          <p14:tracePt t="66482" x="5216525" y="355600"/>
          <p14:tracePt t="66499" x="5216525" y="320675"/>
          <p14:tracePt t="66517" x="5216525" y="311150"/>
          <p14:tracePt t="66533" x="5216525" y="301625"/>
          <p14:tracePt t="66550" x="5222875" y="282575"/>
          <p14:tracePt t="66566" x="5235575" y="260350"/>
          <p14:tracePt t="66583" x="5245100" y="247650"/>
          <p14:tracePt t="66600" x="5251450" y="228600"/>
          <p14:tracePt t="66616" x="5251450" y="219075"/>
          <p14:tracePt t="66632" x="5251450" y="209550"/>
          <p14:tracePt t="66649" x="5251450" y="203200"/>
          <p14:tracePt t="67026" x="5260975" y="225425"/>
          <p14:tracePt t="67033" x="5270500" y="263525"/>
          <p14:tracePt t="67040" x="5283200" y="292100"/>
          <p14:tracePt t="67049" x="5292725" y="327025"/>
          <p14:tracePt t="67083" x="5394325" y="609600"/>
          <p14:tracePt t="67116" x="5422900" y="749300"/>
          <p14:tracePt t="67133" x="5441950" y="822325"/>
          <p14:tracePt t="67149" x="5441950" y="850900"/>
          <p14:tracePt t="67166" x="5441950" y="866775"/>
          <p14:tracePt t="67182" x="5441950" y="882650"/>
          <p14:tracePt t="67199" x="5441950" y="898525"/>
          <p14:tracePt t="67216" x="5441950" y="908050"/>
          <p14:tracePt t="67233" x="5441950" y="911225"/>
          <p14:tracePt t="67319" x="5441950" y="917575"/>
          <p14:tracePt t="67325" x="5441950" y="923925"/>
          <p14:tracePt t="68022" x="5429250" y="920750"/>
          <p14:tracePt t="68030" x="5416550" y="914400"/>
          <p14:tracePt t="68037" x="5407025" y="914400"/>
          <p14:tracePt t="68051" x="5375275" y="914400"/>
          <p14:tracePt t="68066" x="5353050" y="908050"/>
          <p14:tracePt t="68083" x="5343525" y="908050"/>
          <p14:tracePt t="68100" x="5318125" y="898525"/>
          <p14:tracePt t="68133" x="5299075" y="892175"/>
          <p14:tracePt t="68167" x="5276850" y="889000"/>
          <p14:tracePt t="68200" x="5280025" y="882650"/>
          <p14:tracePt t="68216" x="5295900" y="866775"/>
          <p14:tracePt t="68233" x="5305425" y="857250"/>
          <p14:tracePt t="68250" x="5311775" y="854075"/>
          <p14:tracePt t="68266" x="5321300" y="847725"/>
          <p14:tracePt t="68282" x="5324475" y="838200"/>
          <p14:tracePt t="68300" x="5343525" y="838200"/>
          <p14:tracePt t="68316" x="5356225" y="838200"/>
          <p14:tracePt t="68333" x="5378450" y="819150"/>
          <p14:tracePt t="68349" x="5426075" y="803275"/>
          <p14:tracePt t="68366" x="5451475" y="790575"/>
          <p14:tracePt t="68383" x="5473700" y="777875"/>
          <p14:tracePt t="68399" x="5489575" y="774700"/>
          <p14:tracePt t="68416" x="5502275" y="774700"/>
          <p14:tracePt t="68798" x="5495925" y="774700"/>
          <p14:tracePt t="68805" x="5486400" y="774700"/>
          <p14:tracePt t="68816" x="5473700" y="777875"/>
          <p14:tracePt t="68833" x="5432425" y="777875"/>
          <p14:tracePt t="68849" x="5397500" y="777875"/>
          <p14:tracePt t="68867" x="5368925" y="777875"/>
          <p14:tracePt t="68883" x="5327650" y="777875"/>
          <p14:tracePt t="68899" x="5305425" y="777875"/>
          <p14:tracePt t="68916" x="5283200" y="777875"/>
          <p14:tracePt t="68933" x="5267325" y="777875"/>
          <p14:tracePt t="68949" x="5257800" y="777875"/>
          <p14:tracePt t="68966" x="5248275" y="777875"/>
          <p14:tracePt t="68968" x="5238750" y="777875"/>
          <p14:tracePt t="68983" x="5229225" y="777875"/>
          <p14:tracePt t="68999" x="5219700" y="774700"/>
          <p14:tracePt t="69016" x="5210175" y="774700"/>
          <p14:tracePt t="69032" x="5203825" y="774700"/>
          <p14:tracePt t="69066" x="5187950" y="765175"/>
          <p14:tracePt t="69082" x="5178425" y="755650"/>
          <p14:tracePt t="69099" x="5168900" y="749300"/>
          <p14:tracePt t="69116" x="5159375" y="746125"/>
          <p14:tracePt t="69132" x="5153025" y="746125"/>
          <p14:tracePt t="69149" x="5140325" y="746125"/>
          <p14:tracePt t="69166" x="5133975" y="746125"/>
          <p14:tracePt t="69183" x="5124450" y="746125"/>
          <p14:tracePt t="69199" x="5118100" y="746125"/>
          <p14:tracePt t="69467" x="5133975" y="746125"/>
          <p14:tracePt t="69474" x="5149850" y="746125"/>
          <p14:tracePt t="69483" x="5178425" y="755650"/>
          <p14:tracePt t="69499" x="5216525" y="762000"/>
          <p14:tracePt t="69516" x="5270500" y="762000"/>
          <p14:tracePt t="69532" x="5299075" y="762000"/>
          <p14:tracePt t="69549" x="5321300" y="762000"/>
          <p14:tracePt t="69566" x="5346700" y="762000"/>
          <p14:tracePt t="69582" x="5356225" y="762000"/>
          <p14:tracePt t="69599" x="5365750" y="762000"/>
          <p14:tracePt t="69616" x="5381625" y="762000"/>
          <p14:tracePt t="69649" x="5397500" y="762000"/>
          <p14:tracePt t="69666" x="5407025" y="762000"/>
          <p14:tracePt t="69682" x="5416550" y="762000"/>
          <p14:tracePt t="69722" x="5422900" y="762000"/>
          <p14:tracePt t="70066" x="5400675" y="762000"/>
          <p14:tracePt t="70073" x="5384800" y="762000"/>
          <p14:tracePt t="70083" x="5365750" y="758825"/>
          <p14:tracePt t="70100" x="5324475" y="746125"/>
          <p14:tracePt t="70116" x="5292725" y="746125"/>
          <p14:tracePt t="70133" x="5273675" y="746125"/>
          <p14:tracePt t="70165" x="5229225" y="746125"/>
          <p14:tracePt t="70200" x="5203825" y="746125"/>
          <p14:tracePt t="70216" x="5191125" y="746125"/>
          <p14:tracePt t="70233" x="5184775" y="746125"/>
          <p14:tracePt t="70266" x="5175250" y="746125"/>
          <p14:tracePt t="70282" x="5168900" y="746125"/>
          <p14:tracePt t="70335" x="5165725" y="746125"/>
          <p14:tracePt t="70342" x="5159375" y="746125"/>
          <p14:tracePt t="70363" x="5156200" y="746125"/>
          <p14:tracePt t="70378" x="5149850" y="746125"/>
          <p14:tracePt t="70385" x="5140325" y="746125"/>
          <p14:tracePt t="70413" x="5140325" y="742950"/>
          <p14:tracePt t="70421" x="5140325" y="736600"/>
          <p14:tracePt t="70432" x="5140325" y="733425"/>
          <p14:tracePt t="70449" x="5140325" y="704850"/>
          <p14:tracePt t="70466" x="5140325" y="676275"/>
          <p14:tracePt t="70482" x="5156200" y="631825"/>
          <p14:tracePt t="70486" x="5162550" y="619125"/>
          <p14:tracePt t="70500" x="5162550" y="590550"/>
          <p14:tracePt t="70517" x="5168900" y="558800"/>
          <p14:tracePt t="70532" x="5181600" y="536575"/>
          <p14:tracePt t="70549" x="5187950" y="482600"/>
          <p14:tracePt t="70566" x="5187950" y="438150"/>
          <p14:tracePt t="70583" x="5187950" y="400050"/>
          <p14:tracePt t="70599" x="5187950" y="346075"/>
          <p14:tracePt t="70616" x="5187950" y="317500"/>
          <p14:tracePt t="70632" x="5184775" y="307975"/>
          <p14:tracePt t="70649" x="5184775" y="295275"/>
          <p14:tracePt t="70682" x="5184775" y="292100"/>
          <p14:tracePt t="70955" x="5191125" y="285750"/>
          <p14:tracePt t="70962" x="5210175" y="285750"/>
          <p14:tracePt t="70969" x="5222875" y="285750"/>
          <p14:tracePt t="70982" x="5251450" y="285750"/>
          <p14:tracePt t="70999" x="5273675" y="285750"/>
          <p14:tracePt t="71016" x="5302250" y="285750"/>
          <p14:tracePt t="71032" x="5318125" y="285750"/>
          <p14:tracePt t="71049" x="5327650" y="285750"/>
          <p14:tracePt t="71066" x="5340350" y="285750"/>
          <p14:tracePt t="71082" x="5353050" y="285750"/>
          <p14:tracePt t="72628" x="5362575" y="307975"/>
          <p14:tracePt t="72634" x="5368925" y="333375"/>
          <p14:tracePt t="72649" x="5397500" y="390525"/>
          <p14:tracePt t="72666" x="5432425" y="438150"/>
          <p14:tracePt t="72682" x="5451475" y="485775"/>
          <p14:tracePt t="72700" x="5470525" y="533400"/>
          <p14:tracePt t="72733" x="5495925" y="593725"/>
          <p14:tracePt t="72765" x="5495925" y="619125"/>
          <p14:tracePt t="72782" x="5495925" y="628650"/>
          <p14:tracePt t="72799" x="5495925" y="641350"/>
          <p14:tracePt t="72816" x="5495925" y="657225"/>
          <p14:tracePt t="72833" x="5495925" y="666750"/>
          <p14:tracePt t="72934" x="5495925" y="660400"/>
          <p14:tracePt t="72940" x="5495925" y="650875"/>
          <p14:tracePt t="72949" x="5495925" y="644525"/>
          <p14:tracePt t="72965" x="5495925" y="635000"/>
          <p14:tracePt t="72983" x="5495925" y="625475"/>
          <p14:tracePt t="73517" x="5492750" y="628650"/>
          <p14:tracePt t="73524" x="5486400" y="638175"/>
          <p14:tracePt t="73532" x="5483225" y="641350"/>
          <p14:tracePt t="73566" x="5445125" y="663575"/>
          <p14:tracePt t="73599" x="5321300" y="698500"/>
          <p14:tracePt t="73616" x="5235575" y="698500"/>
          <p14:tracePt t="73632" x="5178425" y="698500"/>
          <p14:tracePt t="73649" x="5133975" y="698500"/>
          <p14:tracePt t="73666" x="5083175" y="682625"/>
          <p14:tracePt t="73682" x="5060950" y="679450"/>
          <p14:tracePt t="73699" x="5045075" y="666750"/>
          <p14:tracePt t="73715" x="5022850" y="650875"/>
          <p14:tracePt t="73732" x="5013325" y="647700"/>
          <p14:tracePt t="73749" x="5003800" y="647700"/>
          <p14:tracePt t="73765" x="5000625" y="647700"/>
          <p14:tracePt t="73801" x="5006975" y="635000"/>
          <p14:tracePt t="73815" x="5029200" y="635000"/>
          <p14:tracePt t="73832" x="5051425" y="635000"/>
          <p14:tracePt t="73849" x="5060950" y="635000"/>
          <p14:tracePt t="73865" x="5064125" y="635000"/>
          <p14:tracePt t="73936" x="5064125" y="644525"/>
          <p14:tracePt t="73944" x="5064125" y="647700"/>
          <p14:tracePt t="73951" x="5064125" y="654050"/>
          <p14:tracePt t="73965" x="5064125" y="663575"/>
          <p14:tracePt t="73982" x="5064125" y="673100"/>
          <p14:tracePt t="73999" x="5064125" y="682625"/>
          <p14:tracePt t="74016" x="5064125" y="701675"/>
          <p14:tracePt t="74032" x="5064125" y="711200"/>
          <p14:tracePt t="74050" x="5064125" y="746125"/>
          <p14:tracePt t="74066" x="5064125" y="768350"/>
          <p14:tracePt t="74082" x="5064125" y="784225"/>
          <p14:tracePt t="74099" x="5064125" y="800100"/>
          <p14:tracePt t="74115" x="5064125" y="812800"/>
          <p14:tracePt t="74132" x="5064125" y="822325"/>
          <p14:tracePt t="74171" x="5064125" y="815975"/>
          <p14:tracePt t="74182" x="5070475" y="812800"/>
          <p14:tracePt t="74198" x="5076825" y="790575"/>
          <p14:tracePt t="74216" x="5083175" y="727075"/>
          <p14:tracePt t="74233" x="5089525" y="688975"/>
          <p14:tracePt t="74249" x="5111750" y="593725"/>
          <p14:tracePt t="74265" x="5114925" y="555625"/>
          <p14:tracePt t="74282" x="5114925" y="511175"/>
          <p14:tracePt t="74299" x="5114925" y="485775"/>
          <p14:tracePt t="74315" x="5114925" y="469900"/>
          <p14:tracePt t="74332" x="5114925" y="460375"/>
          <p14:tracePt t="74349" x="5114925" y="450850"/>
          <p14:tracePt t="74392" x="5114925" y="444500"/>
          <p14:tracePt t="74399" x="5114925" y="441325"/>
          <p14:tracePt t="74415" x="5114925" y="431800"/>
          <p14:tracePt t="74432" x="5114925" y="403225"/>
          <p14:tracePt t="74449" x="5114925" y="349250"/>
          <p14:tracePt t="74465" x="5114925" y="327025"/>
          <p14:tracePt t="74482" x="5114925" y="304800"/>
          <p14:tracePt t="74498" x="5114925" y="288925"/>
          <p14:tracePt t="74515" x="5114925" y="285750"/>
          <p14:tracePt t="74556" x="5114925" y="279400"/>
          <p14:tracePt t="74566" x="5114925" y="276225"/>
          <p14:tracePt t="74582" x="5114925" y="266700"/>
          <p14:tracePt t="74599" x="5114925" y="260350"/>
          <p14:tracePt t="74798" x="5114925" y="263525"/>
          <p14:tracePt t="74805" x="5114925" y="266700"/>
          <p14:tracePt t="74815" x="5114925" y="273050"/>
          <p14:tracePt t="74833" x="5114925" y="285750"/>
          <p14:tracePt t="74849" x="5114925" y="295275"/>
          <p14:tracePt t="74866" x="5114925" y="311150"/>
          <p14:tracePt t="74883" x="5121275" y="346075"/>
          <p14:tracePt t="74899" x="5133975" y="384175"/>
          <p14:tracePt t="74915" x="5133975" y="403225"/>
          <p14:tracePt t="74933" x="5140325" y="454025"/>
          <p14:tracePt t="74949" x="5140325" y="469900"/>
          <p14:tracePt t="74965" x="5140325" y="482600"/>
          <p14:tracePt t="74983" x="5140325" y="498475"/>
          <p14:tracePt t="74998" x="5140325" y="508000"/>
          <p14:tracePt t="75015" x="5140325" y="517525"/>
          <p14:tracePt t="75112" x="5140325" y="523875"/>
          <p14:tracePt t="75161" x="5140325" y="533400"/>
          <p14:tracePt t="75182" x="5140325" y="539750"/>
          <p14:tracePt t="75296" x="5146675" y="536575"/>
          <p14:tracePt t="75303" x="5153025" y="527050"/>
          <p14:tracePt t="75315" x="5162550" y="514350"/>
          <p14:tracePt t="75332" x="5181600" y="450850"/>
          <p14:tracePt t="75348" x="5194300" y="412750"/>
          <p14:tracePt t="75365" x="5207000" y="368300"/>
          <p14:tracePt t="75382" x="5235575" y="301625"/>
          <p14:tracePt t="75398" x="5235575" y="250825"/>
          <p14:tracePt t="75415" x="5248275" y="212725"/>
          <p14:tracePt t="75432" x="5254625" y="149225"/>
          <p14:tracePt t="75449" x="5254625" y="127000"/>
          <p14:tracePt t="75465" x="5254625" y="111125"/>
          <p14:tracePt t="75482" x="5254625" y="92075"/>
          <p14:tracePt t="75567" x="5254625" y="95250"/>
          <p14:tracePt t="75574" x="5254625" y="104775"/>
          <p14:tracePt t="75588" x="5254625" y="107950"/>
          <p14:tracePt t="75599" x="5254625" y="114300"/>
          <p14:tracePt t="75615" x="5254625" y="130175"/>
          <p14:tracePt t="75632" x="5254625" y="139700"/>
          <p14:tracePt t="75649" x="5254625" y="149225"/>
          <p14:tracePt t="75666" x="5254625" y="161925"/>
          <p14:tracePt t="75682" x="5251450" y="171450"/>
          <p14:tracePt t="75699" x="5251450" y="200025"/>
          <p14:tracePt t="75715" x="5251450" y="234950"/>
          <p14:tracePt t="75732" x="5251450" y="257175"/>
          <p14:tracePt t="75749" x="5251450" y="273050"/>
          <p14:tracePt t="75765" x="5251450" y="285750"/>
          <p14:tracePt t="75782" x="5251450" y="307975"/>
          <p14:tracePt t="75799" x="5251450" y="317500"/>
          <p14:tracePt t="75815" x="5251450" y="333375"/>
          <p14:tracePt t="75831" x="5251450" y="342900"/>
          <p14:tracePt t="75848" x="5251450" y="358775"/>
          <p14:tracePt t="75881" x="5254625" y="358775"/>
          <p14:tracePt t="75899" x="5264150" y="355600"/>
          <p14:tracePt t="75915" x="5283200" y="336550"/>
          <p14:tracePt t="75932" x="5295900" y="311150"/>
          <p14:tracePt t="75948" x="5305425" y="288925"/>
          <p14:tracePt t="75966" x="5311775" y="263525"/>
          <p14:tracePt t="75982" x="5311775" y="254000"/>
          <p14:tracePt t="75999" x="5311775" y="238125"/>
          <p14:tracePt t="76015" x="5311775" y="228600"/>
          <p14:tracePt t="76094" x="5305425" y="228600"/>
          <p14:tracePt t="76100" x="5302250" y="228600"/>
          <p14:tracePt t="76115" x="5289550" y="228600"/>
          <p14:tracePt t="76133" x="5276850" y="222250"/>
          <p14:tracePt t="76150" x="5270500" y="222250"/>
          <p14:tracePt t="76166" x="5270500" y="219075"/>
          <p14:tracePt t="76372" x="5267325" y="219075"/>
          <p14:tracePt t="76379" x="5260975" y="219075"/>
          <p14:tracePt t="76386" x="5257800" y="219075"/>
          <p14:tracePt t="76399" x="5245100" y="219075"/>
          <p14:tracePt t="76415" x="5241925" y="219075"/>
          <p14:tracePt t="76456" x="5235575" y="219075"/>
          <p14:tracePt t="76484" x="5226050" y="219075"/>
          <p14:tracePt t="76491" x="5222875" y="219075"/>
          <p14:tracePt t="76506" x="5216525" y="219075"/>
          <p14:tracePt t="76515" x="5213350" y="219075"/>
          <p14:tracePt t="76532" x="5207000" y="219075"/>
          <p14:tracePt t="76549" x="5200650" y="219075"/>
          <p14:tracePt t="76565" x="5197475" y="219075"/>
          <p14:tracePt t="76582" x="5191125" y="219075"/>
          <p14:tracePt t="76598" x="5178425" y="219075"/>
          <p14:tracePt t="76933" x="5184775" y="212725"/>
          <p14:tracePt t="76940" x="5203825" y="206375"/>
          <p14:tracePt t="76948" x="5216525" y="206375"/>
          <p14:tracePt t="76965" x="5238750" y="200025"/>
          <p14:tracePt t="76982" x="5299075" y="200025"/>
          <p14:tracePt t="76999" x="5343525" y="200025"/>
          <p14:tracePt t="77015" x="5387975" y="200025"/>
          <p14:tracePt t="77032" x="5435600" y="203200"/>
          <p14:tracePt t="77048" x="5457825" y="203200"/>
          <p14:tracePt t="77065" x="5480050" y="209550"/>
          <p14:tracePt t="77082" x="5502275" y="209550"/>
          <p14:tracePt t="77098" x="5511800" y="209550"/>
          <p14:tracePt t="77115" x="5514975" y="209550"/>
          <p14:tracePt t="77510" x="5508625" y="209550"/>
          <p14:tracePt t="77516" x="5499100" y="209550"/>
          <p14:tracePt t="77523" x="5486400" y="209550"/>
          <p14:tracePt t="77532" x="5476875" y="209550"/>
          <p14:tracePt t="77548" x="5445125" y="215900"/>
          <p14:tracePt t="77566" x="5426075" y="225425"/>
          <p14:tracePt t="77598" x="5400675" y="225425"/>
          <p14:tracePt t="77632" x="5381625" y="225425"/>
          <p14:tracePt t="77887" x="5375275" y="234950"/>
          <p14:tracePt t="77893" x="5362575" y="241300"/>
          <p14:tracePt t="77900" x="5359400" y="247650"/>
          <p14:tracePt t="77915" x="5349875" y="263525"/>
          <p14:tracePt t="77931" x="5337175" y="292100"/>
          <p14:tracePt t="77948" x="5324475" y="339725"/>
          <p14:tracePt t="77965" x="5276850" y="444500"/>
          <p14:tracePt t="77982" x="5257800" y="498475"/>
          <p14:tracePt t="77998" x="5245100" y="542925"/>
          <p14:tracePt t="78015" x="5219700" y="625475"/>
          <p14:tracePt t="78032" x="5203825" y="688975"/>
          <p14:tracePt t="78048" x="5191125" y="742950"/>
          <p14:tracePt t="78065" x="5178425" y="806450"/>
          <p14:tracePt t="78082" x="5178425" y="835025"/>
          <p14:tracePt t="78099" x="5172075" y="876300"/>
          <p14:tracePt t="78115" x="5172075" y="904875"/>
          <p14:tracePt t="78131" x="5172075" y="920750"/>
          <p14:tracePt t="78149" x="5172075" y="936625"/>
          <p14:tracePt t="78165" x="5172075" y="946150"/>
          <p14:tracePt t="78182" x="5156200" y="962025"/>
          <p14:tracePt t="78199" x="5140325" y="971550"/>
          <p14:tracePt t="78215" x="5130800" y="971550"/>
          <p14:tracePt t="78231" x="5127625" y="971550"/>
          <p14:tracePt t="78249" x="5121275" y="971550"/>
          <p14:tracePt t="78265" x="5111750" y="971550"/>
          <p14:tracePt t="78282" x="5105400" y="971550"/>
          <p14:tracePt t="78299" x="5095875" y="971550"/>
          <p14:tracePt t="78315" x="5092700" y="968375"/>
          <p14:tracePt t="78332" x="5086350" y="958850"/>
          <p14:tracePt t="78349" x="5076825" y="939800"/>
          <p14:tracePt t="78365" x="5073650" y="930275"/>
          <p14:tracePt t="78382" x="5073650" y="917575"/>
          <p14:tracePt t="78398" x="5073650" y="898525"/>
          <p14:tracePt t="78415" x="5073650" y="895350"/>
          <p14:tracePt t="78448" x="5073650" y="889000"/>
          <p14:tracePt t="78513" x="5080000" y="885825"/>
          <p14:tracePt t="78520" x="5083175" y="885825"/>
          <p14:tracePt t="78532" x="5089525" y="879475"/>
          <p14:tracePt t="78548" x="5102225" y="879475"/>
          <p14:tracePt t="78565" x="5118100" y="873125"/>
          <p14:tracePt t="78581" x="5127625" y="873125"/>
          <p14:tracePt t="78583" x="5133975" y="873125"/>
          <p14:tracePt t="78599" x="5153025" y="873125"/>
          <p14:tracePt t="78615" x="5178425" y="873125"/>
          <p14:tracePt t="78632" x="5197475" y="873125"/>
          <p14:tracePt t="78648" x="5232400" y="873125"/>
          <p14:tracePt t="78665" x="5248275" y="873125"/>
          <p14:tracePt t="78682" x="5264150" y="873125"/>
          <p14:tracePt t="78698" x="5289550" y="873125"/>
          <p14:tracePt t="78715" x="5299075" y="873125"/>
          <p14:tracePt t="78731" x="5308600" y="873125"/>
          <p14:tracePt t="78748" x="5324475" y="873125"/>
          <p14:tracePt t="78765" x="5340350" y="873125"/>
          <p14:tracePt t="78781" x="5349875" y="873125"/>
          <p14:tracePt t="78798" x="5362575" y="873125"/>
          <p14:tracePt t="78815" x="5384800" y="873125"/>
          <p14:tracePt t="78833" x="5403850" y="873125"/>
          <p14:tracePt t="78848" x="5413375" y="873125"/>
          <p14:tracePt t="78865" x="5426075" y="873125"/>
          <p14:tracePt t="78881" x="5438775" y="873125"/>
          <p14:tracePt t="80085" x="5438775" y="901700"/>
          <p14:tracePt t="80093" x="5438775" y="949325"/>
          <p14:tracePt t="80100" x="5438775" y="984250"/>
          <p14:tracePt t="80115" x="5438775" y="1054100"/>
          <p14:tracePt t="80132" x="5438775" y="1146175"/>
          <p14:tracePt t="80149" x="5438775" y="1260475"/>
          <p14:tracePt t="80181" x="5461000" y="1454150"/>
          <p14:tracePt t="80214" x="5483225" y="1644650"/>
          <p14:tracePt t="80231" x="5483225" y="1727200"/>
          <p14:tracePt t="80249" x="5483225" y="1812925"/>
          <p14:tracePt t="80265" x="5483225" y="1863725"/>
          <p14:tracePt t="80281" x="5483225" y="1924050"/>
          <p14:tracePt t="80299" x="5483225" y="2009775"/>
          <p14:tracePt t="80315" x="5483225" y="2054225"/>
          <p14:tracePt t="80333" x="5480050" y="2082800"/>
          <p14:tracePt t="80349" x="5464175" y="2133600"/>
          <p14:tracePt t="80364" x="5457825" y="2165350"/>
          <p14:tracePt t="80382" x="5451475" y="2187575"/>
          <p14:tracePt t="80399" x="5451475" y="2225675"/>
          <p14:tracePt t="80414" x="5451475" y="2235200"/>
          <p14:tracePt t="80432" x="5451475" y="2244725"/>
          <p14:tracePt t="80448" x="5451475" y="2266950"/>
          <p14:tracePt t="80465" x="5451475" y="2282825"/>
          <p14:tracePt t="80482" x="5451475" y="2305050"/>
          <p14:tracePt t="80498" x="5451475" y="2343150"/>
          <p14:tracePt t="80515" x="5451475" y="2365375"/>
          <p14:tracePt t="80531" x="5451475" y="2393950"/>
          <p14:tracePt t="80548" x="5451475" y="2435225"/>
          <p14:tracePt t="80565" x="5451475" y="2451100"/>
          <p14:tracePt t="80581" x="5451475" y="2466975"/>
          <p14:tracePt t="80598" x="5451475" y="2498725"/>
          <p14:tracePt t="80615" x="5451475" y="2520950"/>
          <p14:tracePt t="80631" x="5451475" y="2549525"/>
          <p14:tracePt t="80648" x="5451475" y="2613025"/>
          <p14:tracePt t="80665" x="5451475" y="2641600"/>
          <p14:tracePt t="80681" x="5451475" y="2676525"/>
          <p14:tracePt t="80698" x="5451475" y="2705100"/>
          <p14:tracePt t="80715" x="5451475" y="2720975"/>
          <p14:tracePt t="80731" x="5451475" y="2730500"/>
          <p14:tracePt t="80748" x="5441950" y="2743200"/>
          <p14:tracePt t="80764" x="5429250" y="2774950"/>
          <p14:tracePt t="80782" x="5416550" y="2809875"/>
          <p14:tracePt t="80797" x="5413375" y="2809875"/>
          <p14:tracePt t="80815" x="5397500" y="2809875"/>
          <p14:tracePt t="81921" x="5407025" y="2800350"/>
          <p14:tracePt t="81929" x="5419725" y="2787650"/>
          <p14:tracePt t="81935" x="5429250" y="2774950"/>
          <p14:tracePt t="81948" x="5457825" y="2762250"/>
          <p14:tracePt t="81964" x="5508625" y="2730500"/>
          <p14:tracePt t="81981" x="5546725" y="2717800"/>
          <p14:tracePt t="82014" x="5600700" y="2682875"/>
          <p14:tracePt t="82048" x="5619750" y="2663825"/>
          <p14:tracePt t="82064" x="5638800" y="2647950"/>
          <p14:tracePt t="82081" x="5651500" y="2625725"/>
          <p14:tracePt t="82099" x="5664200" y="2609850"/>
          <p14:tracePt t="82114" x="5676900" y="2593975"/>
          <p14:tracePt t="82131" x="5692775" y="2571750"/>
          <p14:tracePt t="82148" x="5705475" y="2546350"/>
          <p14:tracePt t="82150" x="5711825" y="2536825"/>
          <p14:tracePt t="82165" x="5718175" y="2505075"/>
          <p14:tracePt t="82181" x="5721350" y="2482850"/>
          <p14:tracePt t="82198" x="5734050" y="2441575"/>
          <p14:tracePt t="82215" x="5734050" y="2406650"/>
          <p14:tracePt t="82231" x="5746750" y="2374900"/>
          <p14:tracePt t="82248" x="5753100" y="2311400"/>
          <p14:tracePt t="82264" x="5759450" y="2266950"/>
          <p14:tracePt t="82281" x="5759450" y="2232025"/>
          <p14:tracePt t="82299" x="5759450" y="2146300"/>
          <p14:tracePt t="82315" x="5759450" y="2108200"/>
          <p14:tracePt t="82331" x="5759450" y="2063750"/>
          <p14:tracePt t="82349" x="5759450" y="2009775"/>
          <p14:tracePt t="82365" x="5759450" y="1987550"/>
          <p14:tracePt t="82381" x="5759450" y="1952625"/>
          <p14:tracePt t="82398" x="5759450" y="1889125"/>
          <p14:tracePt t="82415" x="5759450" y="1851025"/>
          <p14:tracePt t="82431" x="5759450" y="1800225"/>
          <p14:tracePt t="82448" x="5759450" y="1714500"/>
          <p14:tracePt t="82464" x="5759450" y="1625600"/>
          <p14:tracePt t="82481" x="5759450" y="1574800"/>
          <p14:tracePt t="82498" x="5756275" y="1527175"/>
          <p14:tracePt t="82515" x="5756275" y="1495425"/>
          <p14:tracePt t="82531" x="5756275" y="1479550"/>
          <p14:tracePt t="82548" x="5756275" y="1460500"/>
          <p14:tracePt t="82564" x="5756275" y="1438275"/>
          <p14:tracePt t="82581" x="5756275" y="1422400"/>
          <p14:tracePt t="82598" x="5756275" y="1397000"/>
          <p14:tracePt t="82614" x="5756275" y="1387475"/>
          <p14:tracePt t="82631" x="5756275" y="1377950"/>
          <p14:tracePt t="82648" x="5756275" y="1362075"/>
          <p14:tracePt t="82664" x="5756275" y="1349375"/>
          <p14:tracePt t="82681" x="5756275" y="1343025"/>
          <p14:tracePt t="82741" x="5756275" y="1346200"/>
          <p14:tracePt t="82747" x="5756275" y="1355725"/>
          <p14:tracePt t="82754" x="5756275" y="1358900"/>
          <p14:tracePt t="82764" x="5756275" y="1365250"/>
          <p14:tracePt t="82781" x="5749925" y="1387475"/>
          <p14:tracePt t="82798" x="5724525" y="1444625"/>
          <p14:tracePt t="82814" x="5711825" y="1498600"/>
          <p14:tracePt t="82831" x="5686425" y="1546225"/>
          <p14:tracePt t="82848" x="5635625" y="1597025"/>
          <p14:tracePt t="82865" x="5553075" y="1654175"/>
          <p14:tracePt t="82882" x="5413375" y="1711325"/>
          <p14:tracePt t="82897" x="5349875" y="1724025"/>
          <p14:tracePt t="82915" x="5305425" y="1736725"/>
          <p14:tracePt t="82931" x="5267325" y="1749425"/>
          <p14:tracePt t="82948" x="5216525" y="1768475"/>
          <p14:tracePt t="82965" x="5187950" y="1768475"/>
          <p14:tracePt t="82982" x="5156200" y="1768475"/>
          <p14:tracePt t="82998" x="5127625" y="1768475"/>
          <p14:tracePt t="83014" x="5105400" y="1768475"/>
          <p14:tracePt t="83032" x="5064125" y="1768475"/>
          <p14:tracePt t="83048" x="5041900" y="1768475"/>
          <p14:tracePt t="83064" x="5032375" y="1768475"/>
          <p14:tracePt t="83082" x="5013325" y="1768475"/>
          <p14:tracePt t="83098" x="5003800" y="1768475"/>
          <p14:tracePt t="83114" x="4991100" y="1768475"/>
          <p14:tracePt t="83131" x="4987925" y="1768475"/>
          <p14:tracePt t="83389" x="5022850" y="1784350"/>
          <p14:tracePt t="83395" x="5064125" y="1797050"/>
          <p14:tracePt t="83402" x="5102225" y="1822450"/>
          <p14:tracePt t="83414" x="5140325" y="1838325"/>
          <p14:tracePt t="83431" x="5267325" y="1885950"/>
          <p14:tracePt t="83448" x="5337175" y="1924050"/>
          <p14:tracePt t="83465" x="5394325" y="1952625"/>
          <p14:tracePt t="83481" x="5467350" y="1987550"/>
          <p14:tracePt t="83498" x="5514975" y="2000250"/>
          <p14:tracePt t="83516" x="5556250" y="2016125"/>
          <p14:tracePt t="83531" x="5572125" y="2022475"/>
          <p14:tracePt t="83548" x="5588000" y="2035175"/>
          <p14:tracePt t="83565" x="5594350" y="2035175"/>
          <p14:tracePt t="83598" x="5597525" y="2035175"/>
          <p14:tracePt t="83629" x="5603875" y="2035175"/>
          <p14:tracePt t="83637" x="5607050" y="2035175"/>
          <p14:tracePt t="83648" x="5613400" y="2035175"/>
          <p14:tracePt t="83665" x="5632450" y="2035175"/>
          <p14:tracePt t="83681" x="5648325" y="2035175"/>
          <p14:tracePt t="83698" x="5670550" y="2035175"/>
          <p14:tracePt t="83715" x="5711825" y="2035175"/>
          <p14:tracePt t="83731" x="5727700" y="2035175"/>
          <p14:tracePt t="83748" x="5740400" y="2035175"/>
          <p14:tracePt t="83765" x="5756275" y="2035175"/>
          <p14:tracePt t="83781" x="5759450" y="2035175"/>
          <p14:tracePt t="84029" x="5740400" y="2025650"/>
          <p14:tracePt t="84037" x="5692775" y="2016125"/>
          <p14:tracePt t="84049" x="5645150" y="2009775"/>
          <p14:tracePt t="84065" x="5530850" y="1971675"/>
          <p14:tracePt t="84081" x="5461000" y="1939925"/>
          <p14:tracePt t="84098" x="5375275" y="1908175"/>
          <p14:tracePt t="84114" x="5235575" y="1851025"/>
          <p14:tracePt t="84131" x="5159375" y="1838325"/>
          <p14:tracePt t="84148" x="5095875" y="1822450"/>
          <p14:tracePt t="84164" x="5048250" y="1803400"/>
          <p14:tracePt t="84181" x="5026025" y="1803400"/>
          <p14:tracePt t="84198" x="5010150" y="1803400"/>
          <p14:tracePt t="84214" x="4997450" y="1803400"/>
          <p14:tracePt t="84231" x="4984750" y="1803400"/>
          <p14:tracePt t="84248" x="4975225" y="1803400"/>
          <p14:tracePt t="84264" x="4972050" y="1803400"/>
          <p14:tracePt t="84281" x="4962525" y="1803400"/>
          <p14:tracePt t="84298" x="4946650" y="1793875"/>
          <p14:tracePt t="84342" x="4946650" y="1787525"/>
          <p14:tracePt t="84455" x="4959350" y="1787525"/>
          <p14:tracePt t="84463" x="4968875" y="1790700"/>
          <p14:tracePt t="84470" x="4987925" y="1803400"/>
          <p14:tracePt t="84481" x="5006975" y="1809750"/>
          <p14:tracePt t="84498" x="5130800" y="1857375"/>
          <p14:tracePt t="84514" x="5229225" y="1898650"/>
          <p14:tracePt t="84531" x="5299075" y="1927225"/>
          <p14:tracePt t="84548" x="5400675" y="1965325"/>
          <p14:tracePt t="84564" x="5464175" y="1978025"/>
          <p14:tracePt t="84581" x="5511800" y="1993900"/>
          <p14:tracePt t="84598" x="5575300" y="2012950"/>
          <p14:tracePt t="84615" x="5613400" y="2019300"/>
          <p14:tracePt t="84631" x="5635625" y="2028825"/>
          <p14:tracePt t="84647" x="5670550" y="2028825"/>
          <p14:tracePt t="84664" x="5680075" y="2028825"/>
          <p14:tracePt t="84681" x="5689600" y="2028825"/>
          <p14:tracePt t="84698" x="5708650" y="2028825"/>
          <p14:tracePt t="84714" x="5718175" y="2028825"/>
          <p14:tracePt t="84730" x="5727700" y="2028825"/>
          <p14:tracePt t="84748" x="5743575" y="2041525"/>
          <p14:tracePt t="84764" x="5759450" y="2044700"/>
          <p14:tracePt t="84781" x="5775325" y="2051050"/>
          <p14:tracePt t="84798" x="5788025" y="2051050"/>
          <p14:tracePt t="84815" x="5803900" y="2051050"/>
          <p14:tracePt t="84833" x="5819775" y="2051050"/>
          <p14:tracePt t="84848" x="5829300" y="2054225"/>
          <p14:tracePt t="84864" x="5838825" y="2054225"/>
          <p14:tracePt t="84881" x="5854700" y="2054225"/>
          <p14:tracePt t="84898" x="5864225" y="2054225"/>
          <p14:tracePt t="84914" x="5864225" y="2060575"/>
          <p14:tracePt t="85018" x="5861050" y="2060575"/>
          <p14:tracePt t="85025" x="5857875" y="2060575"/>
          <p14:tracePt t="85032" x="5845175" y="2060575"/>
          <p14:tracePt t="85047" x="5829300" y="2060575"/>
          <p14:tracePt t="85064" x="5810250" y="2060575"/>
          <p14:tracePt t="85081" x="5721350" y="2057400"/>
          <p14:tracePt t="85097" x="5635625" y="2041525"/>
          <p14:tracePt t="85114" x="5553075" y="2025650"/>
          <p14:tracePt t="85132" x="5435600" y="1978025"/>
          <p14:tracePt t="85148" x="5359400" y="1955800"/>
          <p14:tracePt t="85165" x="5270500" y="1924050"/>
          <p14:tracePt t="85182" x="5172075" y="1901825"/>
          <p14:tracePt t="85198" x="5105400" y="1889125"/>
          <p14:tracePt t="85214" x="5070475" y="1889125"/>
          <p14:tracePt t="85231" x="5029200" y="1889125"/>
          <p14:tracePt t="85248" x="5013325" y="1889125"/>
          <p14:tracePt t="85264" x="5003800" y="1889125"/>
          <p14:tracePt t="85281" x="4991100" y="1889125"/>
          <p14:tracePt t="85298" x="4981575" y="1889125"/>
          <p14:tracePt t="85314" x="4975225" y="1889125"/>
          <p14:tracePt t="85609" x="4997450" y="1895475"/>
          <p14:tracePt t="85617" x="5032375" y="1905000"/>
          <p14:tracePt t="85631" x="5099050" y="1933575"/>
          <p14:tracePt t="85648" x="5156200" y="1955800"/>
          <p14:tracePt t="85665" x="5219700" y="1974850"/>
          <p14:tracePt t="85681" x="5257800" y="1993900"/>
          <p14:tracePt t="85698" x="5280025" y="2003425"/>
          <p14:tracePt t="85715" x="5314950" y="2022475"/>
          <p14:tracePt t="85731" x="5324475" y="2032000"/>
          <p14:tracePt t="85748" x="5337175" y="2041525"/>
          <p14:tracePt t="85764" x="5356225" y="2057400"/>
          <p14:tracePt t="85781" x="5365750" y="2063750"/>
          <p14:tracePt t="85798" x="5378450" y="2066925"/>
          <p14:tracePt t="85814" x="5410200" y="2073275"/>
          <p14:tracePt t="85831" x="5432425" y="2079625"/>
          <p14:tracePt t="85847" x="5454650" y="2085975"/>
          <p14:tracePt t="85864" x="5483225" y="2101850"/>
          <p14:tracePt t="85881" x="5492750" y="2111375"/>
          <p14:tracePt t="85897" x="5521325" y="2124075"/>
          <p14:tracePt t="85914" x="5549900" y="2139950"/>
          <p14:tracePt t="85931" x="5578475" y="2159000"/>
          <p14:tracePt t="85947" x="5610225" y="2168525"/>
          <p14:tracePt t="85964" x="5651500" y="2187575"/>
          <p14:tracePt t="85981" x="5695950" y="2200275"/>
          <p14:tracePt t="85998" x="5734050" y="2219325"/>
          <p14:tracePt t="86014" x="5784850" y="2232025"/>
          <p14:tracePt t="86031" x="5813425" y="2232025"/>
          <p14:tracePt t="86048" x="5829300" y="2235200"/>
          <p14:tracePt t="86064" x="5848350" y="2244725"/>
          <p14:tracePt t="86081" x="5864225" y="2244725"/>
          <p14:tracePt t="86098" x="5873750" y="2257425"/>
          <p14:tracePt t="86114" x="5876925" y="2260600"/>
          <p14:tracePt t="87139" x="5861050" y="2292350"/>
          <p14:tracePt t="87145" x="5829300" y="2343150"/>
          <p14:tracePt t="87152" x="5794375" y="2384425"/>
          <p14:tracePt t="87164" x="5768975" y="2435225"/>
          <p14:tracePt t="87181" x="5708650" y="2546350"/>
          <p14:tracePt t="87197" x="5676900" y="2613025"/>
          <p14:tracePt t="87231" x="5597525" y="2825750"/>
          <p14:tracePt t="87264" x="5546725" y="2940050"/>
          <p14:tracePt t="87266" x="5534025" y="2968625"/>
          <p14:tracePt t="87281" x="5514975" y="3013075"/>
          <p14:tracePt t="87298" x="5486400" y="3070225"/>
          <p14:tracePt t="87314" x="5467350" y="3114675"/>
          <p14:tracePt t="87330" x="5448300" y="3171825"/>
          <p14:tracePt t="87348" x="5429250" y="3197225"/>
          <p14:tracePt t="87364" x="5419725" y="3213100"/>
          <p14:tracePt t="87381" x="5403850" y="3232150"/>
          <p14:tracePt t="87397" x="5394325" y="3248025"/>
          <p14:tracePt t="87414" x="5378450" y="3260725"/>
          <p14:tracePt t="87431" x="5362575" y="3279775"/>
          <p14:tracePt t="87448" x="5353050" y="3289300"/>
          <p14:tracePt t="87465" x="5334000" y="3305175"/>
          <p14:tracePt t="87482" x="5321300" y="3308350"/>
          <p14:tracePt t="87498" x="5311775" y="3336925"/>
          <p14:tracePt t="87516" x="5295900" y="3346450"/>
          <p14:tracePt t="87532" x="5280025" y="3346450"/>
          <p14:tracePt t="87548" x="5270500" y="3346450"/>
          <p14:tracePt t="87564" x="5260975" y="3346450"/>
          <p14:tracePt t="87581" x="5248275" y="3346450"/>
          <p14:tracePt t="87597" x="5232400" y="3346450"/>
          <p14:tracePt t="87614" x="5222875" y="3346450"/>
          <p14:tracePt t="87631" x="5207000" y="3346450"/>
          <p14:tracePt t="87647" x="5197475" y="3346450"/>
          <p14:tracePt t="87664" x="5178425" y="3346450"/>
          <p14:tracePt t="87680" x="5168900" y="3346450"/>
          <p14:tracePt t="87697" x="5159375" y="3346450"/>
          <p14:tracePt t="87714" x="5143500" y="3346450"/>
          <p14:tracePt t="88085" x="5149850" y="3352800"/>
          <p14:tracePt t="88092" x="5162550" y="3359150"/>
          <p14:tracePt t="88099" x="5175250" y="3365500"/>
          <p14:tracePt t="88114" x="5203825" y="3378200"/>
          <p14:tracePt t="88131" x="5226050" y="3378200"/>
          <p14:tracePt t="88147" x="5235575" y="3381375"/>
          <p14:tracePt t="88164" x="5251450" y="3381375"/>
          <p14:tracePt t="88198" x="5251450" y="3387725"/>
          <p14:tracePt t="88231" x="5235575" y="3387725"/>
          <p14:tracePt t="88247" x="5226050" y="3387725"/>
          <p14:tracePt t="88264" x="5184775" y="3387725"/>
          <p14:tracePt t="88281" x="5149850" y="3387725"/>
          <p14:tracePt t="88297" x="5111750" y="3387725"/>
          <p14:tracePt t="88314" x="5064125" y="3387725"/>
          <p14:tracePt t="88331" x="5035550" y="3387725"/>
          <p14:tracePt t="88348" x="4981575" y="3387725"/>
          <p14:tracePt t="88364" x="4943475" y="3387725"/>
          <p14:tracePt t="88381" x="4921250" y="3387725"/>
          <p14:tracePt t="88397" x="4867275" y="3387725"/>
          <p14:tracePt t="88414" x="4822825" y="3387725"/>
          <p14:tracePt t="88431" x="4794250" y="3387725"/>
          <p14:tracePt t="88448" x="4746625" y="3378200"/>
          <p14:tracePt t="88464" x="4714875" y="3378200"/>
          <p14:tracePt t="88481" x="4699000" y="3378200"/>
          <p14:tracePt t="88497" x="4686300" y="3378200"/>
          <p14:tracePt t="88513" x="4676775" y="3378200"/>
          <p14:tracePt t="88531" x="4660900" y="3378200"/>
          <p14:tracePt t="88598" x="4673600" y="3378200"/>
          <p14:tracePt t="88604" x="4676775" y="3378200"/>
          <p14:tracePt t="88614" x="4683125" y="3378200"/>
          <p14:tracePt t="88631" x="4702175" y="3378200"/>
          <p14:tracePt t="88647" x="4743450" y="3378200"/>
          <p14:tracePt t="88664" x="4772025" y="3378200"/>
          <p14:tracePt t="88681" x="4803775" y="3378200"/>
          <p14:tracePt t="88698" x="4835525" y="3378200"/>
          <p14:tracePt t="88715" x="4864100" y="3378200"/>
          <p14:tracePt t="88731" x="4873625" y="3378200"/>
          <p14:tracePt t="88747" x="4908550" y="3378200"/>
          <p14:tracePt t="88764" x="4930775" y="3378200"/>
          <p14:tracePt t="88781" x="4959350" y="3378200"/>
          <p14:tracePt t="88782" x="4968875" y="3378200"/>
          <p14:tracePt t="88798" x="4997450" y="3378200"/>
          <p14:tracePt t="88815" x="5029200" y="3378200"/>
          <p14:tracePt t="88832" x="5076825" y="3378200"/>
          <p14:tracePt t="88848" x="5099050" y="3378200"/>
          <p14:tracePt t="88864" x="5118100" y="3378200"/>
          <p14:tracePt t="88880" x="5133975" y="3378200"/>
          <p14:tracePt t="88897" x="5162550" y="3378200"/>
          <p14:tracePt t="88914" x="5191125" y="3378200"/>
          <p14:tracePt t="88931" x="5216525" y="3378200"/>
          <p14:tracePt t="88947" x="5245100" y="3378200"/>
          <p14:tracePt t="88965" x="5254625" y="3378200"/>
          <p14:tracePt t="88980" x="5270500" y="3378200"/>
          <p14:tracePt t="88997" x="5289550" y="3378200"/>
          <p14:tracePt t="89014" x="5295900" y="3378200"/>
          <p14:tracePt t="91124" x="5330825" y="3432175"/>
          <p14:tracePt t="91131" x="5378450" y="3514725"/>
          <p14:tracePt t="91147" x="5438775" y="3638550"/>
          <p14:tracePt t="91163" x="5489575" y="3730625"/>
          <p14:tracePt t="91181" x="5549900" y="3911600"/>
          <p14:tracePt t="91197" x="5565775" y="4038600"/>
          <p14:tracePt t="91215" x="5565775" y="4105275"/>
          <p14:tracePt t="91247" x="5562600" y="4152900"/>
          <p14:tracePt t="91579" x="5572125" y="4171950"/>
          <p14:tracePt t="91587" x="5588000" y="4200525"/>
          <p14:tracePt t="91597" x="5603875" y="4238625"/>
          <p14:tracePt t="91613" x="5616575" y="4283075"/>
          <p14:tracePt t="91630" x="5645150" y="4384675"/>
          <p14:tracePt t="91647" x="5651500" y="4448175"/>
          <p14:tracePt t="91663" x="5651500" y="4508500"/>
          <p14:tracePt t="91681" x="5641975" y="4597400"/>
          <p14:tracePt t="91697" x="5619750" y="4651375"/>
          <p14:tracePt t="91713" x="5591175" y="4708525"/>
          <p14:tracePt t="91730" x="5546725" y="4813300"/>
          <p14:tracePt t="91747" x="5518150" y="4879975"/>
          <p14:tracePt t="91764" x="5480050" y="4949825"/>
          <p14:tracePt t="91780" x="5461000" y="5019675"/>
          <p14:tracePt t="91797" x="5445125" y="5067300"/>
          <p14:tracePt t="91814" x="5419725" y="5130800"/>
          <p14:tracePt t="91830" x="5407025" y="5175250"/>
          <p14:tracePt t="91847" x="5394325" y="5219700"/>
          <p14:tracePt t="91864" x="5349875" y="5286375"/>
          <p14:tracePt t="91880" x="5324475" y="5311775"/>
          <p14:tracePt t="91897" x="5311775" y="5343525"/>
          <p14:tracePt t="91914" x="5289550" y="5365750"/>
          <p14:tracePt t="91930" x="5280025" y="5375275"/>
          <p14:tracePt t="91947" x="5273675" y="5375275"/>
          <p14:tracePt t="91963" x="5280025" y="5318125"/>
          <p14:tracePt t="91980" x="5295900" y="5200650"/>
          <p14:tracePt t="91997" x="5330825" y="5035550"/>
          <p14:tracePt t="92013" x="5359400" y="4772025"/>
          <p14:tracePt t="92030" x="5359400" y="4667250"/>
          <p14:tracePt t="92047" x="5359400" y="4584700"/>
          <p14:tracePt t="92064" x="5356225" y="4505325"/>
          <p14:tracePt t="92080" x="5343525" y="4460875"/>
          <p14:tracePt t="92098" x="5337175" y="4438650"/>
          <p14:tracePt t="92114" x="5324475" y="4410075"/>
          <p14:tracePt t="92131" x="5324475" y="4403725"/>
          <p14:tracePt t="92147" x="5314950" y="4397375"/>
          <p14:tracePt t="92163" x="5305425" y="4397375"/>
          <p14:tracePt t="92180" x="5302250" y="4400550"/>
          <p14:tracePt t="92197" x="5295900" y="4410075"/>
          <p14:tracePt t="92213" x="5295900" y="4435475"/>
          <p14:tracePt t="92230" x="5295900" y="4457700"/>
          <p14:tracePt t="92247" x="5289550" y="4489450"/>
          <p14:tracePt t="92263" x="5273675" y="4524375"/>
          <p14:tracePt t="92280" x="5260975" y="4568825"/>
          <p14:tracePt t="92297" x="5248275" y="4613275"/>
          <p14:tracePt t="92314" x="5226050" y="4692650"/>
          <p14:tracePt t="92331" x="5207000" y="4749800"/>
          <p14:tracePt t="92348" x="5187950" y="4822825"/>
          <p14:tracePt t="92363" x="5175250" y="4857750"/>
          <p14:tracePt t="92380" x="5162550" y="4905375"/>
          <p14:tracePt t="92397" x="5133975" y="4968875"/>
          <p14:tracePt t="92414" x="5121275" y="5006975"/>
          <p14:tracePt t="92430" x="5108575" y="5038725"/>
          <p14:tracePt t="92447" x="5092700" y="5080000"/>
          <p14:tracePt t="92464" x="5073650" y="5102225"/>
          <p14:tracePt t="92480" x="5060950" y="5133975"/>
          <p14:tracePt t="92497" x="5045075" y="5168900"/>
          <p14:tracePt t="92513" x="5032375" y="5200650"/>
          <p14:tracePt t="92530" x="5013325" y="5222875"/>
          <p14:tracePt t="92548" x="4997450" y="5267325"/>
          <p14:tracePt t="92564" x="4991100" y="5289550"/>
          <p14:tracePt t="92580" x="4991100" y="5318125"/>
          <p14:tracePt t="92597" x="4984750" y="5353050"/>
          <p14:tracePt t="92613" x="4984750" y="5387975"/>
          <p14:tracePt t="92630" x="4984750" y="5410200"/>
          <p14:tracePt t="92648" x="4984750" y="5464175"/>
          <p14:tracePt t="92663" x="4984750" y="5502275"/>
          <p14:tracePt t="92680" x="4984750" y="5524500"/>
          <p14:tracePt t="92697" x="4984750" y="5543550"/>
          <p14:tracePt t="93089" x="5003800" y="5578475"/>
          <p14:tracePt t="93096" x="5019675" y="5616575"/>
          <p14:tracePt t="93102" x="5032375" y="5645150"/>
          <p14:tracePt t="93113" x="5051425" y="5667375"/>
          <p14:tracePt t="93131" x="5070475" y="5715000"/>
          <p14:tracePt t="93147" x="5083175" y="5746750"/>
          <p14:tracePt t="93181" x="5114925" y="5784850"/>
          <p14:tracePt t="93213" x="5124450" y="5810250"/>
          <p14:tracePt t="93231" x="5133975" y="5826125"/>
          <p14:tracePt t="93247" x="5133975" y="5835650"/>
          <p14:tracePt t="93264" x="5140325" y="5851525"/>
          <p14:tracePt t="93280" x="5149850" y="5854700"/>
          <p14:tracePt t="93331" x="5149850" y="5842000"/>
          <p14:tracePt t="93338" x="5149850" y="5838825"/>
          <p14:tracePt t="93346" x="5149850" y="5829300"/>
          <p14:tracePt t="93363" x="5149850" y="5797550"/>
          <p14:tracePt t="93380" x="5146675" y="5743575"/>
          <p14:tracePt t="93397" x="5133975" y="5699125"/>
          <p14:tracePt t="93413" x="5133975" y="5654675"/>
          <p14:tracePt t="93430" x="5127625" y="5597525"/>
          <p14:tracePt t="93447" x="5127625" y="5575300"/>
          <p14:tracePt t="93464" x="5127625" y="5556250"/>
          <p14:tracePt t="93481" x="5127625" y="5534025"/>
          <p14:tracePt t="93497" x="5124450" y="5518150"/>
          <p14:tracePt t="93513" x="5111750" y="5489575"/>
          <p14:tracePt t="93530" x="5105400" y="5461000"/>
          <p14:tracePt t="93547" x="5095875" y="5432425"/>
          <p14:tracePt t="93563" x="5095875" y="5416550"/>
          <p14:tracePt t="93580" x="5095875" y="5391150"/>
          <p14:tracePt t="93597" x="5095875" y="5381625"/>
          <p14:tracePt t="93613" x="5095875" y="5372100"/>
          <p14:tracePt t="93630" x="5095875" y="5359400"/>
          <p14:tracePt t="93647" x="5095875" y="5343525"/>
          <p14:tracePt t="93664" x="5095875" y="5334000"/>
          <p14:tracePt t="93680" x="5095875" y="5318125"/>
          <p14:tracePt t="93697" x="5095875" y="5308600"/>
          <p14:tracePt t="93713" x="5095875" y="5292725"/>
          <p14:tracePt t="93730" x="5095875" y="5280025"/>
          <p14:tracePt t="93747" x="5095875" y="5267325"/>
          <p14:tracePt t="93764" x="5105400" y="5254625"/>
          <p14:tracePt t="93780" x="5118100" y="5238750"/>
          <p14:tracePt t="93797" x="5121275" y="5229225"/>
          <p14:tracePt t="93813" x="5121275" y="5219700"/>
          <p14:tracePt t="93831" x="5121275" y="5203825"/>
          <p14:tracePt t="93847" x="5121275" y="5194300"/>
          <p14:tracePt t="93880" x="5127625" y="5187950"/>
          <p14:tracePt t="93897" x="5130800" y="5178425"/>
          <p14:tracePt t="93913" x="5137150" y="5165725"/>
          <p14:tracePt t="93930" x="5137150" y="5159375"/>
          <p14:tracePt t="93964" x="5140325" y="5159375"/>
          <p14:tracePt t="93980" x="5153025" y="5159375"/>
          <p14:tracePt t="93996" x="5156200" y="5159375"/>
          <p14:tracePt t="94021" x="5162550" y="5159375"/>
          <p14:tracePt t="94128" x="5162550" y="5162550"/>
          <p14:tracePt t="94135" x="5162550" y="5165725"/>
          <p14:tracePt t="94147" x="5162550" y="5172075"/>
          <p14:tracePt t="94163" x="5162550" y="5184775"/>
          <p14:tracePt t="94180" x="5162550" y="5200650"/>
          <p14:tracePt t="94197" x="5165725" y="5210175"/>
          <p14:tracePt t="94213" x="5165725" y="5226050"/>
          <p14:tracePt t="94230" x="5165725" y="5235575"/>
          <p14:tracePt t="94247" x="5172075" y="5251450"/>
          <p14:tracePt t="94263" x="5175250" y="5264150"/>
          <p14:tracePt t="94280" x="5175250" y="5273675"/>
          <p14:tracePt t="94297" x="5175250" y="5289550"/>
          <p14:tracePt t="94313" x="5181600" y="5330825"/>
          <p14:tracePt t="94330" x="5181600" y="5359400"/>
          <p14:tracePt t="94348" x="5181600" y="5394325"/>
          <p14:tracePt t="94363" x="5181600" y="5422900"/>
          <p14:tracePt t="94380" x="5181600" y="5445125"/>
          <p14:tracePt t="94397" x="5194300" y="5486400"/>
          <p14:tracePt t="94413" x="5213350" y="5508625"/>
          <p14:tracePt t="94430" x="5226050" y="5540375"/>
          <p14:tracePt t="94447" x="5232400" y="5568950"/>
          <p14:tracePt t="94463" x="5232400" y="5581650"/>
          <p14:tracePt t="94480" x="5232400" y="5597525"/>
          <p14:tracePt t="94498" x="5235575" y="5613400"/>
          <p14:tracePt t="94514" x="5235575" y="5635625"/>
          <p14:tracePt t="94531" x="5235575" y="5648325"/>
          <p14:tracePt t="94548" x="5241925" y="5664200"/>
          <p14:tracePt t="94564" x="5241925" y="5680075"/>
          <p14:tracePt t="94580" x="5241925" y="5689600"/>
          <p14:tracePt t="94597" x="5241925" y="5702300"/>
          <p14:tracePt t="94613" x="5241925" y="5715000"/>
          <p14:tracePt t="94630" x="5241925" y="5727700"/>
          <p14:tracePt t="94646" x="5241925" y="5743575"/>
          <p14:tracePt t="94663" x="5241925" y="5753100"/>
          <p14:tracePt t="94680" x="5241925" y="5762625"/>
          <p14:tracePt t="94696" x="5241925" y="5781675"/>
          <p14:tracePt t="94713" x="5241925" y="5794375"/>
          <p14:tracePt t="94730" x="5241925" y="5803900"/>
          <p14:tracePt t="94747" x="5241925" y="5816600"/>
          <p14:tracePt t="94780" x="5241925" y="5826125"/>
          <p14:tracePt t="95060" x="5267325" y="5715000"/>
          <p14:tracePt t="95067" x="5276850" y="5591175"/>
          <p14:tracePt t="95081" x="5295900" y="5346700"/>
          <p14:tracePt t="95097" x="5318125" y="5051425"/>
          <p14:tracePt t="95113" x="5337175" y="4787900"/>
          <p14:tracePt t="95131" x="5337175" y="4397375"/>
          <p14:tracePt t="95163" x="5375275" y="3994150"/>
          <p14:tracePt t="95197" x="5422900" y="3721100"/>
          <p14:tracePt t="95214" x="5467350" y="3600450"/>
          <p14:tracePt t="95230" x="5511800" y="3492500"/>
          <p14:tracePt t="95246" x="5549900" y="3425825"/>
          <p14:tracePt t="95263" x="5575300" y="3340100"/>
          <p14:tracePt t="95281" x="5600700" y="3254375"/>
          <p14:tracePt t="95296" x="5613400" y="3209925"/>
          <p14:tracePt t="95313" x="5613400" y="3187700"/>
          <p14:tracePt t="95330" x="5632450" y="3146425"/>
          <p14:tracePt t="95346" x="5645150" y="3114675"/>
          <p14:tracePt t="95363" x="5664200" y="3092450"/>
          <p14:tracePt t="95380" x="5683250" y="3028950"/>
          <p14:tracePt t="95397" x="5695950" y="2943225"/>
          <p14:tracePt t="95413" x="5705475" y="2870200"/>
          <p14:tracePt t="95430" x="5705475" y="2800350"/>
          <p14:tracePt t="95447" x="5702300" y="2755900"/>
          <p14:tracePt t="95464" x="5695950" y="2724150"/>
          <p14:tracePt t="95480" x="5689600" y="2654300"/>
          <p14:tracePt t="95497" x="5673725" y="2593975"/>
          <p14:tracePt t="95513" x="5667375" y="2508250"/>
          <p14:tracePt t="95530" x="5667375" y="2381250"/>
          <p14:tracePt t="95547" x="5667375" y="2276475"/>
          <p14:tracePt t="95563" x="5667375" y="2171700"/>
          <p14:tracePt t="95580" x="5667375" y="2095500"/>
          <p14:tracePt t="95597" x="5667375" y="2066925"/>
          <p14:tracePt t="95613" x="5667375" y="2038350"/>
          <p14:tracePt t="95629" x="5654675" y="1981200"/>
          <p14:tracePt t="95647" x="5641975" y="1943100"/>
          <p14:tracePt t="95663" x="5635625" y="1892300"/>
          <p14:tracePt t="95680" x="5626100" y="1809750"/>
          <p14:tracePt t="95697" x="5626100" y="1765300"/>
          <p14:tracePt t="95713" x="5626100" y="1743075"/>
          <p14:tracePt t="95730" x="5626100" y="1724025"/>
          <p14:tracePt t="95746" x="5626100" y="1714500"/>
          <p14:tracePt t="95763" x="5626100" y="1704975"/>
          <p14:tracePt t="95780" x="5626100" y="1682750"/>
          <p14:tracePt t="95797" x="5626100" y="1673225"/>
          <p14:tracePt t="95813" x="5626100" y="1654175"/>
          <p14:tracePt t="95830" x="5626100" y="1644650"/>
          <p14:tracePt t="95846" x="5626100" y="1628775"/>
          <p14:tracePt t="95863" x="5626100" y="1625600"/>
          <p14:tracePt t="95963" x="5622925" y="1625600"/>
          <p14:tracePt t="95985" x="5622925" y="1631950"/>
          <p14:tracePt t="95992" x="5622925" y="1641475"/>
          <p14:tracePt t="95999" x="5622925" y="1644650"/>
          <p14:tracePt t="96013" x="5622925" y="1660525"/>
          <p14:tracePt t="96029" x="5610225" y="1698625"/>
          <p14:tracePt t="96047" x="5603875" y="1736725"/>
          <p14:tracePt t="96063" x="5575300" y="1809750"/>
          <p14:tracePt t="96080" x="5562600" y="1854200"/>
          <p14:tracePt t="96097" x="5553075" y="1892300"/>
          <p14:tracePt t="96113" x="5527675" y="1943100"/>
          <p14:tracePt t="96130" x="5514975" y="1981200"/>
          <p14:tracePt t="96147" x="5502275" y="2025650"/>
          <p14:tracePt t="96163" x="5483225" y="2089150"/>
          <p14:tracePt t="96180" x="5464175" y="2114550"/>
          <p14:tracePt t="96196" x="5451475" y="2152650"/>
          <p14:tracePt t="96213" x="5426075" y="2193925"/>
          <p14:tracePt t="96230" x="5413375" y="2225675"/>
          <p14:tracePt t="96247" x="5397500" y="2247900"/>
          <p14:tracePt t="96263" x="5378450" y="2292350"/>
          <p14:tracePt t="96280" x="5368925" y="2301875"/>
          <p14:tracePt t="96296" x="5359400" y="2311400"/>
          <p14:tracePt t="96313" x="5346700" y="2330450"/>
          <p14:tracePt t="96330" x="5346700" y="2339975"/>
          <p14:tracePt t="96442" x="5346700" y="2346325"/>
          <p14:tracePt t="96456" x="5346700" y="2349500"/>
          <p14:tracePt t="96463" x="5346700" y="2355850"/>
          <p14:tracePt t="96480" x="5346700" y="2378075"/>
          <p14:tracePt t="96497" x="5346700" y="2441575"/>
          <p14:tracePt t="96513" x="5346700" y="2520950"/>
          <p14:tracePt t="96530" x="5346700" y="2625725"/>
          <p14:tracePt t="96547" x="5362575" y="2857500"/>
          <p14:tracePt t="96563" x="5372100" y="2984500"/>
          <p14:tracePt t="96579" x="5372100" y="3133725"/>
          <p14:tracePt t="96597" x="5372100" y="3327400"/>
          <p14:tracePt t="96613" x="5372100" y="3432175"/>
          <p14:tracePt t="96630" x="5365750" y="3571875"/>
          <p14:tracePt t="96646" x="5324475" y="3749675"/>
          <p14:tracePt t="96663" x="5295900" y="3892550"/>
          <p14:tracePt t="96679" x="5251450" y="4057650"/>
          <p14:tracePt t="96697" x="5194300" y="4314825"/>
          <p14:tracePt t="96713" x="5159375" y="4476750"/>
          <p14:tracePt t="96730" x="5130800" y="4651375"/>
          <p14:tracePt t="96746" x="5105400" y="4851400"/>
          <p14:tracePt t="96764" x="5080000" y="5003800"/>
          <p14:tracePt t="96780" x="5060950" y="5130800"/>
          <p14:tracePt t="96797" x="5035550" y="5299075"/>
          <p14:tracePt t="96813" x="5019675" y="5416550"/>
          <p14:tracePt t="96830" x="4997450" y="5502275"/>
          <p14:tracePt t="96846" x="4997450" y="5597525"/>
          <p14:tracePt t="96863" x="4997450" y="5657850"/>
          <p14:tracePt t="96880" x="4997450" y="5718175"/>
          <p14:tracePt t="96896" x="4997450" y="5772150"/>
          <p14:tracePt t="96913" x="5006975" y="5826125"/>
          <p14:tracePt t="96930" x="5006975" y="5864225"/>
          <p14:tracePt t="96946" x="5019675" y="5911850"/>
          <p14:tracePt t="96963" x="5019675" y="5940425"/>
          <p14:tracePt t="96980" x="5029200" y="5965825"/>
          <p14:tracePt t="96996" x="5041900" y="6000750"/>
          <p14:tracePt t="97013" x="5051425" y="6010275"/>
          <p14:tracePt t="97029" x="5067300" y="6019800"/>
          <p14:tracePt t="97047" x="5076825" y="6016625"/>
          <p14:tracePt t="97063" x="5095875" y="5978525"/>
          <p14:tracePt t="97080" x="5140325" y="5864225"/>
          <p14:tracePt t="97096" x="5156200" y="5788025"/>
          <p14:tracePt t="97113" x="5168900" y="5734050"/>
          <p14:tracePt t="97131" x="5194300" y="5676900"/>
          <p14:tracePt t="97147" x="5194300" y="5632450"/>
          <p14:tracePt t="97163" x="5194300" y="5610225"/>
          <p14:tracePt t="97180" x="5194300" y="5562600"/>
          <p14:tracePt t="97197" x="5194300" y="5540375"/>
          <p14:tracePt t="97214" x="5194300" y="5511800"/>
          <p14:tracePt t="97231" x="5194300" y="5480050"/>
          <p14:tracePt t="97247" x="5181600" y="5454650"/>
          <p14:tracePt t="97263" x="5172075" y="5445125"/>
          <p14:tracePt t="97280" x="5162550" y="5429250"/>
          <p14:tracePt t="97296" x="5156200" y="5413375"/>
          <p14:tracePt t="97313" x="5153025" y="5403850"/>
          <p14:tracePt t="97330" x="5146675" y="5391150"/>
          <p14:tracePt t="97347" x="5137150" y="5381625"/>
          <p14:tracePt t="97364" x="5130800" y="5365750"/>
          <p14:tracePt t="97380" x="5130800" y="5330825"/>
          <p14:tracePt t="97396" x="5124450" y="5302250"/>
          <p14:tracePt t="97413" x="5124450" y="5280025"/>
          <p14:tracePt t="97429" x="5124450" y="5264150"/>
          <p14:tracePt t="97446" x="5124450" y="5248275"/>
          <p14:tracePt t="97463" x="5124450" y="5238750"/>
          <p14:tracePt t="97480" x="5124450" y="5226050"/>
          <p14:tracePt t="97497" x="5124450" y="5216525"/>
          <p14:tracePt t="97513" x="5124450" y="5200650"/>
          <p14:tracePt t="97530" x="5124450" y="5191125"/>
          <p14:tracePt t="97935" x="5127625" y="5191125"/>
          <p14:tracePt t="97943" x="5130800" y="5191125"/>
          <p14:tracePt t="97951" x="5137150" y="5184775"/>
          <p14:tracePt t="97964" x="5146675" y="5156200"/>
          <p14:tracePt t="97981" x="5162550" y="5083175"/>
          <p14:tracePt t="97997" x="5187950" y="4930775"/>
          <p14:tracePt t="98030" x="5226050" y="4572000"/>
          <p14:tracePt t="98062" x="5226050" y="4194175"/>
          <p14:tracePt t="98080" x="5226050" y="4044950"/>
          <p14:tracePt t="98096" x="5226050" y="3873500"/>
          <p14:tracePt t="98113" x="5210175" y="3667125"/>
          <p14:tracePt t="98131" x="5200650" y="3492500"/>
          <p14:tracePt t="98146" x="5175250" y="3352800"/>
          <p14:tracePt t="98163" x="5159375" y="3232150"/>
          <p14:tracePt t="98180" x="5143500" y="3136900"/>
          <p14:tracePt t="98196" x="5137150" y="3082925"/>
          <p14:tracePt t="98212" x="5130800" y="2997200"/>
          <p14:tracePt t="98230" x="5124450" y="2959100"/>
          <p14:tracePt t="98246" x="5124450" y="2914650"/>
          <p14:tracePt t="98263" x="5124450" y="2854325"/>
          <p14:tracePt t="98279" x="5124450" y="2809875"/>
          <p14:tracePt t="98296" x="5124450" y="2771775"/>
          <p14:tracePt t="98312" x="5133975" y="2708275"/>
          <p14:tracePt t="98329" x="5140325" y="2663825"/>
          <p14:tracePt t="98346" x="5140325" y="2635250"/>
          <p14:tracePt t="98363" x="5146675" y="2593975"/>
          <p14:tracePt t="98379" x="5156200" y="2578100"/>
          <p14:tracePt t="98396" x="5172075" y="2562225"/>
          <p14:tracePt t="98412" x="5187950" y="2549525"/>
          <p14:tracePt t="98429" x="5197475" y="2540000"/>
          <p14:tracePt t="98446" x="5207000" y="2530475"/>
          <p14:tracePt t="98446" x="5213350" y="2524125"/>
          <p14:tracePt t="98462" x="5229225" y="2508250"/>
          <p14:tracePt t="98479" x="5238750" y="2501900"/>
          <p14:tracePt t="98496" x="5248275" y="2501900"/>
          <p14:tracePt t="98529" x="5257800" y="2501900"/>
          <p14:tracePt t="98547" x="5260975" y="2511425"/>
          <p14:tracePt t="98564" x="5260975" y="2524125"/>
          <p14:tracePt t="98580" x="5273675" y="2536825"/>
          <p14:tracePt t="98597" x="5289550" y="2584450"/>
          <p14:tracePt t="98613" x="5302250" y="2622550"/>
          <p14:tracePt t="98630" x="5314950" y="2651125"/>
          <p14:tracePt t="98647" x="5340350" y="2689225"/>
          <p14:tracePt t="98663" x="5349875" y="2711450"/>
          <p14:tracePt t="98680" x="5359400" y="2720975"/>
          <p14:tracePt t="98697" x="5375275" y="2736850"/>
          <p14:tracePt t="98714" x="5391150" y="2740025"/>
          <p14:tracePt t="98731" x="5400675" y="2740025"/>
          <p14:tracePt t="98747" x="5416550" y="2740025"/>
          <p14:tracePt t="98764" x="5426075" y="2740025"/>
          <p14:tracePt t="98780" x="5438775" y="2740025"/>
          <p14:tracePt t="98797" x="5445125" y="2740025"/>
          <p14:tracePt t="98813" x="5448300" y="2740025"/>
          <p14:tracePt t="98830" x="5461000" y="2733675"/>
          <p14:tracePt t="98846" x="5464175" y="2724150"/>
          <p14:tracePt t="98863" x="5473700" y="2714625"/>
          <p14:tracePt t="98880" x="5473700" y="2698750"/>
          <p14:tracePt t="98897" x="5486400" y="2686050"/>
          <p14:tracePt t="98913" x="5486400" y="2673350"/>
          <p14:tracePt t="98930" x="5486400" y="2663825"/>
          <p14:tracePt t="98967" x="5486400" y="2660650"/>
          <p14:tracePt t="99237" x="5483225" y="2654300"/>
          <p14:tracePt t="99244" x="5480050" y="2644775"/>
          <p14:tracePt t="99251" x="5473700" y="2632075"/>
          <p14:tracePt t="99263" x="5467350" y="2613025"/>
          <p14:tracePt t="99280" x="5448300" y="2555875"/>
          <p14:tracePt t="99296" x="5429250" y="2527300"/>
          <p14:tracePt t="99330" x="5400675" y="2454275"/>
          <p14:tracePt t="99362" x="5394325" y="2413000"/>
          <p14:tracePt t="99380" x="5394325" y="2400300"/>
          <p14:tracePt t="99396" x="5394325" y="2384425"/>
          <p14:tracePt t="99413" x="5394325" y="2374900"/>
          <p14:tracePt t="99430" x="5394325" y="2359025"/>
          <p14:tracePt t="99447" x="5394325" y="2349500"/>
          <p14:tracePt t="99462" x="5394325" y="2333625"/>
          <p14:tracePt t="99479" x="5394325" y="2330450"/>
          <p14:tracePt t="99537" x="5394325" y="2324100"/>
          <p14:tracePt t="99544" x="5394325" y="2320925"/>
          <p14:tracePt t="99551" x="5394325" y="2314575"/>
          <p14:tracePt t="99563" x="5394325" y="2311400"/>
          <p14:tracePt t="99579" x="5394325" y="2295525"/>
          <p14:tracePt t="100078" x="5403850" y="2371725"/>
          <p14:tracePt t="100084" x="5422900" y="2476500"/>
          <p14:tracePt t="100096" x="5441950" y="2578100"/>
          <p14:tracePt t="100112" x="5480050" y="2936875"/>
          <p14:tracePt t="100129" x="5499100" y="3152775"/>
          <p14:tracePt t="100146" x="5499100" y="3406775"/>
          <p14:tracePt t="100162" x="5492750" y="3714750"/>
          <p14:tracePt t="100196" x="5464175" y="4114800"/>
          <p14:tracePt t="100229" x="5464175" y="4568825"/>
          <p14:tracePt t="100246" x="5464175" y="4708525"/>
          <p14:tracePt t="100263" x="5489575" y="4918075"/>
          <p14:tracePt t="100280" x="5505450" y="5035550"/>
          <p14:tracePt t="100297" x="5505450" y="5153025"/>
          <p14:tracePt t="100313" x="5511800" y="5213350"/>
          <p14:tracePt t="100329" x="5511800" y="5267325"/>
          <p14:tracePt t="100347" x="5511800" y="5314950"/>
          <p14:tracePt t="100363" x="5511800" y="5330825"/>
          <p14:tracePt t="100380" x="5511800" y="5340350"/>
          <p14:tracePt t="100397" x="5511800" y="5356225"/>
          <p14:tracePt t="100412" x="5511800" y="5372100"/>
          <p14:tracePt t="100429" x="5511800" y="5381625"/>
          <p14:tracePt t="100447" x="5508625" y="5407025"/>
          <p14:tracePt t="100463" x="5495925" y="5438775"/>
          <p14:tracePt t="100480" x="5486400" y="5461000"/>
          <p14:tracePt t="100497" x="5467350" y="5534025"/>
          <p14:tracePt t="100512" x="5445125" y="5597525"/>
          <p14:tracePt t="100529" x="5438775" y="5661025"/>
          <p14:tracePt t="100546" x="5426075" y="5724525"/>
          <p14:tracePt t="100563" x="5413375" y="5768975"/>
          <p14:tracePt t="100580" x="5400675" y="5797550"/>
          <p14:tracePt t="100596" x="5381625" y="5832475"/>
          <p14:tracePt t="100612" x="5378450" y="5845175"/>
          <p14:tracePt t="100629" x="5365750" y="5848350"/>
          <p14:tracePt t="100646" x="5353050" y="5848350"/>
          <p14:tracePt t="100663" x="5346700" y="5842000"/>
          <p14:tracePt t="100680" x="5337175" y="5819775"/>
          <p14:tracePt t="100696" x="5324475" y="5762625"/>
          <p14:tracePt t="100712" x="5324475" y="5734050"/>
          <p14:tracePt t="100729" x="5318125" y="5711825"/>
          <p14:tracePt t="100746" x="5308600" y="5683250"/>
          <p14:tracePt t="100762" x="5302250" y="5673725"/>
          <p14:tracePt t="100780" x="5302250" y="5664200"/>
          <p14:tracePt t="100796" x="5302250" y="5661025"/>
          <p14:tracePt t="101657" x="5302250" y="5629275"/>
          <p14:tracePt t="101664" x="5302250" y="5584825"/>
          <p14:tracePt t="101671" x="5302250" y="5559425"/>
          <p14:tracePt t="101679" x="5305425" y="5521325"/>
          <p14:tracePt t="101696" x="5314950" y="5461000"/>
          <p14:tracePt t="101712" x="5327650" y="5375275"/>
          <p14:tracePt t="101730" x="5356225" y="5143500"/>
          <p14:tracePt t="101763" x="5340350" y="4629150"/>
          <p14:tracePt t="101797" x="5305425" y="4327525"/>
          <p14:tracePt t="101813" x="5289550" y="4225925"/>
          <p14:tracePt t="101829" x="5289550" y="4203700"/>
          <p14:tracePt t="101847" x="5289550" y="4194175"/>
          <p14:tracePt t="101863" x="5289550" y="4175125"/>
          <p14:tracePt t="101928" x="5289550" y="4181475"/>
          <p14:tracePt t="101935" x="5289550" y="4187825"/>
          <p14:tracePt t="101946" x="5289550" y="4191000"/>
          <p14:tracePt t="101963" x="5289550" y="4206875"/>
          <p14:tracePt t="102020" x="5292725" y="4203700"/>
          <p14:tracePt t="102027" x="5295900" y="4194175"/>
          <p14:tracePt t="102034" x="5311775" y="4159250"/>
          <p14:tracePt t="102045" x="5318125" y="4130675"/>
          <p14:tracePt t="102062" x="5378450" y="3895725"/>
          <p14:tracePt t="102079" x="5416550" y="3698875"/>
          <p14:tracePt t="102096" x="5476875" y="3444875"/>
          <p14:tracePt t="102113" x="5549900" y="3060700"/>
          <p14:tracePt t="102130" x="5603875" y="2759075"/>
          <p14:tracePt t="102146" x="5648325" y="2593975"/>
          <p14:tracePt t="102163" x="5702300" y="2327275"/>
          <p14:tracePt t="102179" x="5740400" y="2174875"/>
          <p14:tracePt t="102196" x="5756275" y="2066925"/>
          <p14:tracePt t="102212" x="5791200" y="1844675"/>
          <p14:tracePt t="102229" x="5807075" y="1749425"/>
          <p14:tracePt t="102246" x="5822950" y="1695450"/>
          <p14:tracePt t="102262" x="5826125" y="1647825"/>
          <p14:tracePt t="102279" x="5826125" y="1631950"/>
          <p14:tracePt t="102296" x="5826125" y="1622425"/>
          <p14:tracePt t="102313" x="5826125" y="1612900"/>
          <p14:tracePt t="102354" x="5826125" y="1628775"/>
          <p14:tracePt t="102362" x="5822950" y="1682750"/>
          <p14:tracePt t="102379" x="5797550" y="1825625"/>
          <p14:tracePt t="102396" x="5746750" y="2082800"/>
          <p14:tracePt t="102413" x="5648325" y="2511425"/>
          <p14:tracePt t="102430" x="5578475" y="2873375"/>
          <p14:tracePt t="102446" x="5511800" y="3330575"/>
          <p14:tracePt t="102464" x="5492750" y="3603625"/>
          <p14:tracePt t="102481" x="5457825" y="3949700"/>
          <p14:tracePt t="102482" x="5448300" y="4064000"/>
          <p14:tracePt t="102497" x="5429250" y="4305300"/>
          <p14:tracePt t="102512" x="5400675" y="4533900"/>
          <p14:tracePt t="102529" x="5375275" y="4686300"/>
          <p14:tracePt t="102547" x="5340350" y="4908550"/>
          <p14:tracePt t="102562" x="5324475" y="4994275"/>
          <p14:tracePt t="102579" x="5308600" y="5057775"/>
          <p14:tracePt t="102596" x="5283200" y="5114925"/>
          <p14:tracePt t="102612" x="5273675" y="5130800"/>
          <p14:tracePt t="102629" x="5267325" y="5140325"/>
          <p14:tracePt t="102646" x="5267325" y="5156200"/>
          <p14:tracePt t="102662" x="5267325" y="5146675"/>
          <p14:tracePt t="102680" x="5267325" y="5111750"/>
          <p14:tracePt t="102696" x="5273675" y="4984750"/>
          <p14:tracePt t="102712" x="5286375" y="4921250"/>
          <p14:tracePt t="102729" x="5295900" y="4860925"/>
          <p14:tracePt t="102746" x="5318125" y="4737100"/>
          <p14:tracePt t="102762" x="5318125" y="4632325"/>
          <p14:tracePt t="102779" x="5318125" y="4562475"/>
          <p14:tracePt t="102796" x="5318125" y="4476750"/>
          <p14:tracePt t="102812" x="5299075" y="4410075"/>
          <p14:tracePt t="102830" x="5267325" y="4324350"/>
          <p14:tracePt t="102847" x="5216525" y="4225925"/>
          <p14:tracePt t="102863" x="5187950" y="4178300"/>
          <p14:tracePt t="102880" x="5175250" y="4149725"/>
          <p14:tracePt t="102896" x="5159375" y="4108450"/>
          <p14:tracePt t="102913" x="5159375" y="4095750"/>
          <p14:tracePt t="102930" x="5159375" y="4070350"/>
          <p14:tracePt t="102946" x="5159375" y="4048125"/>
          <p14:tracePt t="102962" x="5159375" y="4029075"/>
          <p14:tracePt t="102979" x="5159375" y="4016375"/>
          <p14:tracePt t="102996" x="5159375" y="4003675"/>
          <p14:tracePt t="103013" x="5168900" y="3994150"/>
          <p14:tracePt t="103029" x="5181600" y="3978275"/>
          <p14:tracePt t="103045" x="5191125" y="3962400"/>
          <p14:tracePt t="103063" x="5200650" y="3952875"/>
          <p14:tracePt t="103080" x="5210175" y="3937000"/>
          <p14:tracePt t="103095" x="5210175" y="3924300"/>
          <p14:tracePt t="103112" x="5210175" y="3917950"/>
          <p14:tracePt t="103180" x="5219700" y="3917950"/>
          <p14:tracePt t="103187" x="5226050" y="3917950"/>
          <p14:tracePt t="103195" x="5229225" y="3917950"/>
          <p14:tracePt t="103212" x="5238750" y="3930650"/>
          <p14:tracePt t="103229" x="5257800" y="3965575"/>
          <p14:tracePt t="103245" x="5257800" y="4019550"/>
          <p14:tracePt t="103263" x="5264150" y="4092575"/>
          <p14:tracePt t="103279" x="5264150" y="4286250"/>
          <p14:tracePt t="103295" x="5264150" y="4400550"/>
          <p14:tracePt t="103313" x="5257800" y="4518025"/>
          <p14:tracePt t="103329" x="5257800" y="4702175"/>
          <p14:tracePt t="103346" x="5251450" y="4819650"/>
          <p14:tracePt t="103363" x="5241925" y="4924425"/>
          <p14:tracePt t="103379" x="5235575" y="5086350"/>
          <p14:tracePt t="103396" x="5235575" y="5168900"/>
          <p14:tracePt t="103412" x="5226050" y="5254625"/>
          <p14:tracePt t="103429" x="5226050" y="5394325"/>
          <p14:tracePt t="103446" x="5226050" y="5486400"/>
          <p14:tracePt t="103462" x="5226050" y="5578475"/>
          <p14:tracePt t="103479" x="5226050" y="5692775"/>
          <p14:tracePt t="103496" x="5226050" y="5762625"/>
          <p14:tracePt t="103513" x="5226050" y="5835650"/>
          <p14:tracePt t="103529" x="5226050" y="5930900"/>
          <p14:tracePt t="103546" x="5226050" y="5991225"/>
          <p14:tracePt t="103562" x="5226050" y="6035675"/>
          <p14:tracePt t="103579" x="5226050" y="6102350"/>
          <p14:tracePt t="103596" x="5226050" y="6124575"/>
          <p14:tracePt t="103612" x="5226050" y="6134100"/>
          <p14:tracePt t="103629" x="5226050" y="6156325"/>
          <p14:tracePt t="103646" x="5226050" y="6165850"/>
          <p14:tracePt t="103663" x="5226050" y="6169025"/>
          <p14:tracePt t="103764" x="5229225" y="6169025"/>
          <p14:tracePt t="103778" x="5232400" y="6169025"/>
          <p14:tracePt t="103785" x="5238750" y="6162675"/>
          <p14:tracePt t="103796" x="5238750" y="6159500"/>
          <p14:tracePt t="103813" x="5248275" y="6137275"/>
          <p14:tracePt t="105052" x="5203825" y="6124575"/>
          <p14:tracePt t="105059" x="5143500" y="6105525"/>
          <p14:tracePt t="105065" x="5086350" y="6089650"/>
          <p14:tracePt t="105081" x="4975225" y="6045200"/>
          <p14:tracePt t="105096" x="4876800" y="6013450"/>
          <p14:tracePt t="105113" x="4784725" y="5972175"/>
          <p14:tracePt t="105146" x="4632325" y="5937250"/>
          <p14:tracePt t="105180" x="4530725" y="5918200"/>
          <p14:tracePt t="105195" x="4514850" y="5918200"/>
          <p14:tracePt t="105212" x="4505325" y="5918200"/>
          <p14:tracePt t="105229" x="4486275" y="5918200"/>
          <p14:tracePt t="105245" x="4476750" y="5918200"/>
          <p14:tracePt t="105262" x="4467225" y="5918200"/>
          <p14:tracePt t="105279" x="4445000" y="5918200"/>
          <p14:tracePt t="105295" x="4429125" y="5918200"/>
          <p14:tracePt t="105312" x="4410075" y="5918200"/>
          <p14:tracePt t="105329" x="4352925" y="5918200"/>
          <p14:tracePt t="105345" x="4292600" y="5924550"/>
          <p14:tracePt t="105362" x="4200525" y="5937250"/>
          <p14:tracePt t="105378" x="4044950" y="5962650"/>
          <p14:tracePt t="105396" x="3914775" y="5981700"/>
          <p14:tracePt t="105412" x="3787775" y="5997575"/>
          <p14:tracePt t="105429" x="3648075" y="5997575"/>
          <p14:tracePt t="105446" x="3587750" y="5997575"/>
          <p14:tracePt t="105463" x="3536950" y="5997575"/>
          <p14:tracePt t="105479" x="3460750" y="5997575"/>
          <p14:tracePt t="105495" x="3400425" y="5997575"/>
          <p14:tracePt t="105512" x="3340100" y="5997575"/>
          <p14:tracePt t="105529" x="3267075" y="5975350"/>
          <p14:tracePt t="105546" x="3232150" y="5962650"/>
          <p14:tracePt t="105566" x="3187700" y="5943600"/>
          <p14:tracePt t="105579" x="3165475" y="5937250"/>
          <p14:tracePt t="105596" x="3143250" y="5927725"/>
          <p14:tracePt t="105612" x="3117850" y="5915025"/>
          <p14:tracePt t="105629" x="3076575" y="5895975"/>
          <p14:tracePt t="105646" x="3054350" y="5889625"/>
          <p14:tracePt t="105662" x="3038475" y="5886450"/>
          <p14:tracePt t="105679" x="3022600" y="5886450"/>
          <p14:tracePt t="105696" x="3013075" y="5886450"/>
          <p14:tracePt t="105712" x="3003550" y="5886450"/>
          <p14:tracePt t="106227" x="3013075" y="5886450"/>
          <p14:tracePt t="106234" x="3022600" y="5886450"/>
          <p14:tracePt t="106250" x="3067050" y="5886450"/>
          <p14:tracePt t="106267" x="3121025" y="5889625"/>
          <p14:tracePt t="106283" x="3282950" y="5889625"/>
          <p14:tracePt t="106302" x="3397250" y="5889625"/>
          <p14:tracePt t="106329" x="3752850" y="5864225"/>
          <p14:tracePt t="106362" x="4140200" y="5794375"/>
          <p14:tracePt t="106379" x="4225925" y="5778500"/>
          <p14:tracePt t="106396" x="4314825" y="5762625"/>
          <p14:tracePt t="106413" x="4349750" y="5762625"/>
          <p14:tracePt t="106429" x="4394200" y="5762625"/>
          <p14:tracePt t="106445" x="4438650" y="5775325"/>
          <p14:tracePt t="106462" x="4479925" y="5778500"/>
          <p14:tracePt t="106478" x="4511675" y="5778500"/>
          <p14:tracePt t="106496" x="4530725" y="5778500"/>
          <p14:tracePt t="106512" x="4540250" y="5778500"/>
          <p14:tracePt t="106562" x="4552950" y="5784850"/>
          <p14:tracePt t="106569" x="4562475" y="5791200"/>
          <p14:tracePt t="106580" x="4575175" y="5797550"/>
          <p14:tracePt t="106596" x="4632325" y="5810250"/>
          <p14:tracePt t="106612" x="4676775" y="5816600"/>
          <p14:tracePt t="106629" x="4727575" y="5822950"/>
          <p14:tracePt t="106646" x="4835525" y="5838825"/>
          <p14:tracePt t="106662" x="4895850" y="5845175"/>
          <p14:tracePt t="106679" x="4933950" y="5851525"/>
          <p14:tracePt t="106696" x="4997450" y="5864225"/>
          <p14:tracePt t="106713" x="5041900" y="5870575"/>
          <p14:tracePt t="106729" x="5076825" y="5870575"/>
          <p14:tracePt t="106746" x="5105400" y="5876925"/>
          <p14:tracePt t="106762" x="5114925" y="5876925"/>
          <p14:tracePt t="106779" x="5130800" y="5876925"/>
          <p14:tracePt t="106795" x="5137150" y="5876925"/>
          <p14:tracePt t="109066" x="5207000" y="5851525"/>
          <p14:tracePt t="109073" x="5311775" y="5822950"/>
          <p14:tracePt t="109080" x="5416550" y="5781675"/>
          <p14:tracePt t="109095" x="5753100" y="5715000"/>
          <p14:tracePt t="109116" x="6286500" y="5632450"/>
          <p14:tracePt t="109130" x="6651625" y="5549900"/>
          <p14:tracePt t="109164" x="7483475" y="5410200"/>
          <p14:tracePt t="109197" x="8210550" y="5311775"/>
          <p14:tracePt t="109213" x="8394700" y="5292725"/>
          <p14:tracePt t="109230" x="8604250" y="5267325"/>
          <p14:tracePt t="109246" x="8702675" y="5251450"/>
          <p14:tracePt t="109262" x="8763000" y="5235575"/>
          <p14:tracePt t="109280" x="8813800" y="5226050"/>
          <p14:tracePt t="109295" x="8829675" y="5213350"/>
          <p14:tracePt t="109312" x="8839200" y="5203825"/>
          <p14:tracePt t="109329" x="8855075" y="5184775"/>
          <p14:tracePt t="109345" x="8864600" y="5165725"/>
          <p14:tracePt t="109362" x="8864600" y="5143500"/>
          <p14:tracePt t="109379" x="8870950" y="5083175"/>
          <p14:tracePt t="109396" x="8870950" y="5029200"/>
          <p14:tracePt t="109412" x="8870950" y="4968875"/>
          <p14:tracePt t="109429" x="8880475" y="4772025"/>
          <p14:tracePt t="109445" x="8890000" y="4622800"/>
          <p14:tracePt t="109462" x="8890000" y="4429125"/>
          <p14:tracePt t="109479" x="8890000" y="4102100"/>
          <p14:tracePt t="109495" x="8890000" y="3851275"/>
          <p14:tracePt t="109512" x="8874125" y="3657600"/>
          <p14:tracePt t="109530" x="8839200" y="3381375"/>
          <p14:tracePt t="109545" x="8801100" y="3206750"/>
          <p14:tracePt t="109562" x="8775700" y="3095625"/>
          <p14:tracePt t="109578" x="8712200" y="2860675"/>
          <p14:tracePt t="109595" x="8667750" y="2695575"/>
          <p14:tracePt t="109612" x="8629650" y="2543175"/>
          <p14:tracePt t="109628" x="8543925" y="2247900"/>
          <p14:tracePt t="109645" x="8512175" y="2139950"/>
          <p14:tracePt t="109662" x="8470900" y="2051050"/>
          <p14:tracePt t="109680" x="8410575" y="1952625"/>
          <p14:tracePt t="109695" x="8369300" y="1901825"/>
          <p14:tracePt t="109712" x="8337550" y="1876425"/>
          <p14:tracePt t="109728" x="8302625" y="1860550"/>
          <p14:tracePt t="109746" x="8270875" y="1841500"/>
          <p14:tracePt t="109763" x="8261350" y="1831975"/>
          <p14:tracePt t="109778" x="8239125" y="1816100"/>
          <p14:tracePt t="109795" x="8216900" y="1803400"/>
          <p14:tracePt t="109812" x="8194675" y="1787525"/>
          <p14:tracePt t="109828" x="8121650" y="1781175"/>
          <p14:tracePt t="109845" x="8042275" y="1787525"/>
          <p14:tracePt t="109863" x="7905750" y="1835150"/>
          <p14:tracePt t="109879" x="7823200" y="1892300"/>
          <p14:tracePt t="109895" x="7743825" y="1939925"/>
          <p14:tracePt t="109912" x="7642225" y="2016125"/>
          <p14:tracePt t="109928" x="7581900" y="2070100"/>
          <p14:tracePt t="109945" x="7505700" y="2152650"/>
          <p14:tracePt t="109963" x="7413625" y="2295525"/>
          <p14:tracePt t="109979" x="7359650" y="2355850"/>
          <p14:tracePt t="109996" x="7312025" y="2425700"/>
          <p14:tracePt t="110012" x="7213600" y="2549525"/>
          <p14:tracePt t="110028" x="7146925" y="2644775"/>
          <p14:tracePt t="110045" x="7089775" y="2724150"/>
          <p14:tracePt t="110062" x="7010400" y="2825750"/>
          <p14:tracePt t="110079" x="6978650" y="2914650"/>
          <p14:tracePt t="110095" x="6937375" y="3003550"/>
          <p14:tracePt t="110112" x="6883400" y="3130550"/>
          <p14:tracePt t="110128" x="6861175" y="3197225"/>
          <p14:tracePt t="110145" x="6848475" y="3260725"/>
          <p14:tracePt t="110162" x="6838950" y="3346450"/>
          <p14:tracePt t="110178" x="6845300" y="3406775"/>
          <p14:tracePt t="110195" x="6858000" y="3460750"/>
          <p14:tracePt t="110212" x="6889750" y="3527425"/>
          <p14:tracePt t="110228" x="6924675" y="3565525"/>
          <p14:tracePt t="110245" x="6975475" y="3616325"/>
          <p14:tracePt t="110262" x="7042150" y="3663950"/>
          <p14:tracePt t="110278" x="7080250" y="3689350"/>
          <p14:tracePt t="110295" x="7124700" y="3702050"/>
          <p14:tracePt t="110312" x="7191375" y="3727450"/>
          <p14:tracePt t="110328" x="7235825" y="3740150"/>
          <p14:tracePt t="110345" x="7280275" y="3740150"/>
          <p14:tracePt t="110362" x="7366000" y="3740150"/>
          <p14:tracePt t="110378" x="7404100" y="3730625"/>
          <p14:tracePt t="110395" x="7442200" y="3717925"/>
          <p14:tracePt t="110412" x="7483475" y="3698875"/>
          <p14:tracePt t="110428" x="7505700" y="3689350"/>
          <p14:tracePt t="110445" x="7531100" y="3676650"/>
          <p14:tracePt t="110461" x="7572375" y="3651250"/>
          <p14:tracePt t="110478" x="7604125" y="3641725"/>
          <p14:tracePt t="110495" x="7635875" y="3616325"/>
          <p14:tracePt t="110512" x="7680325" y="3571875"/>
          <p14:tracePt t="110528" x="7702550" y="3546475"/>
          <p14:tracePt t="110545" x="7734300" y="3514725"/>
          <p14:tracePt t="110562" x="7756525" y="3492500"/>
          <p14:tracePt t="110579" x="7769225" y="3476625"/>
          <p14:tracePt t="110596" x="7794625" y="3460750"/>
          <p14:tracePt t="110612" x="7810500" y="3451225"/>
          <p14:tracePt t="110628" x="7826375" y="3441700"/>
          <p14:tracePt t="110645" x="7854950" y="3422650"/>
          <p14:tracePt t="110662" x="7893050" y="3403600"/>
          <p14:tracePt t="110678" x="7915275" y="3400425"/>
          <p14:tracePt t="110696" x="7934325" y="3394075"/>
          <p14:tracePt t="110712" x="7943850" y="3394075"/>
          <p14:tracePt t="110728" x="7966075" y="3394075"/>
          <p14:tracePt t="110746" x="7991475" y="3394075"/>
          <p14:tracePt t="110762" x="8020050" y="3394075"/>
          <p14:tracePt t="110778" x="8035925" y="3394075"/>
          <p14:tracePt t="110795" x="8051800" y="3394075"/>
          <p14:tracePt t="110811" x="8067675" y="3394075"/>
          <p14:tracePt t="110828" x="8070850" y="3394075"/>
          <p14:tracePt t="110874" x="8070850" y="3397250"/>
          <p14:tracePt t="112618" x="8070850" y="3362325"/>
          <p14:tracePt t="112625" x="8070850" y="3292475"/>
          <p14:tracePt t="112632" x="8070850" y="3213100"/>
          <p14:tracePt t="112645" x="8064500" y="3143250"/>
          <p14:tracePt t="112647" x="8054975" y="3060700"/>
          <p14:tracePt t="112662" x="8039100" y="2898775"/>
          <p14:tracePt t="112678" x="8010525" y="2746375"/>
          <p14:tracePt t="112711" x="7877175" y="2505075"/>
          <p14:tracePt t="112746" x="7648575" y="2308225"/>
          <p14:tracePt t="112762" x="7531100" y="2228850"/>
          <p14:tracePt t="112780" x="7429500" y="2171700"/>
          <p14:tracePt t="112796" x="7324725" y="2133600"/>
          <p14:tracePt t="112812" x="7280275" y="2120900"/>
          <p14:tracePt t="112828" x="7235825" y="2108200"/>
          <p14:tracePt t="112846" x="7181850" y="2108200"/>
          <p14:tracePt t="112862" x="7159625" y="2108200"/>
          <p14:tracePt t="112878" x="7131050" y="2108200"/>
          <p14:tracePt t="112895" x="7108825" y="2127250"/>
          <p14:tracePt t="112911" x="7099300" y="2136775"/>
          <p14:tracePt t="112928" x="7089775" y="2146300"/>
          <p14:tracePt t="112945" x="7089775" y="2165350"/>
          <p14:tracePt t="112961" x="7089775" y="2174875"/>
          <p14:tracePt t="112978" x="7121525" y="2200275"/>
          <p14:tracePt t="112995" x="7207250" y="2273300"/>
          <p14:tracePt t="113012" x="7312025" y="2333625"/>
          <p14:tracePt t="113029" x="7400925" y="2381250"/>
          <p14:tracePt t="113045" x="7512050" y="2460625"/>
          <p14:tracePt t="113061" x="7572375" y="2514600"/>
          <p14:tracePt t="113078" x="7613650" y="2555875"/>
          <p14:tracePt t="113095" x="7673975" y="2593975"/>
          <p14:tracePt t="113111" x="7689850" y="2609850"/>
          <p14:tracePt t="113128" x="7699375" y="2619375"/>
          <p14:tracePt t="113145" x="7702550" y="2628900"/>
          <p14:tracePt t="113181" x="7702550" y="2635250"/>
          <p14:tracePt t="113195" x="7693025" y="2644775"/>
          <p14:tracePt t="113211" x="7677150" y="2654300"/>
          <p14:tracePt t="113228" x="7651750" y="2676525"/>
          <p14:tracePt t="113244" x="7588250" y="2717800"/>
          <p14:tracePt t="113261" x="7537450" y="2759075"/>
          <p14:tracePt t="113278" x="7483475" y="2819400"/>
          <p14:tracePt t="113294" x="7366000" y="2946400"/>
          <p14:tracePt t="113312" x="7289800" y="3038475"/>
          <p14:tracePt t="113329" x="7188200" y="3175000"/>
          <p14:tracePt t="113345" x="7137400" y="3235325"/>
          <p14:tracePt t="113361" x="7108825" y="3282950"/>
          <p14:tracePt t="113378" x="7102475" y="3298825"/>
          <p14:tracePt t="113608" x="7134225" y="3260725"/>
          <p14:tracePt t="113614" x="7178675" y="3209925"/>
          <p14:tracePt t="113629" x="7277100" y="3092450"/>
          <p14:tracePt t="113645" x="7381875" y="2924175"/>
          <p14:tracePt t="113661" x="7473950" y="2755900"/>
          <p14:tracePt t="113679" x="7645400" y="2495550"/>
          <p14:tracePt t="113694" x="7756525" y="2292350"/>
          <p14:tracePt t="113717" x="7848600" y="2139950"/>
          <p14:tracePt t="113728" x="7877175" y="2082800"/>
          <p14:tracePt t="113745" x="7902575" y="2051050"/>
          <p14:tracePt t="113762" x="7915275" y="2025650"/>
          <p14:tracePt t="113778" x="7924800" y="2006600"/>
          <p14:tracePt t="113795" x="7924800" y="1978025"/>
          <p14:tracePt t="113811" x="7921625" y="1955800"/>
          <p14:tracePt t="113828" x="7905750" y="1939925"/>
          <p14:tracePt t="113844" x="7883525" y="1924050"/>
          <p14:tracePt t="113862" x="7861300" y="1924050"/>
          <p14:tracePt t="113878" x="7785100" y="1924050"/>
          <p14:tracePt t="113895" x="7721600" y="1939925"/>
          <p14:tracePt t="113911" x="7658100" y="1955800"/>
          <p14:tracePt t="113928" x="7585075" y="1974850"/>
          <p14:tracePt t="113945" x="7546975" y="1981200"/>
          <p14:tracePt t="113961" x="7527925" y="1981200"/>
          <p14:tracePt t="113978" x="7505700" y="1981200"/>
          <p14:tracePt t="113995" x="7496175" y="1981200"/>
          <p14:tracePt t="114011" x="7486650" y="1981200"/>
          <p14:tracePt t="114028" x="7470775" y="1981200"/>
          <p14:tracePt t="114044" x="7458075" y="1981200"/>
          <p14:tracePt t="114062" x="7442200" y="1968500"/>
          <p14:tracePt t="114078" x="7432675" y="1958975"/>
          <p14:tracePt t="114095" x="7423150" y="1943100"/>
          <p14:tracePt t="114112" x="7400925" y="1930400"/>
          <p14:tracePt t="114127" x="7391400" y="1917700"/>
          <p14:tracePt t="114145" x="7381875" y="1917700"/>
          <p14:tracePt t="114162" x="7340600" y="1914525"/>
          <p14:tracePt t="114178" x="7289800" y="1914525"/>
          <p14:tracePt t="114195" x="7219950" y="1914525"/>
          <p14:tracePt t="114211" x="7108825" y="1924050"/>
          <p14:tracePt t="114228" x="7045325" y="1939925"/>
          <p14:tracePt t="114245" x="6978650" y="1968500"/>
          <p14:tracePt t="114262" x="6896100" y="1997075"/>
          <p14:tracePt t="114278" x="6838950" y="2019300"/>
          <p14:tracePt t="114295" x="6784975" y="2047875"/>
          <p14:tracePt t="114312" x="6721475" y="2066925"/>
          <p14:tracePt t="114328" x="6696075" y="2076450"/>
          <p14:tracePt t="114345" x="6667500" y="2089150"/>
          <p14:tracePt t="114361" x="6651625" y="2111375"/>
          <p14:tracePt t="114378" x="6642100" y="2120900"/>
          <p14:tracePt t="114395" x="6632575" y="2130425"/>
          <p14:tracePt t="114412" x="6610350" y="2152650"/>
          <p14:tracePt t="114429" x="6600825" y="2162175"/>
          <p14:tracePt t="114445" x="6591300" y="2171700"/>
          <p14:tracePt t="114461" x="6569075" y="2187575"/>
          <p14:tracePt t="114478" x="6559550" y="2200275"/>
          <p14:tracePt t="114495" x="6550025" y="2216150"/>
          <p14:tracePt t="114511" x="6534150" y="2232025"/>
          <p14:tracePt t="114528" x="6518275" y="2247900"/>
          <p14:tracePt t="114545" x="6508750" y="2263775"/>
          <p14:tracePt t="114561" x="6492875" y="2279650"/>
          <p14:tracePt t="114578" x="6483350" y="2289175"/>
          <p14:tracePt t="114595" x="6467475" y="2298700"/>
          <p14:tracePt t="114611" x="6451600" y="2327275"/>
          <p14:tracePt t="114628" x="6451600" y="2343150"/>
          <p14:tracePt t="114645" x="6451600" y="2362200"/>
          <p14:tracePt t="114662" x="6480175" y="2400300"/>
          <p14:tracePt t="114677" x="6518275" y="2432050"/>
          <p14:tracePt t="114695" x="6578600" y="2470150"/>
          <p14:tracePt t="114711" x="6616700" y="2501900"/>
          <p14:tracePt t="114728" x="6654800" y="2520950"/>
          <p14:tracePt t="114745" x="6740525" y="2571750"/>
          <p14:tracePt t="114761" x="6842125" y="2613025"/>
          <p14:tracePt t="114777" x="6921500" y="2654300"/>
          <p14:tracePt t="114795" x="7061200" y="2720975"/>
          <p14:tracePt t="114811" x="7181850" y="2752725"/>
          <p14:tracePt t="114828" x="7277100" y="2768600"/>
          <p14:tracePt t="114846" x="7375525" y="2778125"/>
          <p14:tracePt t="114862" x="7419975" y="2778125"/>
          <p14:tracePt t="114878" x="7464425" y="2768600"/>
          <p14:tracePt t="114896" x="7499350" y="2749550"/>
          <p14:tracePt t="114911" x="7521575" y="2749550"/>
          <p14:tracePt t="114928" x="7537450" y="2743200"/>
          <p14:tracePt t="114945" x="7553325" y="2740025"/>
          <p14:tracePt t="114961" x="7569200" y="2740025"/>
          <p14:tracePt t="114979" x="7578725" y="2740025"/>
          <p14:tracePt t="114995" x="7581900" y="2740025"/>
          <p14:tracePt t="115230" x="7613650" y="2743200"/>
          <p14:tracePt t="115238" x="7642225" y="2755900"/>
          <p14:tracePt t="115245" x="7677150" y="2765425"/>
          <p14:tracePt t="115261" x="7715250" y="2771775"/>
          <p14:tracePt t="115278" x="7759700" y="2771775"/>
          <p14:tracePt t="115295" x="7800975" y="2771775"/>
          <p14:tracePt t="115311" x="7810500" y="2768600"/>
          <p14:tracePt t="115328" x="7820025" y="2752725"/>
          <p14:tracePt t="115345" x="7832725" y="2682875"/>
          <p14:tracePt t="115361" x="7839075" y="2609850"/>
          <p14:tracePt t="115379" x="7839075" y="2511425"/>
          <p14:tracePt t="115395" x="7829550" y="2466975"/>
          <p14:tracePt t="115411" x="7816850" y="2403475"/>
          <p14:tracePt t="115428" x="7766050" y="2317750"/>
          <p14:tracePt t="115444" x="7740650" y="2270125"/>
          <p14:tracePt t="115461" x="7708900" y="2244725"/>
          <p14:tracePt t="115479" x="7693025" y="2222500"/>
          <p14:tracePt t="115494" x="7670800" y="2206625"/>
          <p14:tracePt t="115511" x="7654925" y="2197100"/>
          <p14:tracePt t="115528" x="7632700" y="2181225"/>
          <p14:tracePt t="115544" x="7610475" y="2174875"/>
          <p14:tracePt t="115561" x="7581900" y="2162175"/>
          <p14:tracePt t="115579" x="7508875" y="2136775"/>
          <p14:tracePt t="115595" x="7454900" y="2124075"/>
          <p14:tracePt t="115611" x="7400925" y="2111375"/>
          <p14:tracePt t="115628" x="7337425" y="2082800"/>
          <p14:tracePt t="115644" x="7283450" y="2070100"/>
          <p14:tracePt t="115661" x="7207250" y="2057400"/>
          <p14:tracePt t="115678" x="7096125" y="2025650"/>
          <p14:tracePt t="115694" x="7026275" y="1987550"/>
          <p14:tracePt t="115712" x="6959600" y="1958975"/>
          <p14:tracePt t="115715" x="6940550" y="1939925"/>
          <p14:tracePt t="115728" x="6892925" y="1917700"/>
          <p14:tracePt t="115745" x="6854825" y="1898650"/>
          <p14:tracePt t="115762" x="6816725" y="1885950"/>
          <p14:tracePt t="115778" x="6765925" y="1863725"/>
          <p14:tracePt t="115795" x="6737350" y="1851025"/>
          <p14:tracePt t="115811" x="6705600" y="1838325"/>
          <p14:tracePt t="115828" x="6673850" y="1831975"/>
          <p14:tracePt t="115844" x="6642100" y="1831975"/>
          <p14:tracePt t="115861" x="6632575" y="1831975"/>
          <p14:tracePt t="115878" x="6619875" y="1831975"/>
          <p14:tracePt t="115894" x="6604000" y="1831975"/>
          <p14:tracePt t="115911" x="6594475" y="1831975"/>
          <p14:tracePt t="115928" x="6575425" y="1831975"/>
          <p14:tracePt t="115945" x="6562725" y="1831975"/>
          <p14:tracePt t="115961" x="6540500" y="1841500"/>
          <p14:tracePt t="115978" x="6527800" y="1854200"/>
          <p14:tracePt t="115994" x="6518275" y="1863725"/>
          <p14:tracePt t="116011" x="6499225" y="1895475"/>
          <p14:tracePt t="116028" x="6499225" y="1914525"/>
          <p14:tracePt t="116045" x="6499225" y="1930400"/>
          <p14:tracePt t="116061" x="6499225" y="1939925"/>
          <p14:tracePt t="116078" x="6499225" y="1955800"/>
          <p14:tracePt t="116094" x="6499225" y="1965325"/>
          <p14:tracePt t="116112" x="6508750" y="1984375"/>
          <p14:tracePt t="116128" x="6518275" y="2000250"/>
          <p14:tracePt t="116144" x="6537325" y="2025650"/>
          <p14:tracePt t="116161" x="6588125" y="2063750"/>
          <p14:tracePt t="116178" x="6632575" y="2076450"/>
          <p14:tracePt t="116195" x="6677025" y="2082800"/>
          <p14:tracePt t="116212" x="6753225" y="2082800"/>
          <p14:tracePt t="116227" x="6797675" y="2082800"/>
          <p14:tracePt t="116244" x="6851650" y="2082800"/>
          <p14:tracePt t="116261" x="6927850" y="2073275"/>
          <p14:tracePt t="116277" x="7004050" y="2057400"/>
          <p14:tracePt t="116294" x="7083425" y="2057400"/>
          <p14:tracePt t="116311" x="7172325" y="2051050"/>
          <p14:tracePt t="116328" x="7216775" y="2044700"/>
          <p14:tracePt t="116345" x="7254875" y="2044700"/>
          <p14:tracePt t="116361" x="7283450" y="2025650"/>
          <p14:tracePt t="116378" x="7305675" y="2025650"/>
          <p14:tracePt t="116395" x="7315200" y="2025650"/>
          <p14:tracePt t="116411" x="7327900" y="2025650"/>
          <p14:tracePt t="116428" x="7337425" y="2025650"/>
          <p14:tracePt t="116445" x="7346950" y="2025650"/>
          <p14:tracePt t="116478" x="7353300" y="2025650"/>
          <p14:tracePt t="116774" x="7359650" y="2019300"/>
          <p14:tracePt t="116781" x="7362825" y="2009775"/>
          <p14:tracePt t="116795" x="7362825" y="2000250"/>
          <p14:tracePt t="116811" x="7362825" y="1990725"/>
          <p14:tracePt t="116828" x="7362825" y="1974850"/>
          <p14:tracePt t="116861" x="7362825" y="1968500"/>
          <p14:tracePt t="116878" x="7372350" y="1958975"/>
          <p14:tracePt t="116895" x="7394575" y="1946275"/>
          <p14:tracePt t="116911" x="7404100" y="1930400"/>
          <p14:tracePt t="116928" x="7407275" y="1920875"/>
          <p14:tracePt t="116944" x="7407275" y="1911350"/>
          <p14:tracePt t="116995" x="7407275" y="1905000"/>
          <p14:tracePt t="117016" x="7407275" y="1898650"/>
          <p14:tracePt t="117023" x="7407275" y="1895475"/>
          <p14:tracePt t="117031" x="7407275" y="1889125"/>
          <p14:tracePt t="117044" x="7407275" y="1876425"/>
          <p14:tracePt t="117061" x="7407275" y="1866900"/>
          <p14:tracePt t="117124" x="7400925" y="1866900"/>
          <p14:tracePt t="117131" x="7397750" y="1866900"/>
          <p14:tracePt t="117145" x="7381875" y="1866900"/>
          <p14:tracePt t="117161" x="7372350" y="1866900"/>
          <p14:tracePt t="117177" x="7356475" y="1866900"/>
          <p14:tracePt t="117194" x="7315200" y="1854200"/>
          <p14:tracePt t="117211" x="7283450" y="1841500"/>
          <p14:tracePt t="117228" x="7248525" y="1828800"/>
          <p14:tracePt t="117230" x="7210425" y="1806575"/>
          <p14:tracePt t="117245" x="7131050" y="1774825"/>
          <p14:tracePt t="117261" x="7054850" y="1736725"/>
          <p14:tracePt t="117278" x="6988175" y="1708150"/>
          <p14:tracePt t="117294" x="6921500" y="1679575"/>
          <p14:tracePt t="117311" x="6889750" y="1660525"/>
          <p14:tracePt t="117328" x="6848475" y="1657350"/>
          <p14:tracePt t="117344" x="6832600" y="1657350"/>
          <p14:tracePt t="117361" x="6810375" y="1657350"/>
          <p14:tracePt t="117378" x="6781800" y="1657350"/>
          <p14:tracePt t="117394" x="6727825" y="1657350"/>
          <p14:tracePt t="117411" x="6689725" y="1657350"/>
          <p14:tracePt t="117428" x="6642100" y="1657350"/>
          <p14:tracePt t="117444" x="6613525" y="1657350"/>
          <p14:tracePt t="117461" x="6604000" y="1657350"/>
          <p14:tracePt t="117478" x="6594475" y="1657350"/>
          <p14:tracePt t="117494" x="6578600" y="1657350"/>
          <p14:tracePt t="117511" x="6569075" y="1657350"/>
          <p14:tracePt t="117528" x="6550025" y="1657350"/>
          <p14:tracePt t="117544" x="6540500" y="1663700"/>
          <p14:tracePt t="117561" x="6530975" y="1673225"/>
          <p14:tracePt t="117578" x="6508750" y="1679575"/>
          <p14:tracePt t="117594" x="6499225" y="1682750"/>
          <p14:tracePt t="117611" x="6489700" y="1689100"/>
          <p14:tracePt t="117628" x="6480175" y="1692275"/>
          <p14:tracePt t="117644" x="6480175" y="1701800"/>
          <p14:tracePt t="117662" x="6480175" y="1708150"/>
          <p14:tracePt t="117678" x="6480175" y="1711325"/>
          <p14:tracePt t="117695" x="6480175" y="1724025"/>
          <p14:tracePt t="117711" x="6480175" y="1733550"/>
          <p14:tracePt t="117727" x="6480175" y="1743075"/>
          <p14:tracePt t="117744" x="6486525" y="1746250"/>
          <p14:tracePt t="117761" x="6502400" y="1752600"/>
          <p14:tracePt t="117777" x="6550025" y="1758950"/>
          <p14:tracePt t="117794" x="6594475" y="1765300"/>
          <p14:tracePt t="117811" x="6632575" y="1765300"/>
          <p14:tracePt t="117828" x="6686550" y="1765300"/>
          <p14:tracePt t="117844" x="6715125" y="1765300"/>
          <p14:tracePt t="117861" x="6737350" y="1765300"/>
          <p14:tracePt t="117878" x="6784975" y="1765300"/>
          <p14:tracePt t="117894" x="6807200" y="1765300"/>
          <p14:tracePt t="117912" x="6835775" y="1765300"/>
          <p14:tracePt t="117928" x="6883400" y="1765300"/>
          <p14:tracePt t="117944" x="6905625" y="1762125"/>
          <p14:tracePt t="117961" x="6927850" y="1762125"/>
          <p14:tracePt t="117978" x="6969125" y="1762125"/>
          <p14:tracePt t="117994" x="6997700" y="1762125"/>
          <p14:tracePt t="118012" x="7019925" y="1762125"/>
          <p14:tracePt t="118028" x="7029450" y="1762125"/>
          <p14:tracePt t="118044" x="7038975" y="1762125"/>
          <p14:tracePt t="118062" x="7054850" y="1762125"/>
          <p14:tracePt t="118269" x="7045325" y="1755775"/>
          <p14:tracePt t="118276" x="7032625" y="1749425"/>
          <p14:tracePt t="118283" x="7023100" y="1743075"/>
          <p14:tracePt t="118294" x="7016750" y="1739900"/>
          <p14:tracePt t="118311" x="6991350" y="1730375"/>
          <p14:tracePt t="118327" x="6975475" y="1730375"/>
          <p14:tracePt t="118344" x="6953250" y="1730375"/>
          <p14:tracePt t="118361" x="6934200" y="1730375"/>
          <p14:tracePt t="118377" x="6918325" y="1730375"/>
          <p14:tracePt t="118394" x="6902450" y="1730375"/>
          <p14:tracePt t="118411" x="6886575" y="1730375"/>
          <p14:tracePt t="118427" x="6877050" y="1730375"/>
          <p14:tracePt t="118444" x="6867525" y="1730375"/>
          <p14:tracePt t="118461" x="6848475" y="1730375"/>
          <p14:tracePt t="118477" x="6826250" y="1711325"/>
          <p14:tracePt t="118494" x="6794500" y="1701800"/>
          <p14:tracePt t="118510" x="6772275" y="1685925"/>
          <p14:tracePt t="118527" x="6762750" y="1676400"/>
          <p14:tracePt t="118544" x="6759575" y="1660525"/>
          <p14:tracePt t="118561" x="6759575" y="1644650"/>
          <p14:tracePt t="118577" x="6759575" y="1638300"/>
          <p14:tracePt t="118611" x="6759575" y="1635125"/>
          <p14:tracePt t="118660" x="6759575" y="1628775"/>
          <p14:tracePt t="118667" x="6759575" y="1625600"/>
          <p14:tracePt t="118677" x="6759575" y="1616075"/>
          <p14:tracePt t="118694" x="6759575" y="1609725"/>
          <p14:tracePt t="118711" x="6765925" y="1593850"/>
          <p14:tracePt t="118728" x="6765925" y="1590675"/>
          <p14:tracePt t="118761" x="6765925" y="1584325"/>
          <p14:tracePt t="118778" x="6765925" y="1581150"/>
          <p14:tracePt t="119066" x="6781800" y="1587500"/>
          <p14:tracePt t="119073" x="6810375" y="1609725"/>
          <p14:tracePt t="119081" x="6829425" y="1622425"/>
          <p14:tracePt t="119094" x="6896100" y="1651000"/>
          <p14:tracePt t="119111" x="6962775" y="1682750"/>
          <p14:tracePt t="119127" x="7026275" y="1695450"/>
          <p14:tracePt t="119144" x="7089775" y="1708150"/>
          <p14:tracePt t="119161" x="7112000" y="1708150"/>
          <p14:tracePt t="119177" x="7121525" y="1708150"/>
          <p14:tracePt t="119194" x="7140575" y="1708150"/>
          <p14:tracePt t="119210" x="7150100" y="1708150"/>
          <p14:tracePt t="119244" x="7156450" y="1708150"/>
          <p14:tracePt t="119464" x="7150100" y="1708150"/>
          <p14:tracePt t="119471" x="7137400" y="1704975"/>
          <p14:tracePt t="119478" x="7124700" y="1698625"/>
          <p14:tracePt t="119494" x="7096125" y="1689100"/>
          <p14:tracePt t="119511" x="7070725" y="1670050"/>
          <p14:tracePt t="119544" x="7019925" y="1641475"/>
          <p14:tracePt t="119578" x="6988175" y="1616075"/>
          <p14:tracePt t="119594" x="6978650" y="1616075"/>
          <p14:tracePt t="119611" x="6978650" y="1612900"/>
          <p14:tracePt t="119686" x="6972300" y="1612900"/>
          <p14:tracePt t="119693" x="6969125" y="1612900"/>
          <p14:tracePt t="119700" x="6962775" y="1612900"/>
          <p14:tracePt t="119779" x="6962775" y="1606550"/>
          <p14:tracePt t="119785" x="6965950" y="1606550"/>
          <p14:tracePt t="119794" x="6969125" y="1606550"/>
          <p14:tracePt t="119811" x="6985000" y="1597025"/>
          <p14:tracePt t="119828" x="7038975" y="1597025"/>
          <p14:tracePt t="119844" x="7099300" y="1597025"/>
          <p14:tracePt t="119861" x="7153275" y="1606550"/>
          <p14:tracePt t="119877" x="7226300" y="1635125"/>
          <p14:tracePt t="119894" x="7283450" y="1647825"/>
          <p14:tracePt t="119912" x="7362825" y="1654175"/>
          <p14:tracePt t="119927" x="7397750" y="1654175"/>
          <p14:tracePt t="119944" x="7429500" y="1654175"/>
          <p14:tracePt t="119961" x="7451725" y="1651000"/>
          <p14:tracePt t="119977" x="7467600" y="1631950"/>
          <p14:tracePt t="119994" x="7467600" y="1622425"/>
          <p14:tracePt t="120012" x="7467600" y="1606550"/>
          <p14:tracePt t="120027" x="7461250" y="1606550"/>
          <p14:tracePt t="120044" x="7448550" y="1606550"/>
          <p14:tracePt t="120061" x="7435850" y="1606550"/>
          <p14:tracePt t="120078" x="7429500" y="1606550"/>
          <p14:tracePt t="120319" x="7435850" y="1600200"/>
          <p14:tracePt t="120326" x="7464425" y="1593850"/>
          <p14:tracePt t="120333" x="7483475" y="1587500"/>
          <p14:tracePt t="120344" x="7493000" y="1584325"/>
          <p14:tracePt t="120361" x="7559675" y="1549400"/>
          <p14:tracePt t="120378" x="7597775" y="1536700"/>
          <p14:tracePt t="120394" x="7607300" y="1527175"/>
          <p14:tracePt t="120411" x="7623175" y="1527175"/>
          <p14:tracePt t="120462" x="7620000" y="1527175"/>
          <p14:tracePt t="120469" x="7616825" y="1527175"/>
          <p14:tracePt t="120478" x="7610475" y="1530350"/>
          <p14:tracePt t="120495" x="7600950" y="1539875"/>
          <p14:tracePt t="120511" x="7591425" y="1549400"/>
          <p14:tracePt t="120527" x="7575550" y="1565275"/>
          <p14:tracePt t="120545" x="7566025" y="1574800"/>
          <p14:tracePt t="120561" x="7543800" y="1574800"/>
          <p14:tracePt t="120577" x="7502525" y="1574800"/>
          <p14:tracePt t="120595" x="7419975" y="1571625"/>
          <p14:tracePt t="120611" x="7273925" y="1536700"/>
          <p14:tracePt t="120628" x="7197725" y="1508125"/>
          <p14:tracePt t="120644" x="7105650" y="1457325"/>
          <p14:tracePt t="120661" x="7000875" y="1403350"/>
          <p14:tracePt t="120677" x="6956425" y="1362075"/>
          <p14:tracePt t="120694" x="6918325" y="1336675"/>
          <p14:tracePt t="120711" x="6883400" y="1292225"/>
          <p14:tracePt t="120727" x="6867525" y="1282700"/>
          <p14:tracePt t="120745" x="6851650" y="1263650"/>
          <p14:tracePt t="120761" x="6845300" y="1250950"/>
          <p14:tracePt t="120777" x="6845300" y="1238250"/>
          <p14:tracePt t="120794" x="6845300" y="1206500"/>
          <p14:tracePt t="120811" x="6854825" y="1181100"/>
          <p14:tracePt t="120827" x="6864350" y="1165225"/>
          <p14:tracePt t="120844" x="6877050" y="1143000"/>
          <p14:tracePt t="120860" x="6877050" y="1133475"/>
          <p14:tracePt t="120877" x="6880225" y="1123950"/>
          <p14:tracePt t="120894" x="6896100" y="1101725"/>
          <p14:tracePt t="120910" x="6905625" y="1092200"/>
          <p14:tracePt t="120927" x="6911975" y="1069975"/>
          <p14:tracePt t="120944" x="6911975" y="1050925"/>
          <p14:tracePt t="120960" x="6911975" y="1041400"/>
          <p14:tracePt t="120977" x="6911975" y="1035050"/>
          <p14:tracePt t="121038" x="6905625" y="1035050"/>
          <p14:tracePt t="121044" x="6899275" y="1035050"/>
          <p14:tracePt t="121052" x="6896100" y="1035050"/>
          <p14:tracePt t="121060" x="6889750" y="1035050"/>
          <p14:tracePt t="121077" x="6880225" y="1035050"/>
          <p14:tracePt t="121094" x="6854825" y="1035050"/>
          <p14:tracePt t="121111" x="6832600" y="1035050"/>
          <p14:tracePt t="121128" x="6797675" y="1035050"/>
          <p14:tracePt t="121144" x="6708775" y="1028700"/>
          <p14:tracePt t="121160" x="6642100" y="1028700"/>
          <p14:tracePt t="121177" x="6588125" y="1028700"/>
          <p14:tracePt t="121194" x="6546850" y="1028700"/>
          <p14:tracePt t="121211" x="6537325" y="1028700"/>
          <p14:tracePt t="121227" x="6527800" y="1028700"/>
          <p14:tracePt t="121244" x="6515100" y="1028700"/>
          <p14:tracePt t="121261" x="6499225" y="1028700"/>
          <p14:tracePt t="121277" x="6489700" y="1028700"/>
          <p14:tracePt t="121279" x="6483350" y="1028700"/>
          <p14:tracePt t="121294" x="6483350" y="1031875"/>
          <p14:tracePt t="121329" x="6483350" y="1035050"/>
          <p14:tracePt t="121343" x="6486525" y="1041400"/>
          <p14:tracePt t="121351" x="6489700" y="1041400"/>
          <p14:tracePt t="121361" x="6511925" y="1041400"/>
          <p14:tracePt t="121378" x="6581775" y="1041400"/>
          <p14:tracePt t="121394" x="6677025" y="1041400"/>
          <p14:tracePt t="121411" x="6737350" y="1041400"/>
          <p14:tracePt t="121428" x="6823075" y="1041400"/>
          <p14:tracePt t="121444" x="6883400" y="1041400"/>
          <p14:tracePt t="121461" x="6953250" y="1038225"/>
          <p14:tracePt t="121478" x="7032625" y="1025525"/>
          <p14:tracePt t="121494" x="7080250" y="1016000"/>
          <p14:tracePt t="121511" x="7099300" y="1016000"/>
          <p14:tracePt t="121528" x="7140575" y="1016000"/>
          <p14:tracePt t="121544" x="7156450" y="1016000"/>
          <p14:tracePt t="121561" x="7178675" y="1016000"/>
          <p14:tracePt t="121578" x="7204075" y="1019175"/>
          <p14:tracePt t="121594" x="7219950" y="1031875"/>
          <p14:tracePt t="121611" x="7245350" y="1041400"/>
          <p14:tracePt t="121627" x="7286625" y="1073150"/>
          <p14:tracePt t="121644" x="7312025" y="1098550"/>
          <p14:tracePt t="121661" x="7353300" y="1130300"/>
          <p14:tracePt t="121677" x="7423150" y="1200150"/>
          <p14:tracePt t="121694" x="7483475" y="1263650"/>
          <p14:tracePt t="121711" x="7569200" y="1346200"/>
          <p14:tracePt t="121727" x="7696200" y="1463675"/>
          <p14:tracePt t="121744" x="7759700" y="1527175"/>
          <p14:tracePt t="121761" x="7791450" y="1558925"/>
          <p14:tracePt t="121777" x="7813675" y="1593850"/>
          <p14:tracePt t="121794" x="7823200" y="1603375"/>
          <p14:tracePt t="121812" x="7823200" y="1612900"/>
          <p14:tracePt t="121828" x="7823200" y="1635125"/>
          <p14:tracePt t="121845" x="7823200" y="1644650"/>
          <p14:tracePt t="121861" x="7823200" y="1654175"/>
          <p14:tracePt t="121877" x="7810500" y="1670050"/>
          <p14:tracePt t="121894" x="7788275" y="1685925"/>
          <p14:tracePt t="121911" x="7762875" y="1698625"/>
          <p14:tracePt t="121927" x="7699375" y="1717675"/>
          <p14:tracePt t="121944" x="7654925" y="1730375"/>
          <p14:tracePt t="121962" x="7591425" y="1755775"/>
          <p14:tracePt t="121977" x="7527925" y="1768475"/>
          <p14:tracePt t="121994" x="7458075" y="1768475"/>
          <p14:tracePt t="122011" x="7388225" y="1768475"/>
          <p14:tracePt t="122027" x="7292975" y="1768475"/>
          <p14:tracePt t="122044" x="7242175" y="1768475"/>
          <p14:tracePt t="122061" x="7181850" y="1768475"/>
          <p14:tracePt t="122078" x="7096125" y="1768475"/>
          <p14:tracePt t="122094" x="7035800" y="1768475"/>
          <p14:tracePt t="122111" x="6956425" y="1765300"/>
          <p14:tracePt t="122127" x="6905625" y="1752600"/>
          <p14:tracePt t="122144" x="6838950" y="1730375"/>
          <p14:tracePt t="122161" x="6750050" y="1711325"/>
          <p14:tracePt t="122177" x="6686550" y="1695450"/>
          <p14:tracePt t="122194" x="6638925" y="1682750"/>
          <p14:tracePt t="122211" x="6581775" y="1657350"/>
          <p14:tracePt t="122227" x="6559550" y="1644650"/>
          <p14:tracePt t="122243" x="6527800" y="1635125"/>
          <p14:tracePt t="122261" x="6515100" y="1625600"/>
          <p14:tracePt t="122277" x="6502400" y="1609725"/>
          <p14:tracePt t="122293" x="6492875" y="1593850"/>
          <p14:tracePt t="122311" x="6486525" y="1552575"/>
          <p14:tracePt t="122327" x="6486525" y="1514475"/>
          <p14:tracePt t="122344" x="6486525" y="1470025"/>
          <p14:tracePt t="122361" x="6489700" y="1431925"/>
          <p14:tracePt t="122377" x="6502400" y="1406525"/>
          <p14:tracePt t="122393" x="6515100" y="1384300"/>
          <p14:tracePt t="122410" x="6530975" y="1355725"/>
          <p14:tracePt t="122428" x="6553200" y="1330325"/>
          <p14:tracePt t="122443" x="6578600" y="1301750"/>
          <p14:tracePt t="122460" x="6623050" y="1263650"/>
          <p14:tracePt t="122477" x="6648450" y="1231900"/>
          <p14:tracePt t="122493" x="6692900" y="1206500"/>
          <p14:tracePt t="122510" x="6759575" y="1171575"/>
          <p14:tracePt t="122527" x="6791325" y="1158875"/>
          <p14:tracePt t="122544" x="6829425" y="1139825"/>
          <p14:tracePt t="122560" x="6889750" y="1108075"/>
          <p14:tracePt t="122577" x="6918325" y="1095375"/>
          <p14:tracePt t="122593" x="6962775" y="1082675"/>
          <p14:tracePt t="122611" x="7026275" y="1076325"/>
          <p14:tracePt t="122627" x="7070725" y="1076325"/>
          <p14:tracePt t="122643" x="7115175" y="1076325"/>
          <p14:tracePt t="122661" x="7207250" y="1076325"/>
          <p14:tracePt t="122677" x="7267575" y="1076325"/>
          <p14:tracePt t="122694" x="7327900" y="1076325"/>
          <p14:tracePt t="122710" x="7407275" y="1076325"/>
          <p14:tracePt t="122727" x="7451725" y="1076325"/>
          <p14:tracePt t="122745" x="7515225" y="1092200"/>
          <p14:tracePt t="122761" x="7553325" y="1104900"/>
          <p14:tracePt t="122777" x="7581900" y="1117600"/>
          <p14:tracePt t="122794" x="7597775" y="1127125"/>
          <p14:tracePt t="122811" x="7607300" y="1127125"/>
          <p14:tracePt t="122853" x="7607300" y="1133475"/>
          <p14:tracePt t="122860" x="7607300" y="1136650"/>
          <p14:tracePt t="122877" x="7607300" y="1146175"/>
          <p14:tracePt t="122894" x="7607300" y="1162050"/>
          <p14:tracePt t="122910" x="7607300" y="1177925"/>
          <p14:tracePt t="122927" x="7607300" y="1187450"/>
          <p14:tracePt t="122944" x="7607300" y="1200150"/>
          <p14:tracePt t="122960" x="7607300" y="1209675"/>
          <p14:tracePt t="122977" x="7607300" y="1225550"/>
          <p14:tracePt t="122994" x="7594600" y="1247775"/>
          <p14:tracePt t="123011" x="7585075" y="1263650"/>
          <p14:tracePt t="123027" x="7575550" y="1282700"/>
          <p14:tracePt t="123043" x="7553325" y="1317625"/>
          <p14:tracePt t="123060" x="7540625" y="1349375"/>
          <p14:tracePt t="123077" x="7527925" y="1371600"/>
          <p14:tracePt t="123093" x="7493000" y="1403350"/>
          <p14:tracePt t="123110" x="7470775" y="1419225"/>
          <p14:tracePt t="123127" x="7416800" y="1441450"/>
          <p14:tracePt t="123143" x="7334250" y="1466850"/>
          <p14:tracePt t="123160" x="7289800" y="1466850"/>
          <p14:tracePt t="123177" x="7254875" y="1466850"/>
          <p14:tracePt t="123194" x="7197725" y="1466850"/>
          <p14:tracePt t="123211" x="7169150" y="1466850"/>
          <p14:tracePt t="123227" x="7134225" y="1466850"/>
          <p14:tracePt t="123243" x="7070725" y="1466850"/>
          <p14:tracePt t="123260" x="7035800" y="1466850"/>
          <p14:tracePt t="123277" x="6991350" y="1466850"/>
          <p14:tracePt t="123293" x="6934200" y="1463675"/>
          <p14:tracePt t="123310" x="6905625" y="1450975"/>
          <p14:tracePt t="123327" x="6877050" y="1450975"/>
          <p14:tracePt t="123344" x="6848475" y="1450975"/>
          <p14:tracePt t="123361" x="6826250" y="1450975"/>
          <p14:tracePt t="123377" x="6804025" y="1444625"/>
          <p14:tracePt t="123393" x="6762750" y="1428750"/>
          <p14:tracePt t="123410" x="6740525" y="1428750"/>
          <p14:tracePt t="123427" x="6718300" y="1416050"/>
          <p14:tracePt t="123443" x="6696075" y="1406525"/>
          <p14:tracePt t="123461" x="6686550" y="1393825"/>
          <p14:tracePt t="123477" x="6657975" y="1377950"/>
          <p14:tracePt t="123493" x="6648450" y="1368425"/>
          <p14:tracePt t="123510" x="6638925" y="1358900"/>
          <p14:tracePt t="123527" x="6623050" y="1336675"/>
          <p14:tracePt t="123543" x="6607175" y="1327150"/>
          <p14:tracePt t="123560" x="6597650" y="1311275"/>
          <p14:tracePt t="123577" x="6584950" y="1276350"/>
          <p14:tracePt t="123593" x="6584950" y="1260475"/>
          <p14:tracePt t="123610" x="6584950" y="1250950"/>
          <p14:tracePt t="123628" x="6584950" y="1231900"/>
          <p14:tracePt t="123643" x="6584950" y="1222375"/>
          <p14:tracePt t="123660" x="6584950" y="1216025"/>
          <p14:tracePt t="123677" x="6584950" y="1212850"/>
          <p14:tracePt t="123771" x="6584950" y="1206500"/>
          <p14:tracePt t="124718" x="6629400" y="1231900"/>
          <p14:tracePt t="124725" x="6667500" y="1247775"/>
          <p14:tracePt t="124735" x="6731000" y="1273175"/>
          <p14:tracePt t="124761" x="6959600" y="1422400"/>
          <p14:tracePt t="124793" x="7096125" y="1558925"/>
          <p14:tracePt t="124811" x="7159625" y="1628775"/>
          <p14:tracePt t="124828" x="7181850" y="1654175"/>
          <p14:tracePt t="124844" x="7200900" y="1695450"/>
          <p14:tracePt t="124860" x="7207250" y="1717675"/>
          <p14:tracePt t="124877" x="7207250" y="1733550"/>
          <p14:tracePt t="124894" x="7204075" y="1755775"/>
          <p14:tracePt t="124910" x="7194550" y="1765300"/>
          <p14:tracePt t="124927" x="7175500" y="1774825"/>
          <p14:tracePt t="124944" x="7131050" y="1800225"/>
          <p14:tracePt t="124960" x="7086600" y="1812925"/>
          <p14:tracePt t="124977" x="7042150" y="1825625"/>
          <p14:tracePt t="124994" x="6997700" y="1841500"/>
          <p14:tracePt t="125010" x="6969125" y="1860550"/>
          <p14:tracePt t="125027" x="6943725" y="1873250"/>
          <p14:tracePt t="125043" x="6902450" y="1892300"/>
          <p14:tracePt t="125060" x="6880225" y="1901825"/>
          <p14:tracePt t="125077" x="6848475" y="1920875"/>
          <p14:tracePt t="125094" x="6826250" y="1927225"/>
          <p14:tracePt t="125110" x="6810375" y="1927225"/>
          <p14:tracePt t="125127" x="6800850" y="1927225"/>
          <p14:tracePt t="125143" x="6800850" y="1911350"/>
          <p14:tracePt t="125160" x="6807200" y="1901825"/>
          <p14:tracePt t="125177" x="6829425" y="1882775"/>
          <p14:tracePt t="125194" x="6867525" y="1857375"/>
          <p14:tracePt t="125210" x="6896100" y="1847850"/>
          <p14:tracePt t="125227" x="6918325" y="1847850"/>
          <p14:tracePt t="125243" x="6981825" y="1847850"/>
          <p14:tracePt t="125260" x="7026275" y="1847850"/>
          <p14:tracePt t="125277" x="7089775" y="1857375"/>
          <p14:tracePt t="125293" x="7162800" y="1889125"/>
          <p14:tracePt t="125310" x="7216775" y="1917700"/>
          <p14:tracePt t="125326" x="7254875" y="1936750"/>
          <p14:tracePt t="125344" x="7299325" y="1955800"/>
          <p14:tracePt t="125360" x="7308850" y="1965325"/>
          <p14:tracePt t="125377" x="7318375" y="1974850"/>
          <p14:tracePt t="125393" x="7321550" y="1990725"/>
          <p14:tracePt t="125410" x="7321550" y="1993900"/>
          <p14:tracePt t="125427" x="7321550" y="2000250"/>
          <p14:tracePt t="125444" x="7315200" y="2009775"/>
          <p14:tracePt t="125460" x="7305675" y="2012950"/>
          <p14:tracePt t="125477" x="7296150" y="2019300"/>
          <p14:tracePt t="125535" x="7292975" y="2019300"/>
          <p14:tracePt t="126049" x="7283450" y="2073275"/>
          <p14:tracePt t="126056" x="7283450" y="2165350"/>
          <p14:tracePt t="126063" x="7283450" y="2244725"/>
          <p14:tracePt t="126078" x="7277100" y="2384425"/>
          <p14:tracePt t="126093" x="7258050" y="2546350"/>
          <p14:tracePt t="126111" x="7223125" y="2800350"/>
          <p14:tracePt t="126143" x="7169150" y="3105150"/>
          <p14:tracePt t="126177" x="7115175" y="3422650"/>
          <p14:tracePt t="126193" x="7099300" y="3552825"/>
          <p14:tracePt t="126211" x="7073900" y="3695700"/>
          <p14:tracePt t="126227" x="7035800" y="3765550"/>
          <p14:tracePt t="126243" x="7007225" y="3822700"/>
          <p14:tracePt t="126260" x="6962775" y="3889375"/>
          <p14:tracePt t="126277" x="6937375" y="3927475"/>
          <p14:tracePt t="126293" x="6905625" y="3952875"/>
          <p14:tracePt t="126310" x="6880225" y="3987800"/>
          <p14:tracePt t="126327" x="6864350" y="3997325"/>
          <p14:tracePt t="126343" x="6854825" y="4010025"/>
          <p14:tracePt t="126360" x="6835775" y="4022725"/>
          <p14:tracePt t="126376" x="6804025" y="4035425"/>
          <p14:tracePt t="126393" x="6781800" y="4054475"/>
          <p14:tracePt t="126410" x="6737350" y="4073525"/>
          <p14:tracePt t="126427" x="6715125" y="4083050"/>
          <p14:tracePt t="126443" x="6683375" y="4095750"/>
          <p14:tracePt t="126460" x="6667500" y="4111625"/>
          <p14:tracePt t="126477" x="6657975" y="4111625"/>
          <p14:tracePt t="126494" x="6629400" y="4111625"/>
          <p14:tracePt t="126510" x="6597650" y="4108450"/>
          <p14:tracePt t="126527" x="6565900" y="4092575"/>
          <p14:tracePt t="126543" x="6534150" y="4067175"/>
          <p14:tracePt t="126560" x="6489700" y="4035425"/>
          <p14:tracePt t="126577" x="6480175" y="4025900"/>
          <p14:tracePt t="126593" x="6470650" y="4016375"/>
          <p14:tracePt t="126610" x="6454775" y="4000500"/>
          <p14:tracePt t="126626" x="6454775" y="3990975"/>
          <p14:tracePt t="126643" x="6454775" y="3981450"/>
          <p14:tracePt t="126677" x="6454775" y="3975100"/>
          <p14:tracePt t="126709" x="6464300" y="3975100"/>
          <p14:tracePt t="126716" x="6467475" y="3975100"/>
          <p14:tracePt t="126726" x="6473825" y="3975100"/>
          <p14:tracePt t="126743" x="6483350" y="3975100"/>
          <p14:tracePt t="126761" x="6492875" y="3975100"/>
          <p14:tracePt t="126777" x="6496050" y="3975100"/>
          <p14:tracePt t="126793" x="6511925" y="3975100"/>
          <p14:tracePt t="126810" x="6527800" y="3975100"/>
          <p14:tracePt t="126826" x="6537325" y="3975100"/>
          <p14:tracePt t="126844" x="6553200" y="3975100"/>
          <p14:tracePt t="126860" x="6578600" y="3975100"/>
          <p14:tracePt t="126877" x="6600825" y="3978275"/>
          <p14:tracePt t="126893" x="6657975" y="3990975"/>
          <p14:tracePt t="126910" x="6696075" y="3997325"/>
          <p14:tracePt t="126927" x="6724650" y="3997325"/>
          <p14:tracePt t="126943" x="6765925" y="4003675"/>
          <p14:tracePt t="126960" x="6794500" y="4010025"/>
          <p14:tracePt t="126977" x="6826250" y="4016375"/>
          <p14:tracePt t="126994" x="6864350" y="4016375"/>
          <p14:tracePt t="127010" x="6896100" y="4016375"/>
          <p14:tracePt t="127027" x="6924675" y="4016375"/>
          <p14:tracePt t="127043" x="6956425" y="4016375"/>
          <p14:tracePt t="127060" x="6985000" y="4016375"/>
          <p14:tracePt t="127077" x="6994525" y="4016375"/>
          <p14:tracePt t="127093" x="7016750" y="4016375"/>
          <p14:tracePt t="127110" x="7035800" y="4016375"/>
          <p14:tracePt t="127127" x="7058025" y="4016375"/>
          <p14:tracePt t="127144" x="7089775" y="4016375"/>
          <p14:tracePt t="127160" x="7115175" y="4013200"/>
          <p14:tracePt t="127177" x="7127875" y="4003675"/>
          <p14:tracePt t="127193" x="7172325" y="3978275"/>
          <p14:tracePt t="127210" x="7194550" y="3971925"/>
          <p14:tracePt t="127226" x="7223125" y="3971925"/>
          <p14:tracePt t="127243" x="7264400" y="3971925"/>
          <p14:tracePt t="127784" x="7242175" y="3975100"/>
          <p14:tracePt t="127792" x="7216775" y="3975100"/>
          <p14:tracePt t="127798" x="7181850" y="3975100"/>
          <p14:tracePt t="127810" x="7156450" y="3975100"/>
          <p14:tracePt t="127826" x="7061200" y="3975100"/>
          <p14:tracePt t="127843" x="7026275" y="3975100"/>
          <p14:tracePt t="127877" x="6918325" y="3975100"/>
          <p14:tracePt t="127911" x="6838950" y="3971925"/>
          <p14:tracePt t="127927" x="6775450" y="3959225"/>
          <p14:tracePt t="127944" x="6727825" y="3946525"/>
          <p14:tracePt t="127962" x="6673850" y="3927475"/>
          <p14:tracePt t="127977" x="6642100" y="3908425"/>
          <p14:tracePt t="127993" x="6610350" y="3895725"/>
          <p14:tracePt t="128011" x="6569075" y="3879850"/>
          <p14:tracePt t="128027" x="6559550" y="3870325"/>
          <p14:tracePt t="128043" x="6550025" y="3854450"/>
          <p14:tracePt t="128061" x="6543675" y="3838575"/>
          <p14:tracePt t="128283" x="6572250" y="3848100"/>
          <p14:tracePt t="128290" x="6597650" y="3854450"/>
          <p14:tracePt t="128298" x="6638925" y="3870325"/>
          <p14:tracePt t="128310" x="6702425" y="3892550"/>
          <p14:tracePt t="128326" x="6781800" y="3930650"/>
          <p14:tracePt t="128343" x="6877050" y="3946525"/>
          <p14:tracePt t="128360" x="6988175" y="3968750"/>
          <p14:tracePt t="128377" x="7054850" y="3984625"/>
          <p14:tracePt t="128393" x="7096125" y="3984625"/>
          <p14:tracePt t="128410" x="7175500" y="3984625"/>
          <p14:tracePt t="128426" x="7219950" y="3981450"/>
          <p14:tracePt t="128443" x="7264400" y="3968750"/>
          <p14:tracePt t="128460" x="7315200" y="3949700"/>
          <p14:tracePt t="128476" x="7324725" y="3943350"/>
          <p14:tracePt t="128493" x="7334250" y="3943350"/>
          <p14:tracePt t="128510" x="7337425" y="39433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971550" y="260350"/>
            <a:ext cx="5407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1">
                <a:solidFill>
                  <a:srgbClr val="CC0066"/>
                </a:solidFill>
              </a:rPr>
              <a:t>• Types de déhiscences des fruits secs, Fig. 21 :</a:t>
            </a:r>
          </a:p>
        </p:txBody>
      </p:sp>
      <p:sp>
        <p:nvSpPr>
          <p:cNvPr id="96259" name="Rectangle 4"/>
          <p:cNvSpPr>
            <a:spLocks noChangeArrowheads="1"/>
          </p:cNvSpPr>
          <p:nvPr/>
        </p:nvSpPr>
        <p:spPr bwMode="auto">
          <a:xfrm>
            <a:off x="1049338" y="1638300"/>
            <a:ext cx="495141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96260" name="Picture 3" descr="http://www.afd-lv.org/~fdp_bio/img/dehisc.gif"/>
          <p:cNvPicPr>
            <a:picLocks noChangeAspect="1" noChangeArrowheads="1"/>
          </p:cNvPicPr>
          <p:nvPr/>
        </p:nvPicPr>
        <p:blipFill>
          <a:blip r:embed="rId3" r:link="rId4">
            <a:lum bright="-24000"/>
          </a:blip>
          <a:srcRect/>
          <a:stretch>
            <a:fillRect/>
          </a:stretch>
        </p:blipFill>
        <p:spPr bwMode="auto">
          <a:xfrm>
            <a:off x="539750" y="765175"/>
            <a:ext cx="8310563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Rectangle 18"/>
          <p:cNvSpPr>
            <a:spLocks noChangeArrowheads="1"/>
          </p:cNvSpPr>
          <p:nvPr/>
        </p:nvSpPr>
        <p:spPr bwMode="auto">
          <a:xfrm>
            <a:off x="3348038" y="6491288"/>
            <a:ext cx="346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Fig. 21. Types de déhiscences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1972"/>
    </mc:Choice>
    <mc:Fallback>
      <p:transition spd="slow" advTm="12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4392" x="7337425" y="3946525"/>
          <p14:tracePt t="4398" x="7327900" y="3952875"/>
          <p14:tracePt t="4405" x="7289800" y="3959225"/>
          <p14:tracePt t="4415" x="7219950" y="3975100"/>
          <p14:tracePt t="4432" x="7035800" y="3994150"/>
          <p14:tracePt t="4448" x="6473825" y="3997325"/>
          <p14:tracePt t="4482" x="5102225" y="3810000"/>
          <p14:tracePt t="4516" x="3248025" y="3409950"/>
          <p14:tracePt t="4533" x="2362200" y="3248025"/>
          <p14:tracePt t="4550" x="1889125" y="3168650"/>
          <p14:tracePt t="4566" x="1622425" y="3114675"/>
          <p14:tracePt t="4582" x="1397000" y="3086100"/>
          <p14:tracePt t="4598" x="1212850" y="3086100"/>
          <p14:tracePt t="4615" x="1139825" y="3098800"/>
          <p14:tracePt t="4632" x="1095375" y="3111500"/>
          <p14:tracePt t="4649" x="1073150" y="3133725"/>
          <p14:tracePt t="4665" x="1066800" y="3149600"/>
          <p14:tracePt t="4681" x="1069975" y="3184525"/>
          <p14:tracePt t="4698" x="1098550" y="3270250"/>
          <p14:tracePt t="4715" x="1136650" y="3327400"/>
          <p14:tracePt t="4731" x="1187450" y="3381375"/>
          <p14:tracePt t="4748" x="1260475" y="3451225"/>
          <p14:tracePt t="4766" x="1282700" y="3476625"/>
          <p14:tracePt t="4782" x="1308100" y="3495675"/>
          <p14:tracePt t="5239" x="1308100" y="3454400"/>
          <p14:tracePt t="5245" x="1308100" y="3397250"/>
          <p14:tracePt t="5252" x="1317625" y="3336925"/>
          <p14:tracePt t="5265" x="1343025" y="3286125"/>
          <p14:tracePt t="5281" x="1447800" y="3111500"/>
          <p14:tracePt t="5298" x="1587500" y="2959100"/>
          <p14:tracePt t="5315" x="1727200" y="2819400"/>
          <p14:tracePt t="5349" x="2085975" y="2581275"/>
          <p14:tracePt t="5383" x="2346325" y="2479675"/>
          <p14:tracePt t="5399" x="2428875" y="2473325"/>
          <p14:tracePt t="5415" x="2524125" y="2473325"/>
          <p14:tracePt t="5432" x="2644775" y="2482850"/>
          <p14:tracePt t="5448" x="2708275" y="2498725"/>
          <p14:tracePt t="5466" x="2771775" y="2517775"/>
          <p14:tracePt t="5481" x="2794000" y="2524125"/>
          <p14:tracePt t="5498" x="2803525" y="2524125"/>
          <p14:tracePt t="5515" x="2822575" y="2536825"/>
          <p14:tracePt t="5531" x="2822575" y="2546350"/>
          <p14:tracePt t="5548" x="2822575" y="2562225"/>
          <p14:tracePt t="5566" x="2822575" y="2578100"/>
          <p14:tracePt t="5582" x="2816225" y="2587625"/>
          <p14:tracePt t="5598" x="2803525" y="2597150"/>
          <p14:tracePt t="5615" x="2768600" y="2597150"/>
          <p14:tracePt t="5631" x="2695575" y="2578100"/>
          <p14:tracePt t="5648" x="2603500" y="2527300"/>
          <p14:tracePt t="5665" x="2435225" y="2378075"/>
          <p14:tracePt t="5682" x="2305050" y="2257425"/>
          <p14:tracePt t="5699" x="2200275" y="2168525"/>
          <p14:tracePt t="5715" x="2076450" y="2073275"/>
          <p14:tracePt t="5731" x="1981200" y="1984375"/>
          <p14:tracePt t="5748" x="1895475" y="1889125"/>
          <p14:tracePt t="5765" x="1778000" y="1762125"/>
          <p14:tracePt t="5781" x="1704975" y="1679575"/>
          <p14:tracePt t="5798" x="1657350" y="1600200"/>
          <p14:tracePt t="5815" x="1603375" y="1501775"/>
          <p14:tracePt t="5831" x="1590675" y="1479550"/>
          <p14:tracePt t="5848" x="1581150" y="1470025"/>
          <p14:tracePt t="5865" x="1562100" y="1447800"/>
          <p14:tracePt t="5882" x="1552575" y="1438275"/>
          <p14:tracePt t="5899" x="1530350" y="1428750"/>
          <p14:tracePt t="5915" x="1435100" y="1384300"/>
          <p14:tracePt t="5932" x="1368425" y="1352550"/>
          <p14:tracePt t="5949" x="1292225" y="1330325"/>
          <p14:tracePt t="5965" x="1155700" y="1292225"/>
          <p14:tracePt t="5982" x="1035050" y="1263650"/>
          <p14:tracePt t="5999" x="939800" y="1247775"/>
          <p14:tracePt t="6016" x="806450" y="1225550"/>
          <p14:tracePt t="6031" x="733425" y="1219200"/>
          <p14:tracePt t="6048" x="676275" y="1219200"/>
          <p14:tracePt t="6065" x="612775" y="1219200"/>
          <p14:tracePt t="6082" x="590550" y="1219200"/>
          <p14:tracePt t="6098" x="571500" y="1238250"/>
          <p14:tracePt t="6115" x="552450" y="1254125"/>
          <p14:tracePt t="6131" x="542925" y="1270000"/>
          <p14:tracePt t="6148" x="530225" y="1308100"/>
          <p14:tracePt t="6164" x="508000" y="1381125"/>
          <p14:tracePt t="6181" x="508000" y="1431925"/>
          <p14:tracePt t="6198" x="508000" y="1470025"/>
          <p14:tracePt t="6215" x="514350" y="1587500"/>
          <p14:tracePt t="6231" x="530225" y="1682750"/>
          <p14:tracePt t="6248" x="590550" y="1841500"/>
          <p14:tracePt t="6264" x="622300" y="1952625"/>
          <p14:tracePt t="6282" x="650875" y="2092325"/>
          <p14:tracePt t="6284" x="657225" y="2152650"/>
          <p14:tracePt t="6298" x="688975" y="2241550"/>
          <p14:tracePt t="6314" x="714375" y="2327275"/>
          <p14:tracePt t="6331" x="736600" y="2403475"/>
          <p14:tracePt t="6348" x="787400" y="2498725"/>
          <p14:tracePt t="6364" x="803275" y="2546350"/>
          <p14:tracePt t="6382" x="835025" y="2584450"/>
          <p14:tracePt t="6398" x="873125" y="2628900"/>
          <p14:tracePt t="6414" x="901700" y="2654300"/>
          <p14:tracePt t="6431" x="920750" y="2682875"/>
          <p14:tracePt t="6448" x="942975" y="2705100"/>
          <p14:tracePt t="6465" x="958850" y="2720975"/>
          <p14:tracePt t="6481" x="981075" y="2733675"/>
          <p14:tracePt t="6498" x="1025525" y="2752725"/>
          <p14:tracePt t="6515" x="1069975" y="2765425"/>
          <p14:tracePt t="6532" x="1108075" y="2784475"/>
          <p14:tracePt t="6548" x="1196975" y="2797175"/>
          <p14:tracePt t="6565" x="1247775" y="2797175"/>
          <p14:tracePt t="6581" x="1308100" y="2797175"/>
          <p14:tracePt t="6598" x="1387475" y="2784475"/>
          <p14:tracePt t="6615" x="1454150" y="2765425"/>
          <p14:tracePt t="6632" x="1549400" y="2749550"/>
          <p14:tracePt t="6649" x="1704975" y="2724150"/>
          <p14:tracePt t="6665" x="1758950" y="2711450"/>
          <p14:tracePt t="6681" x="1857375" y="2686050"/>
          <p14:tracePt t="6698" x="1949450" y="2651125"/>
          <p14:tracePt t="6715" x="2019300" y="2613025"/>
          <p14:tracePt t="6731" x="2057400" y="2584450"/>
          <p14:tracePt t="6748" x="2117725" y="2530475"/>
          <p14:tracePt t="6765" x="2149475" y="2505075"/>
          <p14:tracePt t="6781" x="2174875" y="2473325"/>
          <p14:tracePt t="6783" x="2181225" y="2460625"/>
          <p14:tracePt t="6798" x="2200275" y="2438400"/>
          <p14:tracePt t="6815" x="2209800" y="2400300"/>
          <p14:tracePt t="6832" x="2232025" y="2320925"/>
          <p14:tracePt t="6848" x="2232025" y="2247900"/>
          <p14:tracePt t="6865" x="2232025" y="2187575"/>
          <p14:tracePt t="6882" x="2232025" y="2139950"/>
          <p14:tracePt t="6898" x="2232025" y="2117725"/>
          <p14:tracePt t="6915" x="2232025" y="2089150"/>
          <p14:tracePt t="6932" x="2232025" y="2063750"/>
          <p14:tracePt t="6948" x="2232025" y="2035175"/>
          <p14:tracePt t="6965" x="2232025" y="1997075"/>
          <p14:tracePt t="6983" x="2232025" y="1911350"/>
          <p14:tracePt t="6999" x="2232025" y="1876425"/>
          <p14:tracePt t="7015" x="2222500" y="1844675"/>
          <p14:tracePt t="7032" x="2206625" y="1816100"/>
          <p14:tracePt t="7048" x="2190750" y="1806575"/>
          <p14:tracePt t="7065" x="2168525" y="1784350"/>
          <p14:tracePt t="7082" x="2108200" y="1743075"/>
          <p14:tracePt t="7098" x="2041525" y="1708150"/>
          <p14:tracePt t="7115" x="1974850" y="1679575"/>
          <p14:tracePt t="7131" x="1876425" y="1625600"/>
          <p14:tracePt t="7148" x="1790700" y="1593850"/>
          <p14:tracePt t="7165" x="1711325" y="1555750"/>
          <p14:tracePt t="7182" x="1619250" y="1533525"/>
          <p14:tracePt t="7198" x="1555750" y="1520825"/>
          <p14:tracePt t="7215" x="1470025" y="1495425"/>
          <p14:tracePt t="7231" x="1336675" y="1473200"/>
          <p14:tracePt t="7248" x="1273175" y="1463675"/>
          <p14:tracePt t="7265" x="1212850" y="1463675"/>
          <p14:tracePt t="7282" x="1136650" y="1463675"/>
          <p14:tracePt t="7299" x="1082675" y="1476375"/>
          <p14:tracePt t="7315" x="1028700" y="1489075"/>
          <p14:tracePt t="7332" x="952500" y="1530350"/>
          <p14:tracePt t="7348" x="904875" y="1555750"/>
          <p14:tracePt t="7366" x="841375" y="1590675"/>
          <p14:tracePt t="7382" x="803275" y="1616075"/>
          <p14:tracePt t="7398" x="755650" y="1641475"/>
          <p14:tracePt t="7416" x="692150" y="1660525"/>
          <p14:tracePt t="7431" x="654050" y="1679575"/>
          <p14:tracePt t="7448" x="628650" y="1711325"/>
          <p14:tracePt t="7465" x="584200" y="1749425"/>
          <p14:tracePt t="7481" x="558800" y="1781175"/>
          <p14:tracePt t="7498" x="530225" y="1806575"/>
          <p14:tracePt t="7515" x="501650" y="1863725"/>
          <p14:tracePt t="7531" x="488950" y="1901825"/>
          <p14:tracePt t="7548" x="479425" y="1924050"/>
          <p14:tracePt t="7565" x="479425" y="1978025"/>
          <p14:tracePt t="7581" x="479425" y="2022475"/>
          <p14:tracePt t="7598" x="479425" y="2060575"/>
          <p14:tracePt t="7615" x="479425" y="2146300"/>
          <p14:tracePt t="7631" x="479425" y="2181225"/>
          <p14:tracePt t="7648" x="482600" y="2225675"/>
          <p14:tracePt t="7665" x="501650" y="2289175"/>
          <p14:tracePt t="7681" x="514350" y="2336800"/>
          <p14:tracePt t="7698" x="527050" y="2365375"/>
          <p14:tracePt t="7715" x="565150" y="2425700"/>
          <p14:tracePt t="7731" x="593725" y="2473325"/>
          <p14:tracePt t="7748" x="609600" y="2495550"/>
          <p14:tracePt t="7765" x="635000" y="2546350"/>
          <p14:tracePt t="7781" x="654050" y="2568575"/>
          <p14:tracePt t="7798" x="679450" y="2600325"/>
          <p14:tracePt t="7815" x="714375" y="2638425"/>
          <p14:tracePt t="7831" x="746125" y="2670175"/>
          <p14:tracePt t="7848" x="771525" y="2695575"/>
          <p14:tracePt t="7864" x="815975" y="2740025"/>
          <p14:tracePt t="7881" x="854075" y="2765425"/>
          <p14:tracePt t="7898" x="879475" y="2790825"/>
          <p14:tracePt t="7914" x="927100" y="2806700"/>
          <p14:tracePt t="7931" x="965200" y="2819400"/>
          <p14:tracePt t="7948" x="1003300" y="2832100"/>
          <p14:tracePt t="7965" x="1076325" y="2851150"/>
          <p14:tracePt t="7981" x="1136650" y="2860675"/>
          <p14:tracePt t="7997" x="1216025" y="2860675"/>
          <p14:tracePt t="8015" x="1301750" y="2860675"/>
          <p14:tracePt t="8031" x="1339850" y="2857500"/>
          <p14:tracePt t="8048" x="1384300" y="2838450"/>
          <p14:tracePt t="8064" x="1447800" y="2803525"/>
          <p14:tracePt t="8082" x="1504950" y="2768600"/>
          <p14:tracePt t="8098" x="1584325" y="2740025"/>
          <p14:tracePt t="8115" x="1701800" y="2682875"/>
          <p14:tracePt t="8132" x="1778000" y="2654300"/>
          <p14:tracePt t="8148" x="1866900" y="2613025"/>
          <p14:tracePt t="8164" x="1978025" y="2549525"/>
          <p14:tracePt t="8181" x="2019300" y="2501900"/>
          <p14:tracePt t="8197" x="2066925" y="2432050"/>
          <p14:tracePt t="8214" x="2098675" y="2349500"/>
          <p14:tracePt t="8231" x="2120900" y="2301875"/>
          <p14:tracePt t="8248" x="2139950" y="2238375"/>
          <p14:tracePt t="8264" x="2139950" y="2209800"/>
          <p14:tracePt t="8281" x="2146300" y="2171700"/>
          <p14:tracePt t="8298" x="2159000" y="2108200"/>
          <p14:tracePt t="8314" x="2159000" y="2079625"/>
          <p14:tracePt t="8331" x="2159000" y="2041525"/>
          <p14:tracePt t="8348" x="2159000" y="1987550"/>
          <p14:tracePt t="8364" x="2159000" y="1965325"/>
          <p14:tracePt t="8382" x="2159000" y="1936750"/>
          <p14:tracePt t="8398" x="2159000" y="1917700"/>
          <p14:tracePt t="8414" x="2155825" y="1892300"/>
          <p14:tracePt t="8431" x="2143125" y="1870075"/>
          <p14:tracePt t="8448" x="2095500" y="1809750"/>
          <p14:tracePt t="8464" x="2057400" y="1778000"/>
          <p14:tracePt t="8481" x="2009775" y="1743075"/>
          <p14:tracePt t="8498" x="1933575" y="1695450"/>
          <p14:tracePt t="8514" x="1866900" y="1666875"/>
          <p14:tracePt t="8531" x="1787525" y="1635125"/>
          <p14:tracePt t="8548" x="1663700" y="1597025"/>
          <p14:tracePt t="8564" x="1587500" y="1571625"/>
          <p14:tracePt t="8581" x="1511300" y="1539875"/>
          <p14:tracePt t="8597" x="1374775" y="1508125"/>
          <p14:tracePt t="8615" x="1289050" y="1492250"/>
          <p14:tracePt t="8631" x="1238250" y="1479550"/>
          <p14:tracePt t="8647" x="1158875" y="1479550"/>
          <p14:tracePt t="8665" x="1120775" y="1479550"/>
          <p14:tracePt t="8682" x="1076325" y="1479550"/>
          <p14:tracePt t="8699" x="1016000" y="1479550"/>
          <p14:tracePt t="8714" x="971550" y="1479550"/>
          <p14:tracePt t="8731" x="933450" y="1482725"/>
          <p14:tracePt t="8747" x="892175" y="1495425"/>
          <p14:tracePt t="8765" x="869950" y="1508125"/>
          <p14:tracePt t="8782" x="841375" y="1524000"/>
          <p14:tracePt t="8798" x="831850" y="1539875"/>
          <p14:tracePt t="8814" x="815975" y="1549400"/>
          <p14:tracePt t="8831" x="793750" y="1558925"/>
          <p14:tracePt t="8848" x="765175" y="1574800"/>
          <p14:tracePt t="8865" x="733425" y="1593850"/>
          <p14:tracePt t="8882" x="708025" y="1616075"/>
          <p14:tracePt t="8898" x="695325" y="1647825"/>
          <p14:tracePt t="8915" x="669925" y="1685925"/>
          <p14:tracePt t="8932" x="654050" y="1765300"/>
          <p14:tracePt t="8948" x="654050" y="1816100"/>
          <p14:tracePt t="8964" x="654050" y="1860550"/>
          <p14:tracePt t="8981" x="654050" y="1930400"/>
          <p14:tracePt t="8998" x="654050" y="1990725"/>
          <p14:tracePt t="9015" x="660400" y="2044700"/>
          <p14:tracePt t="9031" x="666750" y="2124075"/>
          <p14:tracePt t="9048" x="679450" y="2168525"/>
          <p14:tracePt t="9064" x="698500" y="2216150"/>
          <p14:tracePt t="9081" x="717550" y="2286000"/>
          <p14:tracePt t="9097" x="727075" y="2330450"/>
          <p14:tracePt t="9114" x="733425" y="2368550"/>
          <p14:tracePt t="9131" x="733425" y="2400300"/>
          <p14:tracePt t="9148" x="733425" y="2416175"/>
          <p14:tracePt t="9164" x="733425" y="2425700"/>
          <p14:tracePt t="9181" x="733425" y="2441575"/>
          <p14:tracePt t="9198" x="733425" y="2451100"/>
          <p14:tracePt t="9215" x="733425" y="2460625"/>
          <p14:tracePt t="9231" x="736600" y="2479675"/>
          <p14:tracePt t="9247" x="736600" y="2489200"/>
          <p14:tracePt t="9281" x="736600" y="2495550"/>
          <p14:tracePt t="9316" x="742950" y="2495550"/>
          <p14:tracePt t="9331" x="752475" y="2501900"/>
          <p14:tracePt t="9338" x="755650" y="2505075"/>
          <p14:tracePt t="9347" x="762000" y="2505075"/>
          <p14:tracePt t="9364" x="771525" y="2511425"/>
          <p14:tracePt t="9381" x="777875" y="2511425"/>
          <p14:tracePt t="9608" x="781050" y="2514600"/>
          <p14:tracePt t="9615" x="787400" y="2520950"/>
          <p14:tracePt t="9623" x="790575" y="2524125"/>
          <p14:tracePt t="9631" x="803275" y="2530475"/>
          <p14:tracePt t="9647" x="825500" y="2543175"/>
          <p14:tracePt t="9665" x="889000" y="2549525"/>
          <p14:tracePt t="9681" x="939800" y="2549525"/>
          <p14:tracePt t="9697" x="977900" y="2549525"/>
          <p14:tracePt t="9715" x="1019175" y="2549525"/>
          <p14:tracePt t="9731" x="1047750" y="2546350"/>
          <p14:tracePt t="9748" x="1057275" y="2536825"/>
          <p14:tracePt t="9765" x="1073150" y="2520950"/>
          <p14:tracePt t="9781" x="1082675" y="2498725"/>
          <p14:tracePt t="9798" x="1114425" y="2460625"/>
          <p14:tracePt t="9814" x="1133475" y="2381250"/>
          <p14:tracePt t="9832" x="1149350" y="2286000"/>
          <p14:tracePt t="9848" x="1158875" y="2200275"/>
          <p14:tracePt t="9864" x="1152525" y="2070100"/>
          <p14:tracePt t="9881" x="1146175" y="2009775"/>
          <p14:tracePt t="9897" x="1133475" y="1971675"/>
          <p14:tracePt t="9915" x="1117600" y="1943100"/>
          <p14:tracePt t="9931" x="1101725" y="1927225"/>
          <p14:tracePt t="9947" x="1095375" y="1917700"/>
          <p14:tracePt t="9964" x="1082675" y="1901825"/>
          <p14:tracePt t="9981" x="1076325" y="1892300"/>
          <p14:tracePt t="9997" x="1069975" y="1876425"/>
          <p14:tracePt t="10014" x="1060450" y="1857375"/>
          <p14:tracePt t="10031" x="1050925" y="1844675"/>
          <p14:tracePt t="10048" x="1044575" y="1831975"/>
          <p14:tracePt t="10064" x="1035050" y="1825625"/>
          <p14:tracePt t="10081" x="1028700" y="1819275"/>
          <p14:tracePt t="10097" x="1025525" y="1816100"/>
          <p14:tracePt t="10114" x="1016000" y="1809750"/>
          <p14:tracePt t="10131" x="1016000" y="1806575"/>
          <p14:tracePt t="10147" x="1016000" y="1800225"/>
          <p14:tracePt t="10213" x="1022350" y="1800225"/>
          <p14:tracePt t="10221" x="1025525" y="1800225"/>
          <p14:tracePt t="10230" x="1031875" y="1800225"/>
          <p14:tracePt t="10248" x="1047750" y="1797050"/>
          <p14:tracePt t="10264" x="1063625" y="1778000"/>
          <p14:tracePt t="10281" x="1085850" y="1768475"/>
          <p14:tracePt t="10298" x="1127125" y="1749425"/>
          <p14:tracePt t="10314" x="1165225" y="1736725"/>
          <p14:tracePt t="10331" x="1231900" y="1708150"/>
          <p14:tracePt t="10334" x="1270000" y="1692275"/>
          <p14:tracePt t="10348" x="1327150" y="1663700"/>
          <p14:tracePt t="10365" x="1384300" y="1628775"/>
          <p14:tracePt t="10381" x="1431925" y="1600200"/>
          <p14:tracePt t="10398" x="1508125" y="1536700"/>
          <p14:tracePt t="10414" x="1555750" y="1504950"/>
          <p14:tracePt t="10431" x="1603375" y="1476375"/>
          <p14:tracePt t="10448" x="1666875" y="1450975"/>
          <p14:tracePt t="10464" x="1704975" y="1438275"/>
          <p14:tracePt t="10481" x="1749425" y="1438275"/>
          <p14:tracePt t="10497" x="1797050" y="1438275"/>
          <p14:tracePt t="10514" x="1819275" y="1438275"/>
          <p14:tracePt t="10531" x="1841500" y="1438275"/>
          <p14:tracePt t="10548" x="1854200" y="1438275"/>
          <p14:tracePt t="10564" x="1866900" y="1450975"/>
          <p14:tracePt t="10581" x="1876425" y="1460500"/>
          <p14:tracePt t="10597" x="1895475" y="1482725"/>
          <p14:tracePt t="10614" x="1908175" y="1514475"/>
          <p14:tracePt t="10631" x="1920875" y="1536700"/>
          <p14:tracePt t="10647" x="1952625" y="1581150"/>
          <p14:tracePt t="10664" x="1962150" y="1603375"/>
          <p14:tracePt t="10681" x="1974850" y="1635125"/>
          <p14:tracePt t="10697" x="2000250" y="1670050"/>
          <p14:tracePt t="10714" x="2019300" y="1701800"/>
          <p14:tracePt t="10731" x="2044700" y="1746250"/>
          <p14:tracePt t="10748" x="2092325" y="1831975"/>
          <p14:tracePt t="10765" x="2124075" y="1911350"/>
          <p14:tracePt t="10781" x="2146300" y="1978025"/>
          <p14:tracePt t="10798" x="2171700" y="2051050"/>
          <p14:tracePt t="10814" x="2184400" y="2089150"/>
          <p14:tracePt t="10831" x="2203450" y="2130425"/>
          <p14:tracePt t="10848" x="2222500" y="2162175"/>
          <p14:tracePt t="10865" x="2235200" y="2190750"/>
          <p14:tracePt t="10882" x="2254250" y="2254250"/>
          <p14:tracePt t="10899" x="2266950" y="2301875"/>
          <p14:tracePt t="10915" x="2286000" y="2339975"/>
          <p14:tracePt t="10931" x="2286000" y="2378075"/>
          <p14:tracePt t="10947" x="2286000" y="2400300"/>
          <p14:tracePt t="10964" x="2270125" y="2419350"/>
          <p14:tracePt t="10981" x="2257425" y="2438400"/>
          <p14:tracePt t="10997" x="2244725" y="2466975"/>
          <p14:tracePt t="11014" x="2219325" y="2492375"/>
          <p14:tracePt t="11031" x="2181225" y="2559050"/>
          <p14:tracePt t="11047" x="2146300" y="2606675"/>
          <p14:tracePt t="11064" x="2114550" y="2644775"/>
          <p14:tracePt t="11081" x="2022475" y="2711450"/>
          <p14:tracePt t="11097" x="1955800" y="2749550"/>
          <p14:tracePt t="11114" x="1889125" y="2781300"/>
          <p14:tracePt t="11131" x="1806575" y="2800350"/>
          <p14:tracePt t="11147" x="1758950" y="2806700"/>
          <p14:tracePt t="11165" x="1701800" y="2806700"/>
          <p14:tracePt t="11182" x="1616075" y="2806700"/>
          <p14:tracePt t="11198" x="1555750" y="2806700"/>
          <p14:tracePt t="11215" x="1495425" y="2806700"/>
          <p14:tracePt t="11231" x="1425575" y="2806700"/>
          <p14:tracePt t="11248" x="1381125" y="2806700"/>
          <p14:tracePt t="11265" x="1358900" y="2806700"/>
          <p14:tracePt t="11281" x="1346200" y="2806700"/>
          <p14:tracePt t="11297" x="1330325" y="2806700"/>
          <p14:tracePt t="11314" x="1320800" y="2806700"/>
          <p14:tracePt t="11331" x="1314450" y="2794000"/>
          <p14:tracePt t="11530" x="1289050" y="2771775"/>
          <p14:tracePt t="11537" x="1263650" y="2720975"/>
          <p14:tracePt t="11547" x="1228725" y="2657475"/>
          <p14:tracePt t="11565" x="1136650" y="2505075"/>
          <p14:tracePt t="11581" x="1079500" y="2422525"/>
          <p14:tracePt t="11597" x="1022350" y="2339975"/>
          <p14:tracePt t="11631" x="911225" y="2152650"/>
          <p14:tracePt t="11665" x="866775" y="2047875"/>
          <p14:tracePt t="11681" x="854075" y="2016125"/>
          <p14:tracePt t="11698" x="850900" y="2006600"/>
          <p14:tracePt t="11715" x="850900" y="1993900"/>
          <p14:tracePt t="11731" x="850900" y="1978025"/>
          <p14:tracePt t="11765" x="850900" y="1971675"/>
          <p14:tracePt t="11781" x="850900" y="1968500"/>
          <p14:tracePt t="11797" x="850900" y="1958975"/>
          <p14:tracePt t="11814" x="850900" y="1943100"/>
          <p14:tracePt t="11831" x="857250" y="1920875"/>
          <p14:tracePt t="11847" x="876300" y="1892300"/>
          <p14:tracePt t="11850" x="895350" y="1863725"/>
          <p14:tracePt t="11864" x="936625" y="1822450"/>
          <p14:tracePt t="11881" x="987425" y="1771650"/>
          <p14:tracePt t="11897" x="1038225" y="1720850"/>
          <p14:tracePt t="11914" x="1117600" y="1663700"/>
          <p14:tracePt t="11931" x="1165225" y="1631950"/>
          <p14:tracePt t="11948" x="1216025" y="1619250"/>
          <p14:tracePt t="11964" x="1317625" y="1597025"/>
          <p14:tracePt t="11982" x="1368425" y="1597025"/>
          <p14:tracePt t="11997" x="1419225" y="1597025"/>
          <p14:tracePt t="12015" x="1482725" y="1597025"/>
          <p14:tracePt t="12031" x="1533525" y="1597025"/>
          <p14:tracePt t="12047" x="1577975" y="1597025"/>
          <p14:tracePt t="12064" x="1641475" y="1597025"/>
          <p14:tracePt t="12082" x="1670050" y="1600200"/>
          <p14:tracePt t="12098" x="1708150" y="1606550"/>
          <p14:tracePt t="12115" x="1771650" y="1619250"/>
          <p14:tracePt t="12132" x="1800225" y="1628775"/>
          <p14:tracePt t="12149" x="1866900" y="1657350"/>
          <p14:tracePt t="12165" x="1911350" y="1670050"/>
          <p14:tracePt t="12182" x="1949450" y="1682750"/>
          <p14:tracePt t="12198" x="1984375" y="1698625"/>
          <p14:tracePt t="12214" x="2016125" y="1724025"/>
          <p14:tracePt t="12230" x="2032000" y="1743075"/>
          <p14:tracePt t="12248" x="2063750" y="1784350"/>
          <p14:tracePt t="12264" x="2079625" y="1800225"/>
          <p14:tracePt t="12281" x="2089150" y="1809750"/>
          <p14:tracePt t="12298" x="2105025" y="1831975"/>
          <p14:tracePt t="12314" x="2120900" y="1841500"/>
          <p14:tracePt t="12331" x="2120900" y="1851025"/>
          <p14:tracePt t="12348" x="2120900" y="1857375"/>
          <p14:tracePt t="12434" x="2120900" y="1860550"/>
          <p14:tracePt t="12441" x="2120900" y="1866900"/>
          <p14:tracePt t="12449" x="2120900" y="1870075"/>
          <p14:tracePt t="12464" x="2120900" y="1885950"/>
          <p14:tracePt t="12482" x="2120900" y="1895475"/>
          <p14:tracePt t="12498" x="2120900" y="1911350"/>
          <p14:tracePt t="12515" x="2120900" y="1939925"/>
          <p14:tracePt t="12531" x="2117725" y="1984375"/>
          <p14:tracePt t="12547" x="2095500" y="2117725"/>
          <p14:tracePt t="12564" x="2085975" y="2200275"/>
          <p14:tracePt t="12581" x="2070100" y="2286000"/>
          <p14:tracePt t="12597" x="2047875" y="2428875"/>
          <p14:tracePt t="12614" x="2025650" y="2495550"/>
          <p14:tracePt t="12631" x="2012950" y="2540000"/>
          <p14:tracePt t="12648" x="1993900" y="2584450"/>
          <p14:tracePt t="12664" x="1984375" y="2613025"/>
          <p14:tracePt t="12681" x="1965325" y="2638425"/>
          <p14:tracePt t="12697" x="1949450" y="2657475"/>
          <p14:tracePt t="12714" x="1939925" y="2667000"/>
          <p14:tracePt t="12731" x="1930400" y="2676525"/>
          <p14:tracePt t="12748" x="1898650" y="2689225"/>
          <p14:tracePt t="12764" x="1876425" y="2689225"/>
          <p14:tracePt t="12782" x="1828800" y="2689225"/>
          <p14:tracePt t="12797" x="1784350" y="2686050"/>
          <p14:tracePt t="12814" x="1746250" y="2673350"/>
          <p14:tracePt t="12832" x="1682750" y="2654300"/>
          <p14:tracePt t="12848" x="1625600" y="2625725"/>
          <p14:tracePt t="12864" x="1571625" y="2603500"/>
          <p14:tracePt t="12868" x="1543050" y="2590800"/>
          <p14:tracePt t="12881" x="1473200" y="2552700"/>
          <p14:tracePt t="12897" x="1428750" y="2530475"/>
          <p14:tracePt t="12914" x="1381125" y="2517775"/>
          <p14:tracePt t="12931" x="1323975" y="2492375"/>
          <p14:tracePt t="12947" x="1295400" y="2482850"/>
          <p14:tracePt t="12964" x="1250950" y="2466975"/>
          <p14:tracePt t="12981" x="1193800" y="2451100"/>
          <p14:tracePt t="12997" x="1155700" y="2432050"/>
          <p14:tracePt t="13014" x="1123950" y="2419350"/>
          <p14:tracePt t="13031" x="1082675" y="2387600"/>
          <p14:tracePt t="13047" x="1057275" y="2355850"/>
          <p14:tracePt t="13064" x="1031875" y="2324100"/>
          <p14:tracePt t="13081" x="971550" y="2228850"/>
          <p14:tracePt t="13098" x="914400" y="2124075"/>
          <p14:tracePt t="13115" x="873125" y="2035175"/>
          <p14:tracePt t="13131" x="819150" y="1939925"/>
          <p14:tracePt t="13147" x="806450" y="1895475"/>
          <p14:tracePt t="13164" x="790575" y="1870075"/>
          <p14:tracePt t="13181" x="790575" y="1835150"/>
          <p14:tracePt t="13197" x="790575" y="1825625"/>
          <p14:tracePt t="13214" x="803275" y="1809750"/>
          <p14:tracePt t="13230" x="819150" y="1778000"/>
          <p14:tracePt t="13248" x="835025" y="1762125"/>
          <p14:tracePt t="13264" x="857250" y="1739900"/>
          <p14:tracePt t="13281" x="876300" y="1724025"/>
          <p14:tracePt t="13297" x="885825" y="1720850"/>
          <p14:tracePt t="13314" x="901700" y="1720850"/>
          <p14:tracePt t="13331" x="908050" y="1720850"/>
          <p14:tracePt t="16869" x="952500" y="1720850"/>
          <p14:tracePt t="16876" x="1044575" y="1711325"/>
          <p14:tracePt t="16883" x="1168400" y="1711325"/>
          <p14:tracePt t="16897" x="1406525" y="1711325"/>
          <p14:tracePt t="16914" x="1730375" y="1698625"/>
          <p14:tracePt t="16931" x="2105025" y="1698625"/>
          <p14:tracePt t="16964" x="2492375" y="1714500"/>
          <p14:tracePt t="16997" x="2714625" y="1752600"/>
          <p14:tracePt t="17014" x="2730500" y="1765300"/>
          <p14:tracePt t="17031" x="2736850" y="1784350"/>
          <p14:tracePt t="17047" x="2733675" y="1793875"/>
          <p14:tracePt t="17064" x="2717800" y="1809750"/>
          <p14:tracePt t="17081" x="2625725" y="1851025"/>
          <p14:tracePt t="17097" x="2473325" y="1870075"/>
          <p14:tracePt t="17113" x="2327275" y="1870075"/>
          <p14:tracePt t="17131" x="2108200" y="1870075"/>
          <p14:tracePt t="17147" x="1946275" y="1889125"/>
          <p14:tracePt t="17165" x="1828800" y="1895475"/>
          <p14:tracePt t="17181" x="1628775" y="1930400"/>
          <p14:tracePt t="17197" x="1501775" y="1946275"/>
          <p14:tracePt t="17214" x="1416050" y="1962150"/>
          <p14:tracePt t="17231" x="1282700" y="1978025"/>
          <p14:tracePt t="17247" x="1219200" y="2000250"/>
          <p14:tracePt t="17264" x="1155700" y="2016125"/>
          <p14:tracePt t="17280" x="1089025" y="2035175"/>
          <p14:tracePt t="17297" x="1066800" y="2047875"/>
          <p14:tracePt t="17315" x="1035050" y="2079625"/>
          <p14:tracePt t="17331" x="1019175" y="2114550"/>
          <p14:tracePt t="17608" x="1130300" y="2139950"/>
          <p14:tracePt t="17615" x="1266825" y="2171700"/>
          <p14:tracePt t="17622" x="1435100" y="2232025"/>
          <p14:tracePt t="17630" x="1622425" y="2282825"/>
          <p14:tracePt t="17647" x="1984375" y="2419350"/>
          <p14:tracePt t="17664" x="2584450" y="2641600"/>
          <p14:tracePt t="17683" x="2854325" y="2740025"/>
          <p14:tracePt t="17698" x="3108325" y="2800350"/>
          <p14:tracePt t="17715" x="3343275" y="2873375"/>
          <p14:tracePt t="17731" x="3482975" y="2882900"/>
          <p14:tracePt t="17747" x="3575050" y="2882900"/>
          <p14:tracePt t="17764" x="3644900" y="2882900"/>
          <p14:tracePt t="17780" x="3660775" y="2882900"/>
          <p14:tracePt t="17797" x="3676650" y="2882900"/>
          <p14:tracePt t="17843" x="3667125" y="2882900"/>
          <p14:tracePt t="17850" x="3663950" y="2882900"/>
          <p14:tracePt t="17864" x="3654425" y="2882900"/>
          <p14:tracePt t="17880" x="3632200" y="2882900"/>
          <p14:tracePt t="17897" x="3587750" y="2882900"/>
          <p14:tracePt t="17913" x="3527425" y="2882900"/>
          <p14:tracePt t="17930" x="3463925" y="2870200"/>
          <p14:tracePt t="17947" x="3365500" y="2854325"/>
          <p14:tracePt t="17964" x="3216275" y="2847975"/>
          <p14:tracePt t="17980" x="3121025" y="2847975"/>
          <p14:tracePt t="17997" x="3028950" y="2847975"/>
          <p14:tracePt t="18013" x="2889250" y="2847975"/>
          <p14:tracePt t="18030" x="2828925" y="2847975"/>
          <p14:tracePt t="18047" x="2790825" y="2847975"/>
          <p14:tracePt t="18063" x="2759075" y="2847975"/>
          <p14:tracePt t="18080" x="2749550" y="2854325"/>
          <p14:tracePt t="18097" x="2733675" y="2863850"/>
          <p14:tracePt t="18114" x="2717800" y="2886075"/>
          <p14:tracePt t="18130" x="2717800" y="2895600"/>
          <p14:tracePt t="18147" x="2717800" y="2905125"/>
          <p14:tracePt t="18164" x="2720975" y="2943225"/>
          <p14:tracePt t="18180" x="2733675" y="2968625"/>
          <p14:tracePt t="18197" x="2762250" y="2987675"/>
          <p14:tracePt t="18214" x="2800350" y="3016250"/>
          <p14:tracePt t="18230" x="2828925" y="3028950"/>
          <p14:tracePt t="18247" x="2838450" y="3028950"/>
          <p14:tracePt t="18263" x="2854325" y="3028950"/>
          <p14:tracePt t="18280" x="2870200" y="3028950"/>
          <p14:tracePt t="18297" x="2879725" y="3028950"/>
          <p14:tracePt t="18314" x="2895600" y="3028950"/>
          <p14:tracePt t="18330" x="2914650" y="3028950"/>
          <p14:tracePt t="18347" x="2930525" y="3022600"/>
          <p14:tracePt t="18363" x="2940050" y="3013075"/>
          <p14:tracePt t="18381" x="2949575" y="2997200"/>
          <p14:tracePt t="18397" x="2968625" y="2955925"/>
          <p14:tracePt t="18413" x="2968625" y="2927350"/>
          <p14:tracePt t="18430" x="2968625" y="2911475"/>
          <p14:tracePt t="18447" x="2968625" y="2895600"/>
          <p14:tracePt t="18463" x="2959100" y="2886075"/>
          <p14:tracePt t="18480" x="2955925" y="2882900"/>
          <p14:tracePt t="18483" x="2949575" y="2882900"/>
          <p14:tracePt t="18497" x="2949575" y="2870200"/>
          <p14:tracePt t="18513" x="2949575" y="2860675"/>
          <p14:tracePt t="18530" x="2946400" y="2847975"/>
          <p14:tracePt t="18547" x="2930525" y="2825750"/>
          <p14:tracePt t="21878" x="2930525" y="2809875"/>
          <p14:tracePt t="21886" x="2930525" y="2790825"/>
          <p14:tracePt t="21897" x="2940050" y="2765425"/>
          <p14:tracePt t="21914" x="2943225" y="2686050"/>
          <p14:tracePt t="21930" x="2943225" y="2603500"/>
          <p14:tracePt t="21946" x="2943225" y="2520950"/>
          <p14:tracePt t="21964" x="2940050" y="2435225"/>
          <p14:tracePt t="21996" x="2914650" y="2314575"/>
          <p14:tracePt t="22031" x="2882900" y="2235200"/>
          <p14:tracePt t="22047" x="2867025" y="2219325"/>
          <p14:tracePt t="22052" x="2863850" y="2216150"/>
          <p14:tracePt t="22064" x="2851150" y="2203450"/>
          <p14:tracePt t="22080" x="2847975" y="2193925"/>
          <p14:tracePt t="22097" x="2841625" y="2184400"/>
          <p14:tracePt t="22113" x="2838450" y="2165350"/>
          <p14:tracePt t="22130" x="2832100" y="2155825"/>
          <p14:tracePt t="22147" x="2828925" y="2146300"/>
          <p14:tracePt t="22163" x="2806700" y="2130425"/>
          <p14:tracePt t="22180" x="2797175" y="2101850"/>
          <p14:tracePt t="22197" x="2790825" y="2079625"/>
          <p14:tracePt t="22213" x="2771775" y="2028825"/>
          <p14:tracePt t="22230" x="2752725" y="1990725"/>
          <p14:tracePt t="22247" x="2740025" y="1946275"/>
          <p14:tracePt t="22263" x="2708275" y="1879600"/>
          <p14:tracePt t="22280" x="2689225" y="1841500"/>
          <p14:tracePt t="22297" x="2676525" y="1816100"/>
          <p14:tracePt t="22314" x="2660650" y="1797050"/>
          <p14:tracePt t="22330" x="2660650" y="1787525"/>
          <p14:tracePt t="22346" x="2660650" y="1778000"/>
          <p14:tracePt t="22380" x="2660650" y="1771650"/>
          <p14:tracePt t="22396" x="2660650" y="1768475"/>
          <p14:tracePt t="22413" x="2660650" y="1746250"/>
          <p14:tracePt t="22430" x="2660650" y="1736725"/>
          <p14:tracePt t="22446" x="2660650" y="1727200"/>
          <p14:tracePt t="22463" x="2654300" y="1695450"/>
          <p14:tracePt t="22480" x="2638425" y="1679575"/>
          <p14:tracePt t="22497" x="2625725" y="1660525"/>
          <p14:tracePt t="22513" x="2600325" y="1628775"/>
          <p14:tracePt t="22530" x="2568575" y="1609725"/>
          <p14:tracePt t="22547" x="2540000" y="1581150"/>
          <p14:tracePt t="22564" x="2508250" y="1568450"/>
          <p14:tracePt t="22580" x="2498725" y="1558925"/>
          <p14:tracePt t="22597" x="2486025" y="1555750"/>
          <p14:tracePt t="22613" x="2479675" y="1555750"/>
          <p14:tracePt t="22630" x="2482850" y="1562100"/>
          <p14:tracePt t="22647" x="2552700" y="1616075"/>
          <p14:tracePt t="22663" x="2689225" y="1698625"/>
          <p14:tracePt t="22680" x="2879725" y="1784350"/>
          <p14:tracePt t="22697" x="3140075" y="1895475"/>
          <p14:tracePt t="22714" x="3305175" y="1939925"/>
          <p14:tracePt t="22731" x="3425825" y="1974850"/>
          <p14:tracePt t="22747" x="3559175" y="1993900"/>
          <p14:tracePt t="22763" x="3609975" y="1993900"/>
          <p14:tracePt t="22780" x="3654425" y="1984375"/>
          <p14:tracePt t="22797" x="3676650" y="1958975"/>
          <p14:tracePt t="22813" x="3686175" y="1949450"/>
          <p14:tracePt t="22830" x="3698875" y="1920875"/>
          <p14:tracePt t="22846" x="3727450" y="1828800"/>
          <p14:tracePt t="22863" x="3727450" y="1771650"/>
          <p14:tracePt t="22880" x="3727450" y="1717675"/>
          <p14:tracePt t="22896" x="3727450" y="1663700"/>
          <p14:tracePt t="22913" x="3727450" y="1635125"/>
          <p14:tracePt t="22930" x="3727450" y="1625600"/>
          <p14:tracePt t="22946" x="3727450" y="1609725"/>
          <p14:tracePt t="22980" x="3727450" y="1606550"/>
          <p14:tracePt t="22997" x="3708400" y="1590675"/>
          <p14:tracePt t="23013" x="3698875" y="1581150"/>
          <p14:tracePt t="23030" x="3689350" y="1574800"/>
          <p14:tracePt t="23046" x="3673475" y="1562100"/>
          <p14:tracePt t="23063" x="3657600" y="1549400"/>
          <p14:tracePt t="23080" x="3641725" y="1533525"/>
          <p14:tracePt t="23082" x="3638550" y="1527175"/>
          <p14:tracePt t="23097" x="3625850" y="1524000"/>
          <p14:tracePt t="23113" x="3616325" y="1517650"/>
          <p14:tracePt t="23130" x="3597275" y="1508125"/>
          <p14:tracePt t="23147" x="3587750" y="1504950"/>
          <p14:tracePt t="23163" x="3571875" y="1489075"/>
          <p14:tracePt t="23181" x="3527425" y="1463675"/>
          <p14:tracePt t="23197" x="3511550" y="1438275"/>
          <p14:tracePt t="23213" x="3492500" y="1422400"/>
          <p14:tracePt t="23230" x="3479800" y="1406525"/>
          <p14:tracePt t="23246" x="3470275" y="1397000"/>
          <p14:tracePt t="23263" x="3457575" y="1387475"/>
          <p14:tracePt t="23280" x="3432175" y="1377950"/>
          <p14:tracePt t="23297" x="3416300" y="1377950"/>
          <p14:tracePt t="23313" x="3387725" y="1371600"/>
          <p14:tracePt t="23329" x="3371850" y="1371600"/>
          <p14:tracePt t="23346" x="3362325" y="1371600"/>
          <p14:tracePt t="23363" x="3352800" y="1371600"/>
          <p14:tracePt t="23380" x="3336925" y="1371600"/>
          <p14:tracePt t="23396" x="3327400" y="1371600"/>
          <p14:tracePt t="23413" x="3317875" y="1387475"/>
          <p14:tracePt t="23430" x="3308350" y="1403350"/>
          <p14:tracePt t="23446" x="3295650" y="1425575"/>
          <p14:tracePt t="23463" x="3295650" y="1454150"/>
          <p14:tracePt t="23480" x="3289300" y="1495425"/>
          <p14:tracePt t="23496" x="3282950" y="1527175"/>
          <p14:tracePt t="23513" x="3270250" y="1571625"/>
          <p14:tracePt t="23530" x="3248025" y="1682750"/>
          <p14:tracePt t="23547" x="3206750" y="1771650"/>
          <p14:tracePt t="23563" x="3168650" y="1851025"/>
          <p14:tracePt t="23580" x="3098800" y="1962150"/>
          <p14:tracePt t="23596" x="3051175" y="2032000"/>
          <p14:tracePt t="23613" x="3025775" y="2070100"/>
          <p14:tracePt t="23630" x="2981325" y="2136775"/>
          <p14:tracePt t="23646" x="2952750" y="2181225"/>
          <p14:tracePt t="23663" x="2921000" y="2212975"/>
          <p14:tracePt t="23679" x="2898775" y="2257425"/>
          <p14:tracePt t="23696" x="2886075" y="2279650"/>
          <p14:tracePt t="23714" x="2860675" y="2317750"/>
          <p14:tracePt t="23730" x="2851150" y="2327275"/>
          <p14:tracePt t="23746" x="2841625" y="2336800"/>
          <p14:tracePt t="23763" x="2838450" y="2352675"/>
          <p14:tracePt t="23780" x="2838450" y="2355850"/>
          <p14:tracePt t="23852" x="2844800" y="2349500"/>
          <p14:tracePt t="23859" x="2847975" y="2327275"/>
          <p14:tracePt t="23865" x="2863850" y="2298700"/>
          <p14:tracePt t="23880" x="2879725" y="2212975"/>
          <p14:tracePt t="23897" x="2895600" y="2095500"/>
          <p14:tracePt t="23913" x="2867025" y="1962150"/>
          <p14:tracePt t="23932" x="2822575" y="1838325"/>
          <p14:tracePt t="23946" x="2765425" y="1758950"/>
          <p14:tracePt t="23964" x="2705100" y="1704975"/>
          <p14:tracePt t="23979" x="2673350" y="1673225"/>
          <p14:tracePt t="23996" x="2625725" y="1651000"/>
          <p14:tracePt t="24013" x="2562225" y="1625600"/>
          <p14:tracePt t="24029" x="2517775" y="1612900"/>
          <p14:tracePt t="24046" x="2479675" y="1600200"/>
          <p14:tracePt t="24063" x="2428875" y="1587500"/>
          <p14:tracePt t="24080" x="2400300" y="1587500"/>
          <p14:tracePt t="24097" x="2378075" y="1587500"/>
          <p14:tracePt t="24102" x="2374900" y="1587500"/>
          <p14:tracePt t="24114" x="2359025" y="1577975"/>
          <p14:tracePt t="24130" x="2339975" y="1562100"/>
          <p14:tracePt t="24147" x="2330450" y="1552575"/>
          <p14:tracePt t="24163" x="2317750" y="1546225"/>
          <p14:tracePt t="24180" x="2308225" y="1546225"/>
          <p14:tracePt t="24196" x="2292350" y="1546225"/>
          <p14:tracePt t="24278" x="2305050" y="1546225"/>
          <p14:tracePt t="24284" x="2308225" y="1543050"/>
          <p14:tracePt t="24296" x="2320925" y="1543050"/>
          <p14:tracePt t="24313" x="2374900" y="1543050"/>
          <p14:tracePt t="24330" x="2409825" y="1543050"/>
          <p14:tracePt t="24346" x="2457450" y="1552575"/>
          <p14:tracePt t="24363" x="2520950" y="1571625"/>
          <p14:tracePt t="24380" x="2565400" y="1590675"/>
          <p14:tracePt t="24396" x="2603500" y="1603375"/>
          <p14:tracePt t="24413" x="2660650" y="1622425"/>
          <p14:tracePt t="24430" x="2689225" y="1628775"/>
          <p14:tracePt t="24446" x="2711450" y="1631950"/>
          <p14:tracePt t="24463" x="2733675" y="1631950"/>
          <p14:tracePt t="24479" x="2743200" y="1631950"/>
          <p14:tracePt t="24497" x="2755900" y="1631950"/>
          <p14:tracePt t="24541" x="2762250" y="1631950"/>
          <p14:tracePt t="24562" x="2765425" y="1631950"/>
          <p14:tracePt t="24569" x="2771775" y="1631950"/>
          <p14:tracePt t="24579" x="2774950" y="1631950"/>
          <p14:tracePt t="24597" x="2809875" y="1651000"/>
          <p14:tracePt t="24613" x="2835275" y="1663700"/>
          <p14:tracePt t="24629" x="2879725" y="1676400"/>
          <p14:tracePt t="24646" x="2962275" y="1724025"/>
          <p14:tracePt t="24664" x="3032125" y="1752600"/>
          <p14:tracePt t="24680" x="3098800" y="1790700"/>
          <p14:tracePt t="24696" x="3162300" y="1816100"/>
          <p14:tracePt t="24713" x="3194050" y="1828800"/>
          <p14:tracePt t="24729" x="3209925" y="1841500"/>
          <p14:tracePt t="24746" x="3225800" y="1851025"/>
          <p14:tracePt t="24763" x="3235325" y="1857375"/>
          <p14:tracePt t="24780" x="3251200" y="1866900"/>
          <p14:tracePt t="24796" x="3260725" y="1866900"/>
          <p14:tracePt t="24869" x="3254375" y="1866900"/>
          <p14:tracePt t="24876" x="3248025" y="1866900"/>
          <p14:tracePt t="24883" x="3238500" y="1866900"/>
          <p14:tracePt t="24896" x="3216275" y="1863725"/>
          <p14:tracePt t="24913" x="3162300" y="1851025"/>
          <p14:tracePt t="24930" x="3108325" y="1828800"/>
          <p14:tracePt t="24947" x="3032125" y="1787525"/>
          <p14:tracePt t="24963" x="2984500" y="1755775"/>
          <p14:tracePt t="24980" x="2927350" y="1717675"/>
          <p14:tracePt t="24996" x="2851150" y="1670050"/>
          <p14:tracePt t="25013" x="2803525" y="1644650"/>
          <p14:tracePt t="25029" x="2755900" y="1622425"/>
          <p14:tracePt t="25047" x="2720975" y="1606550"/>
          <p14:tracePt t="25063" x="2692400" y="1606550"/>
          <p14:tracePt t="25080" x="2676525" y="1606550"/>
          <p14:tracePt t="25096" x="2660650" y="1606550"/>
          <p14:tracePt t="25113" x="2644775" y="1606550"/>
          <p14:tracePt t="25130" x="2635250" y="1606550"/>
          <p14:tracePt t="25146" x="2622550" y="1606550"/>
          <p14:tracePt t="25162" x="2613025" y="1606550"/>
          <p14:tracePt t="25180" x="2606675" y="1606550"/>
          <p14:tracePt t="25388" x="2625725" y="1606550"/>
          <p14:tracePt t="25394" x="2638425" y="1606550"/>
          <p14:tracePt t="25401" x="2654300" y="1606550"/>
          <p14:tracePt t="25413" x="2667000" y="1606550"/>
          <p14:tracePt t="25429" x="2714625" y="1609725"/>
          <p14:tracePt t="25446" x="2736850" y="1612900"/>
          <p14:tracePt t="25463" x="2768600" y="1619250"/>
          <p14:tracePt t="25479" x="2809875" y="1638300"/>
          <p14:tracePt t="25496" x="2832100" y="1644650"/>
          <p14:tracePt t="25513" x="2847975" y="1651000"/>
          <p14:tracePt t="25530" x="2870200" y="1654175"/>
          <p14:tracePt t="25546" x="2879725" y="1654175"/>
          <p14:tracePt t="25801" x="2889250" y="1660525"/>
          <p14:tracePt t="25808" x="2901950" y="1660525"/>
          <p14:tracePt t="25815" x="2927350" y="1660525"/>
          <p14:tracePt t="25830" x="2971800" y="1660525"/>
          <p14:tracePt t="25846" x="3032125" y="1673225"/>
          <p14:tracePt t="25863" x="3187700" y="1698625"/>
          <p14:tracePt t="25879" x="3317875" y="1733550"/>
          <p14:tracePt t="25896" x="3406775" y="1758950"/>
          <p14:tracePt t="25913" x="3562350" y="1790700"/>
          <p14:tracePt t="25929" x="3648075" y="1816100"/>
          <p14:tracePt t="25946" x="3721100" y="1822450"/>
          <p14:tracePt t="25963" x="3790950" y="1822450"/>
          <p14:tracePt t="25979" x="3835400" y="1822450"/>
          <p14:tracePt t="25996" x="3873500" y="1822450"/>
          <p14:tracePt t="26013" x="3927475" y="1819275"/>
          <p14:tracePt t="26029" x="3959225" y="1800225"/>
          <p14:tracePt t="26046" x="3981450" y="1790700"/>
          <p14:tracePt t="26063" x="4025900" y="1771650"/>
          <p14:tracePt t="26080" x="4048125" y="1758950"/>
          <p14:tracePt t="26096" x="4070350" y="1743075"/>
          <p14:tracePt t="26113" x="4092575" y="1727200"/>
          <p14:tracePt t="26129" x="4102100" y="1717675"/>
          <p14:tracePt t="26146" x="4117975" y="1708150"/>
          <p14:tracePt t="26163" x="4133850" y="1685925"/>
          <p14:tracePt t="26179" x="4143375" y="1676400"/>
          <p14:tracePt t="26196" x="4143375" y="1666875"/>
          <p14:tracePt t="26213" x="4152900" y="1657350"/>
          <p14:tracePt t="26229" x="4156075" y="1651000"/>
          <p14:tracePt t="26246" x="4171950" y="1641475"/>
          <p14:tracePt t="26263" x="4181475" y="1635125"/>
          <p14:tracePt t="26280" x="4187825" y="1631950"/>
          <p14:tracePt t="26296" x="4197350" y="1622425"/>
          <p14:tracePt t="26313" x="4203700" y="1612900"/>
          <p14:tracePt t="26329" x="4213225" y="1606550"/>
          <p14:tracePt t="26346" x="4222750" y="1590675"/>
          <p14:tracePt t="26363" x="4238625" y="1587500"/>
          <p14:tracePt t="26380" x="4248150" y="1587500"/>
          <p14:tracePt t="26396" x="4257675" y="1587500"/>
          <p14:tracePt t="26413" x="4276725" y="1587500"/>
          <p14:tracePt t="26429" x="4286250" y="1587500"/>
          <p14:tracePt t="26633" x="4270375" y="1622425"/>
          <p14:tracePt t="26640" x="4248150" y="1654175"/>
          <p14:tracePt t="26647" x="4216400" y="1695450"/>
          <p14:tracePt t="26662" x="4165600" y="1784350"/>
          <p14:tracePt t="26680" x="4089400" y="1889125"/>
          <p14:tracePt t="26696" x="3994150" y="2041525"/>
          <p14:tracePt t="26713" x="3937000" y="2124075"/>
          <p14:tracePt t="26729" x="3883025" y="2184400"/>
          <p14:tracePt t="26746" x="3800475" y="2317750"/>
          <p14:tracePt t="26763" x="3752850" y="2397125"/>
          <p14:tracePt t="26780" x="3698875" y="2466975"/>
          <p14:tracePt t="26796" x="3632200" y="2559050"/>
          <p14:tracePt t="26813" x="3603625" y="2606675"/>
          <p14:tracePt t="26829" x="3571875" y="2638425"/>
          <p14:tracePt t="26847" x="3533775" y="2689225"/>
          <p14:tracePt t="26863" x="3514725" y="2717800"/>
          <p14:tracePt t="26880" x="3505200" y="2743200"/>
          <p14:tracePt t="26896" x="3489325" y="2755900"/>
          <p14:tracePt t="26913" x="3479800" y="2771775"/>
          <p14:tracePt t="26929" x="3479800" y="2781300"/>
          <p14:tracePt t="26946" x="3479800" y="2797175"/>
          <p14:tracePt t="27003" x="3473450" y="2797175"/>
          <p14:tracePt t="27017" x="3463925" y="2797175"/>
          <p14:tracePt t="27024" x="3457575" y="2797175"/>
          <p14:tracePt t="27031" x="3454400" y="2794000"/>
          <p14:tracePt t="27046" x="3448050" y="2784475"/>
          <p14:tracePt t="27063" x="3448050" y="2755900"/>
          <p14:tracePt t="27079" x="3448050" y="2733675"/>
          <p14:tracePt t="27096" x="3448050" y="2708275"/>
          <p14:tracePt t="27113" x="3448050" y="2692400"/>
          <p14:tracePt t="27130" x="3448050" y="2676525"/>
          <p14:tracePt t="27146" x="3448050" y="2667000"/>
          <p14:tracePt t="27162" x="3448050" y="2654300"/>
          <p14:tracePt t="27223" x="3448050" y="2647950"/>
          <p14:tracePt t="27252" x="3448050" y="2644775"/>
          <p14:tracePt t="27579" x="3448050" y="2651125"/>
          <p14:tracePt t="27586" x="3448050" y="2670175"/>
          <p14:tracePt t="27596" x="3448050" y="2686050"/>
          <p14:tracePt t="27614" x="3448050" y="2717800"/>
          <p14:tracePt t="27629" x="3448050" y="2765425"/>
          <p14:tracePt t="27646" x="3448050" y="2784475"/>
          <p14:tracePt t="27679" x="3448050" y="2828925"/>
          <p14:tracePt t="27713" x="3448050" y="2847975"/>
          <p14:tracePt t="27730" x="3448050" y="2870200"/>
          <p14:tracePt t="28241" x="3425825" y="2876550"/>
          <p14:tracePt t="28248" x="3400425" y="2882900"/>
          <p14:tracePt t="28263" x="3346450" y="2895600"/>
          <p14:tracePt t="28279" x="3302000" y="2908300"/>
          <p14:tracePt t="28296" x="3257550" y="2921000"/>
          <p14:tracePt t="28312" x="3219450" y="2943225"/>
          <p14:tracePt t="28329" x="3190875" y="2955925"/>
          <p14:tracePt t="28362" x="3152775" y="2987675"/>
          <p14:tracePt t="28395" x="3124200" y="3009900"/>
          <p14:tracePt t="28412" x="3111500" y="3022600"/>
          <p14:tracePt t="28429" x="3098800" y="3038475"/>
          <p14:tracePt t="28445" x="3082925" y="3051175"/>
          <p14:tracePt t="28462" x="3073400" y="3060700"/>
          <p14:tracePt t="28478" x="3070225" y="3063875"/>
          <p14:tracePt t="28512" x="3070225" y="3070225"/>
          <p14:tracePt t="28529" x="3070225" y="3079750"/>
          <p14:tracePt t="28545" x="3070225" y="3089275"/>
          <p14:tracePt t="28562" x="3070225" y="3105150"/>
          <p14:tracePt t="28578" x="3070225" y="3114675"/>
          <p14:tracePt t="28596" x="3108325" y="3146425"/>
          <p14:tracePt t="28612" x="3155950" y="3171825"/>
          <p14:tracePt t="28630" x="3222625" y="3203575"/>
          <p14:tracePt t="28645" x="3352800" y="3257550"/>
          <p14:tracePt t="28662" x="3451225" y="3298825"/>
          <p14:tracePt t="28680" x="3549650" y="3324225"/>
          <p14:tracePt t="28697" x="3651250" y="3352800"/>
          <p14:tracePt t="28713" x="3717925" y="3375025"/>
          <p14:tracePt t="28729" x="3752850" y="3381375"/>
          <p14:tracePt t="28746" x="3841750" y="3381375"/>
          <p14:tracePt t="28762" x="3876675" y="3381375"/>
          <p14:tracePt t="28779" x="3921125" y="3381375"/>
          <p14:tracePt t="28796" x="3975100" y="3381375"/>
          <p14:tracePt t="28812" x="3997325" y="3387725"/>
          <p14:tracePt t="28830" x="4029075" y="3387725"/>
          <p14:tracePt t="28845" x="4048125" y="3387725"/>
          <p14:tracePt t="28863" x="4057650" y="3387725"/>
          <p14:tracePt t="28879" x="4073525" y="3394075"/>
          <p14:tracePt t="28896" x="4083050" y="3394075"/>
          <p14:tracePt t="28967" x="4076700" y="3394075"/>
          <p14:tracePt t="28974" x="4073525" y="3394075"/>
          <p14:tracePt t="28981" x="4054475" y="3394075"/>
          <p14:tracePt t="28996" x="4025900" y="3394075"/>
          <p14:tracePt t="29012" x="3965575" y="3394075"/>
          <p14:tracePt t="29030" x="3914775" y="3400425"/>
          <p14:tracePt t="29046" x="3829050" y="3400425"/>
          <p14:tracePt t="29062" x="3749675" y="3400425"/>
          <p14:tracePt t="29079" x="3641725" y="3409950"/>
          <p14:tracePt t="29097" x="3527425" y="3409950"/>
          <p14:tracePt t="29113" x="3473450" y="3409950"/>
          <p14:tracePt t="29131" x="3359150" y="3409950"/>
          <p14:tracePt t="29147" x="3276600" y="3409950"/>
          <p14:tracePt t="29163" x="3216275" y="3409950"/>
          <p14:tracePt t="29179" x="3165475" y="3409950"/>
          <p14:tracePt t="29196" x="3124200" y="3409950"/>
          <p14:tracePt t="29213" x="3095625" y="3406775"/>
          <p14:tracePt t="29230" x="3063875" y="3406775"/>
          <p14:tracePt t="29247" x="3048000" y="3406775"/>
          <p14:tracePt t="29264" x="3038475" y="3406775"/>
          <p14:tracePt t="29280" x="3022600" y="3406775"/>
          <p14:tracePt t="29295" x="3013075" y="3406775"/>
          <p14:tracePt t="29312" x="2997200" y="3406775"/>
          <p14:tracePt t="29329" x="2987675" y="3406775"/>
          <p14:tracePt t="30854" x="3022600" y="3406775"/>
          <p14:tracePt t="30861" x="3079750" y="3406775"/>
          <p14:tracePt t="30868" x="3149600" y="3409950"/>
          <p14:tracePt t="30879" x="3197225" y="3419475"/>
          <p14:tracePt t="30896" x="3340100" y="3435350"/>
          <p14:tracePt t="30912" x="3435350" y="3444875"/>
          <p14:tracePt t="30945" x="3663950" y="3425825"/>
          <p14:tracePt t="30979" x="3752850" y="3397250"/>
          <p14:tracePt t="30996" x="3819525" y="3371850"/>
          <p14:tracePt t="31012" x="3863975" y="3346450"/>
          <p14:tracePt t="31029" x="3927475" y="3333750"/>
          <p14:tracePt t="31045" x="3997325" y="3311525"/>
          <p14:tracePt t="31062" x="4041775" y="3298825"/>
          <p14:tracePt t="31079" x="4079875" y="3279775"/>
          <p14:tracePt t="31096" x="4162425" y="3260725"/>
          <p14:tracePt t="31112" x="4213225" y="3248025"/>
          <p14:tracePt t="31129" x="4276725" y="3232150"/>
          <p14:tracePt t="31145" x="4391025" y="3203575"/>
          <p14:tracePt t="31162" x="4454525" y="3187700"/>
          <p14:tracePt t="31180" x="4556125" y="3168650"/>
          <p14:tracePt t="31195" x="4625975" y="3130550"/>
          <p14:tracePt t="31212" x="4692650" y="3098800"/>
          <p14:tracePt t="31230" x="4759325" y="3054350"/>
          <p14:tracePt t="31246" x="4781550" y="3028950"/>
          <p14:tracePt t="31262" x="4813300" y="2997200"/>
          <p14:tracePt t="31279" x="4822825" y="2987675"/>
          <p14:tracePt t="31296" x="4838700" y="2971800"/>
          <p14:tracePt t="31312" x="4854575" y="2962275"/>
          <p14:tracePt t="31329" x="4864100" y="2946400"/>
          <p14:tracePt t="31346" x="4883150" y="2911475"/>
          <p14:tracePt t="31362" x="4889500" y="2860675"/>
          <p14:tracePt t="31380" x="4886325" y="2774950"/>
          <p14:tracePt t="31395" x="4879975" y="2730500"/>
          <p14:tracePt t="31413" x="4873625" y="2705100"/>
          <p14:tracePt t="31430" x="4867275" y="2686050"/>
          <p14:tracePt t="31445" x="4867275" y="2676525"/>
          <p14:tracePt t="31462" x="4867275" y="2667000"/>
          <p14:tracePt t="31479" x="4867275" y="2657475"/>
          <p14:tracePt t="31495" x="4867275" y="2641600"/>
          <p14:tracePt t="31512" x="4867275" y="2632075"/>
          <p14:tracePt t="31529" x="4867275" y="2606675"/>
          <p14:tracePt t="31546" x="4867275" y="2590800"/>
          <p14:tracePt t="31562" x="4867275" y="2581275"/>
          <p14:tracePt t="31579" x="4873625" y="2565400"/>
          <p14:tracePt t="31595" x="4883150" y="2555875"/>
          <p14:tracePt t="31612" x="4892675" y="2540000"/>
          <p14:tracePt t="31630" x="4914900" y="2524125"/>
          <p14:tracePt t="31645" x="4924425" y="2514600"/>
          <p14:tracePt t="31662" x="4930775" y="2505075"/>
          <p14:tracePt t="31679" x="4933950" y="2489200"/>
          <p14:tracePt t="31696" x="4943475" y="2489200"/>
          <p14:tracePt t="31712" x="4959350" y="2489200"/>
          <p14:tracePt t="31729" x="4975225" y="2489200"/>
          <p14:tracePt t="31745" x="4984750" y="2489200"/>
          <p14:tracePt t="31763" x="4987925" y="2486025"/>
          <p14:tracePt t="31779" x="4994275" y="2470150"/>
          <p14:tracePt t="31795" x="4994275" y="2466975"/>
          <p14:tracePt t="31829" x="5003800" y="2466975"/>
          <p14:tracePt t="31845" x="5010150" y="2466975"/>
          <p14:tracePt t="31965" x="5010150" y="2473325"/>
          <p14:tracePt t="31971" x="5010150" y="2476500"/>
          <p14:tracePt t="31979" x="5010150" y="2482850"/>
          <p14:tracePt t="31996" x="5010150" y="2498725"/>
          <p14:tracePt t="32013" x="5010150" y="2511425"/>
          <p14:tracePt t="32030" x="5010150" y="2517775"/>
          <p14:tracePt t="32319" x="5006975" y="2520950"/>
          <p14:tracePt t="32327" x="5006975" y="2527300"/>
          <p14:tracePt t="32334" x="5006975" y="2530475"/>
          <p14:tracePt t="32345" x="4997450" y="2536825"/>
          <p14:tracePt t="32363" x="4991100" y="2543175"/>
          <p14:tracePt t="32379" x="4987925" y="2543175"/>
          <p14:tracePt t="32412" x="4987925" y="2546350"/>
          <p14:tracePt t="32483" x="4987925" y="2540000"/>
          <p14:tracePt t="32490" x="4994275" y="2530475"/>
          <p14:tracePt t="32497" x="5013325" y="2511425"/>
          <p14:tracePt t="32513" x="5060950" y="2441575"/>
          <p14:tracePt t="32530" x="5099050" y="2371725"/>
          <p14:tracePt t="32547" x="5162550" y="2254250"/>
          <p14:tracePt t="32563" x="5213350" y="2130425"/>
          <p14:tracePt t="32579" x="5270500" y="1974850"/>
          <p14:tracePt t="32596" x="5359400" y="1781175"/>
          <p14:tracePt t="32612" x="5413375" y="1603375"/>
          <p14:tracePt t="32629" x="5457825" y="1482725"/>
          <p14:tracePt t="32646" x="5514975" y="1355725"/>
          <p14:tracePt t="32662" x="5534025" y="1289050"/>
          <p14:tracePt t="32678" x="5549900" y="1244600"/>
          <p14:tracePt t="32696" x="5562600" y="1187450"/>
          <p14:tracePt t="32712" x="5568950" y="1165225"/>
          <p14:tracePt t="32729" x="5568950" y="1152525"/>
          <p14:tracePt t="32746" x="5568950" y="1143000"/>
          <p14:tracePt t="32782" x="5568950" y="1139825"/>
          <p14:tracePt t="32797" x="5568950" y="1133475"/>
          <p14:tracePt t="32812" x="5568950" y="1123950"/>
          <p14:tracePt t="32828" x="5578475" y="1108075"/>
          <p14:tracePt t="32846" x="5584825" y="1095375"/>
          <p14:tracePt t="32862" x="5584825" y="1082675"/>
          <p14:tracePt t="32975" x="5588000" y="1085850"/>
          <p14:tracePt t="32981" x="5588000" y="1092200"/>
          <p14:tracePt t="32995" x="5594350" y="1101725"/>
          <p14:tracePt t="33012" x="5594350" y="1120775"/>
          <p14:tracePt t="33029" x="5607050" y="1146175"/>
          <p14:tracePt t="33045" x="5616575" y="1187450"/>
          <p14:tracePt t="33062" x="5616575" y="1209675"/>
          <p14:tracePt t="33079" x="5635625" y="1231900"/>
          <p14:tracePt t="33095" x="5648325" y="1273175"/>
          <p14:tracePt t="33112" x="5657850" y="1292225"/>
          <p14:tracePt t="33128" x="5670550" y="1314450"/>
          <p14:tracePt t="33145" x="5692775" y="1333500"/>
          <p14:tracePt t="33162" x="5708650" y="1355725"/>
          <p14:tracePt t="33179" x="5718175" y="1365250"/>
          <p14:tracePt t="33196" x="5730875" y="1381125"/>
          <p14:tracePt t="33212" x="5746750" y="1390650"/>
          <p14:tracePt t="33228" x="5753100" y="1406525"/>
          <p14:tracePt t="33245" x="5753100" y="1422400"/>
          <p14:tracePt t="33301" x="5756275" y="1422400"/>
          <p14:tracePt t="33509" x="5765800" y="1466850"/>
          <p14:tracePt t="33516" x="5772150" y="1514475"/>
          <p14:tracePt t="33530" x="5797550" y="1635125"/>
          <p14:tracePt t="33545" x="5813425" y="1730375"/>
          <p14:tracePt t="33562" x="5848350" y="1841500"/>
          <p14:tracePt t="33579" x="5889625" y="1997075"/>
          <p14:tracePt t="33595" x="5911850" y="2085975"/>
          <p14:tracePt t="33612" x="5934075" y="2149475"/>
          <p14:tracePt t="33629" x="5953125" y="2212975"/>
          <p14:tracePt t="33645" x="5965825" y="2251075"/>
          <p14:tracePt t="33663" x="5984875" y="2276475"/>
          <p14:tracePt t="33678" x="6000750" y="2298700"/>
          <p14:tracePt t="33695" x="6000750" y="2311400"/>
          <p14:tracePt t="33712" x="6003925" y="2320925"/>
          <p14:tracePt t="33728" x="6003925" y="2336800"/>
          <p14:tracePt t="33745" x="6013450" y="2346325"/>
          <p14:tracePt t="33762" x="6032500" y="2359025"/>
          <p14:tracePt t="33779" x="6045200" y="2362200"/>
          <p14:tracePt t="33795" x="6054725" y="2362200"/>
          <p14:tracePt t="33812" x="6064250" y="2362200"/>
          <p14:tracePt t="33830" x="6099175" y="2362200"/>
          <p14:tracePt t="33846" x="6111875" y="2362200"/>
          <p14:tracePt t="33862" x="6134100" y="2362200"/>
          <p14:tracePt t="33878" x="6153150" y="2362200"/>
          <p14:tracePt t="33895" x="6162675" y="2362200"/>
          <p14:tracePt t="33913" x="6184900" y="2349500"/>
          <p14:tracePt t="33929" x="6200775" y="2343150"/>
          <p14:tracePt t="33945" x="6210300" y="2339975"/>
          <p14:tracePt t="33962" x="6226175" y="2333625"/>
          <p14:tracePt t="33979" x="6245225" y="2333625"/>
          <p14:tracePt t="33995" x="6254750" y="2333625"/>
          <p14:tracePt t="34012" x="6270625" y="2333625"/>
          <p14:tracePt t="34071" x="6270625" y="2336800"/>
          <p14:tracePt t="34092" x="6276975" y="2336800"/>
          <p14:tracePt t="34106" x="6276975" y="2339975"/>
          <p14:tracePt t="34113" x="6280150" y="2346325"/>
          <p14:tracePt t="34128" x="6296025" y="2362200"/>
          <p14:tracePt t="34145" x="6302375" y="2371725"/>
          <p14:tracePt t="34162" x="6302375" y="2384425"/>
          <p14:tracePt t="34178" x="6302375" y="2397125"/>
          <p14:tracePt t="34195" x="6302375" y="2409825"/>
          <p14:tracePt t="34198" x="6302375" y="2416175"/>
          <p14:tracePt t="34212" x="6302375" y="2425700"/>
          <p14:tracePt t="34228" x="6305550" y="2435225"/>
          <p14:tracePt t="34245" x="6315075" y="2435225"/>
          <p14:tracePt t="34262" x="6330950" y="2435225"/>
          <p14:tracePt t="34279" x="6346825" y="2435225"/>
          <p14:tracePt t="34498" x="6337300" y="2432050"/>
          <p14:tracePt t="34505" x="6318250" y="2425700"/>
          <p14:tracePt t="34513" x="6308725" y="2413000"/>
          <p14:tracePt t="34529" x="6283325" y="2390775"/>
          <p14:tracePt t="34545" x="6251575" y="2378075"/>
          <p14:tracePt t="34562" x="6216650" y="2359025"/>
          <p14:tracePt t="34578" x="6184900" y="2343150"/>
          <p14:tracePt t="34595" x="6162675" y="2330450"/>
          <p14:tracePt t="34612" x="6121400" y="2311400"/>
          <p14:tracePt t="34629" x="6096000" y="2301875"/>
          <p14:tracePt t="34646" x="6054725" y="2276475"/>
          <p14:tracePt t="34662" x="6032500" y="2270125"/>
          <p14:tracePt t="34678" x="6016625" y="2270125"/>
          <p14:tracePt t="34696" x="6000750" y="2270125"/>
          <p14:tracePt t="34712" x="5991225" y="2270125"/>
          <p14:tracePt t="34729" x="5988050" y="2270125"/>
          <p14:tracePt t="35074" x="5988050" y="2282825"/>
          <p14:tracePt t="35081" x="5988050" y="2301875"/>
          <p14:tracePt t="35096" x="5981700" y="2346325"/>
          <p14:tracePt t="35112" x="5962650" y="2390775"/>
          <p14:tracePt t="35133" x="5943600" y="2447925"/>
          <p14:tracePt t="35145" x="5924550" y="2479675"/>
          <p14:tracePt t="35178" x="5864225" y="2549525"/>
          <p14:tracePt t="35212" x="5781675" y="2619375"/>
          <p14:tracePt t="35229" x="5708650" y="2660650"/>
          <p14:tracePt t="35245" x="5664200" y="2673350"/>
          <p14:tracePt t="35262" x="5619750" y="2686050"/>
          <p14:tracePt t="35278" x="5565775" y="2686050"/>
          <p14:tracePt t="35296" x="5489575" y="2686050"/>
          <p14:tracePt t="35312" x="5426075" y="2682875"/>
          <p14:tracePt t="35329" x="5343525" y="2663825"/>
          <p14:tracePt t="35345" x="5299075" y="2651125"/>
          <p14:tracePt t="35362" x="5260975" y="2632075"/>
          <p14:tracePt t="35379" x="5191125" y="2613025"/>
          <p14:tracePt t="35396" x="5146675" y="2597150"/>
          <p14:tracePt t="35413" x="5099050" y="2584450"/>
          <p14:tracePt t="35429" x="5038725" y="2584450"/>
          <p14:tracePt t="35445" x="5016500" y="2584450"/>
          <p14:tracePt t="35462" x="4987925" y="2584450"/>
          <p14:tracePt t="35479" x="4959350" y="2584450"/>
          <p14:tracePt t="35495" x="4949825" y="2584450"/>
          <p14:tracePt t="35512" x="4933950" y="2584450"/>
          <p14:tracePt t="35529" x="4921250" y="2584450"/>
          <p14:tracePt t="35545" x="4911725" y="2584450"/>
          <p14:tracePt t="35586" x="4911725" y="2581275"/>
          <p14:tracePt t="35595" x="4911725" y="2571750"/>
          <p14:tracePt t="35612" x="4911725" y="2562225"/>
          <p14:tracePt t="35628" x="4911725" y="2546350"/>
          <p14:tracePt t="35645" x="4911725" y="2530475"/>
          <p14:tracePt t="35661" x="4924425" y="2508250"/>
          <p14:tracePt t="35678" x="4949825" y="2486025"/>
          <p14:tracePt t="35696" x="4975225" y="2460625"/>
          <p14:tracePt t="35713" x="5016500" y="2435225"/>
          <p14:tracePt t="35716" x="5032375" y="2428875"/>
          <p14:tracePt t="35729" x="5080000" y="2416175"/>
          <p14:tracePt t="35745" x="5102225" y="2403475"/>
          <p14:tracePt t="35761" x="5140325" y="2387600"/>
          <p14:tracePt t="35779" x="5175250" y="2368550"/>
          <p14:tracePt t="35795" x="5200650" y="2359025"/>
          <p14:tracePt t="35812" x="5210175" y="2352675"/>
          <p14:tracePt t="35829" x="5222875" y="2346325"/>
          <p14:tracePt t="36163" x="5219700" y="2374900"/>
          <p14:tracePt t="36170" x="5213350" y="2422525"/>
          <p14:tracePt t="36178" x="5213350" y="2457450"/>
          <p14:tracePt t="36195" x="5197475" y="2533650"/>
          <p14:tracePt t="36212" x="5191125" y="2613025"/>
          <p14:tracePt t="36228" x="5172075" y="2657475"/>
          <p14:tracePt t="36262" x="5137150" y="2813050"/>
          <p14:tracePt t="36295" x="5102225" y="2952750"/>
          <p14:tracePt t="36312" x="5080000" y="3044825"/>
          <p14:tracePt t="36329" x="5067300" y="3067050"/>
          <p14:tracePt t="36345" x="5057775" y="3092450"/>
          <p14:tracePt t="36362" x="5035550" y="3092450"/>
          <p14:tracePt t="36378" x="5026025" y="3092450"/>
          <p14:tracePt t="36411" x="5016500" y="3092450"/>
          <p14:tracePt t="36428" x="5013325" y="3092450"/>
          <p14:tracePt t="36803" x="5032375" y="3111500"/>
          <p14:tracePt t="36810" x="5064125" y="3133725"/>
          <p14:tracePt t="36817" x="5092700" y="3155950"/>
          <p14:tracePt t="36828" x="5111750" y="3175000"/>
          <p14:tracePt t="36845" x="5178425" y="3213100"/>
          <p14:tracePt t="36861" x="5226050" y="3235325"/>
          <p14:tracePt t="36878" x="5260975" y="3248025"/>
          <p14:tracePt t="36895" x="5327650" y="3267075"/>
          <p14:tracePt t="36912" x="5372100" y="3279775"/>
          <p14:tracePt t="36928" x="5403850" y="3298825"/>
          <p14:tracePt t="36945" x="5435600" y="3302000"/>
          <p14:tracePt t="36961" x="5445125" y="3302000"/>
          <p14:tracePt t="36979" x="5467350" y="3302000"/>
          <p14:tracePt t="36995" x="5499100" y="3302000"/>
          <p14:tracePt t="37012" x="5527675" y="3302000"/>
          <p14:tracePt t="37029" x="5549900" y="3302000"/>
          <p14:tracePt t="37045" x="5591175" y="3302000"/>
          <p14:tracePt t="37061" x="5613400" y="3302000"/>
          <p14:tracePt t="37078" x="5635625" y="3302000"/>
          <p14:tracePt t="37095" x="5648325" y="3302000"/>
          <p14:tracePt t="37112" x="5657850" y="3302000"/>
          <p14:tracePt t="37129" x="5664200" y="3302000"/>
          <p14:tracePt t="37202" x="5661025" y="3302000"/>
          <p14:tracePt t="37209" x="5657850" y="3302000"/>
          <p14:tracePt t="37216" x="5651500" y="3302000"/>
          <p14:tracePt t="37228" x="5648325" y="3302000"/>
          <p14:tracePt t="37245" x="5607050" y="3302000"/>
          <p14:tracePt t="37261" x="5584825" y="3302000"/>
          <p14:tracePt t="37278" x="5556250" y="3298825"/>
          <p14:tracePt t="37295" x="5492750" y="3279775"/>
          <p14:tracePt t="37312" x="5438775" y="3267075"/>
          <p14:tracePt t="37329" x="5349875" y="3248025"/>
          <p14:tracePt t="37345" x="5305425" y="3241675"/>
          <p14:tracePt t="37362" x="5260975" y="3235325"/>
          <p14:tracePt t="37379" x="5213350" y="3235325"/>
          <p14:tracePt t="37395" x="5197475" y="3235325"/>
          <p14:tracePt t="37412" x="5187950" y="3235325"/>
          <p14:tracePt t="37429" x="5165725" y="3235325"/>
          <p14:tracePt t="37445" x="5156200" y="3235325"/>
          <p14:tracePt t="37461" x="5153025" y="3235325"/>
          <p14:tracePt t="37529" x="5165725" y="3235325"/>
          <p14:tracePt t="37536" x="5175250" y="3235325"/>
          <p14:tracePt t="37545" x="5200650" y="3235325"/>
          <p14:tracePt t="37562" x="5260975" y="3235325"/>
          <p14:tracePt t="37578" x="5368925" y="3235325"/>
          <p14:tracePt t="37595" x="5429250" y="3235325"/>
          <p14:tracePt t="37613" x="5489575" y="3235325"/>
          <p14:tracePt t="37628" x="5559425" y="3213100"/>
          <p14:tracePt t="37645" x="5613400" y="3200400"/>
          <p14:tracePt t="37662" x="5657850" y="3200400"/>
          <p14:tracePt t="37679" x="5705475" y="3194050"/>
          <p14:tracePt t="37695" x="5730875" y="3190875"/>
          <p14:tracePt t="37712" x="5740400" y="3190875"/>
          <p14:tracePt t="37729" x="5753100" y="3190875"/>
          <p14:tracePt t="40881" x="5800725" y="3175000"/>
          <p14:tracePt t="40888" x="5861050" y="3159125"/>
          <p14:tracePt t="40895" x="5921375" y="3140075"/>
          <p14:tracePt t="40911" x="6051550" y="3124200"/>
          <p14:tracePt t="40927" x="6213475" y="3095625"/>
          <p14:tracePt t="40945" x="6388100" y="3079750"/>
          <p14:tracePt t="40977" x="6648450" y="3044825"/>
          <p14:tracePt t="41011" x="6978650" y="2984500"/>
          <p14:tracePt t="41028" x="7108825" y="2949575"/>
          <p14:tracePt t="41045" x="7267575" y="2892425"/>
          <p14:tracePt t="41061" x="7334250" y="2860675"/>
          <p14:tracePt t="41077" x="7381875" y="2841625"/>
          <p14:tracePt t="41095" x="7410450" y="2825750"/>
          <p14:tracePt t="41111" x="7426325" y="2816225"/>
          <p14:tracePt t="41127" x="7429500" y="2806700"/>
          <p14:tracePt t="41161" x="7429500" y="2794000"/>
          <p14:tracePt t="41202" x="7429500" y="2790825"/>
          <p14:tracePt t="41209" x="7429500" y="2784475"/>
          <p14:tracePt t="41216" x="7416800" y="2784475"/>
          <p14:tracePt t="41228" x="7413625" y="2781300"/>
          <p14:tracePt t="41244" x="7397750" y="2771775"/>
          <p14:tracePt t="41261" x="7394575" y="2762250"/>
          <p14:tracePt t="41278" x="7394575" y="2746375"/>
          <p14:tracePt t="41295" x="7394575" y="2730500"/>
          <p14:tracePt t="41311" x="7394575" y="2720975"/>
          <p14:tracePt t="41327" x="7400925" y="2692400"/>
          <p14:tracePt t="41345" x="7416800" y="2670175"/>
          <p14:tracePt t="41361" x="7432675" y="2654300"/>
          <p14:tracePt t="41378" x="7442200" y="2635250"/>
          <p14:tracePt t="41395" x="7473950" y="2600325"/>
          <p14:tracePt t="41411" x="7521575" y="2565400"/>
          <p14:tracePt t="41428" x="7559675" y="2540000"/>
          <p14:tracePt t="41445" x="7604125" y="2501900"/>
          <p14:tracePt t="41461" x="7626350" y="2476500"/>
          <p14:tracePt t="41478" x="7648575" y="2432050"/>
          <p14:tracePt t="41494" x="7667625" y="2368550"/>
          <p14:tracePt t="41511" x="7667625" y="2346325"/>
          <p14:tracePt t="41528" x="7667625" y="2336800"/>
          <p14:tracePt t="41545" x="7667625" y="2314575"/>
          <p14:tracePt t="41561" x="7667625" y="2305050"/>
          <p14:tracePt t="41578" x="7667625" y="2273300"/>
          <p14:tracePt t="41594" x="7658100" y="2247900"/>
          <p14:tracePt t="41611" x="7645400" y="2225675"/>
          <p14:tracePt t="41628" x="7629525" y="2197100"/>
          <p14:tracePt t="41644" x="7613650" y="2187575"/>
          <p14:tracePt t="41661" x="7604125" y="2178050"/>
          <p14:tracePt t="41678" x="7588250" y="2159000"/>
          <p14:tracePt t="41694" x="7559675" y="2146300"/>
          <p14:tracePt t="41711" x="7534275" y="2133600"/>
          <p14:tracePt t="41728" x="7486650" y="2114550"/>
          <p14:tracePt t="41744" x="7461250" y="2098675"/>
          <p14:tracePt t="41761" x="7432675" y="2098675"/>
          <p14:tracePt t="41778" x="7416800" y="2098675"/>
          <p14:tracePt t="41794" x="7407275" y="2098675"/>
          <p14:tracePt t="41811" x="7397750" y="2098675"/>
          <p14:tracePt t="41827" x="7378700" y="2098675"/>
          <p14:tracePt t="41844" x="7369175" y="2098675"/>
          <p14:tracePt t="41861" x="7353300" y="2098675"/>
          <p14:tracePt t="41877" x="7334250" y="2098675"/>
          <p14:tracePt t="41894" x="7324725" y="2098675"/>
          <p14:tracePt t="41911" x="7312025" y="2111375"/>
          <p14:tracePt t="41927" x="7299325" y="2120900"/>
          <p14:tracePt t="41944" x="7283450" y="2124075"/>
          <p14:tracePt t="41961" x="7273925" y="2130425"/>
          <p14:tracePt t="41978" x="7258050" y="2139950"/>
          <p14:tracePt t="41994" x="7248525" y="2143125"/>
          <p14:tracePt t="42011" x="7232650" y="2149475"/>
          <p14:tracePt t="42027" x="7219950" y="2171700"/>
          <p14:tracePt t="42045" x="7210425" y="2181225"/>
          <p14:tracePt t="42061" x="7197725" y="2190750"/>
          <p14:tracePt t="42078" x="7178675" y="2200275"/>
          <p14:tracePt t="42094" x="7156450" y="2209800"/>
          <p14:tracePt t="42112" x="7115175" y="2228850"/>
          <p14:tracePt t="42128" x="7092950" y="2241550"/>
          <p14:tracePt t="42144" x="7061200" y="2244725"/>
          <p14:tracePt t="42161" x="7045325" y="2257425"/>
          <p14:tracePt t="42178" x="7029450" y="2276475"/>
          <p14:tracePt t="42194" x="7013575" y="2286000"/>
          <p14:tracePt t="42212" x="7000875" y="2301875"/>
          <p14:tracePt t="42228" x="6988175" y="2317750"/>
          <p14:tracePt t="42245" x="6972300" y="2327275"/>
          <p14:tracePt t="42262" x="6946900" y="2343150"/>
          <p14:tracePt t="42278" x="6937375" y="2352675"/>
          <p14:tracePt t="42294" x="6924675" y="2368550"/>
          <p14:tracePt t="42312" x="6905625" y="2384425"/>
          <p14:tracePt t="42328" x="6899275" y="2393950"/>
          <p14:tracePt t="42345" x="6899275" y="2403475"/>
          <p14:tracePt t="42362" x="6899275" y="2422525"/>
          <p14:tracePt t="42379" x="6902450" y="2435225"/>
          <p14:tracePt t="42395" x="6918325" y="2444750"/>
          <p14:tracePt t="42411" x="6946900" y="2460625"/>
          <p14:tracePt t="42428" x="6985000" y="2479675"/>
          <p14:tracePt t="42445" x="7019925" y="2479675"/>
          <p14:tracePt t="42461" x="7089775" y="2486025"/>
          <p14:tracePt t="42477" x="7134225" y="2486025"/>
          <p14:tracePt t="42496" x="7178675" y="2486025"/>
          <p14:tracePt t="42512" x="7219950" y="2486025"/>
          <p14:tracePt t="42529" x="7248525" y="2486025"/>
          <p14:tracePt t="42544" x="7264400" y="2486025"/>
          <p14:tracePt t="42561" x="7296150" y="2486025"/>
          <p14:tracePt t="42577" x="7318375" y="2486025"/>
          <p14:tracePt t="42595" x="7340600" y="2486025"/>
          <p14:tracePt t="42611" x="7356475" y="2486025"/>
          <p14:tracePt t="42627" x="7366000" y="2486025"/>
          <p14:tracePt t="42645" x="7375525" y="2482850"/>
          <p14:tracePt t="42661" x="7394575" y="2466975"/>
          <p14:tracePt t="42678" x="7400925" y="2457450"/>
          <p14:tracePt t="42694" x="7410450" y="2447925"/>
          <p14:tracePt t="42711" x="7419975" y="2435225"/>
          <p14:tracePt t="42728" x="7429500" y="2413000"/>
          <p14:tracePt t="42745" x="7442200" y="2381250"/>
          <p14:tracePt t="42762" x="7448550" y="2311400"/>
          <p14:tracePt t="42778" x="7448550" y="2266950"/>
          <p14:tracePt t="42795" x="7445375" y="2219325"/>
          <p14:tracePt t="42811" x="7432675" y="2209800"/>
          <p14:tracePt t="42827" x="7432675" y="2200275"/>
          <p14:tracePt t="42845" x="7432675" y="2187575"/>
          <p14:tracePt t="42878" x="7429500" y="2178050"/>
          <p14:tracePt t="42895" x="7419975" y="2162175"/>
          <p14:tracePt t="42911" x="7410450" y="2152650"/>
          <p14:tracePt t="42927" x="7400925" y="2149475"/>
          <p14:tracePt t="42945" x="7378700" y="2139950"/>
          <p14:tracePt t="43010" x="7375525" y="2139950"/>
          <p14:tracePt t="43018" x="7369175" y="2139950"/>
          <p14:tracePt t="43028" x="7362825" y="2139950"/>
          <p14:tracePt t="43045" x="7350125" y="2139950"/>
          <p14:tracePt t="43061" x="7334250" y="2139950"/>
          <p14:tracePt t="43077" x="7324725" y="2139950"/>
          <p14:tracePt t="43095" x="7308850" y="2139950"/>
          <p14:tracePt t="43111" x="7299325" y="2139950"/>
          <p14:tracePt t="43127" x="7283450" y="2139950"/>
          <p14:tracePt t="43145" x="7270750" y="2139950"/>
          <p14:tracePt t="43161" x="7261225" y="2149475"/>
          <p14:tracePt t="43177" x="7251700" y="2155825"/>
          <p14:tracePt t="43194" x="7223125" y="2165350"/>
          <p14:tracePt t="43211" x="7213600" y="2171700"/>
          <p14:tracePt t="43228" x="7204075" y="2187575"/>
          <p14:tracePt t="43244" x="7181850" y="2203450"/>
          <p14:tracePt t="43261" x="7172325" y="2212975"/>
          <p14:tracePt t="43277" x="7162800" y="2222500"/>
          <p14:tracePt t="43279" x="7159625" y="2225675"/>
          <p14:tracePt t="43295" x="7146925" y="2241550"/>
          <p14:tracePt t="43311" x="7121525" y="2254250"/>
          <p14:tracePt t="43329" x="7096125" y="2263775"/>
          <p14:tracePt t="43345" x="7061200" y="2295525"/>
          <p14:tracePt t="43361" x="7048500" y="2305050"/>
          <p14:tracePt t="43378" x="7038975" y="2314575"/>
          <p14:tracePt t="43394" x="7026275" y="2330450"/>
          <p14:tracePt t="43411" x="7010400" y="2346325"/>
          <p14:tracePt t="43427" x="6997700" y="2355850"/>
          <p14:tracePt t="43444" x="6994525" y="2371725"/>
          <p14:tracePt t="43461" x="6994525" y="2381250"/>
          <p14:tracePt t="43477" x="6994525" y="2397125"/>
          <p14:tracePt t="43494" x="6994525" y="2409825"/>
          <p14:tracePt t="43511" x="6994525" y="2419350"/>
          <p14:tracePt t="43527" x="7007225" y="2428875"/>
          <p14:tracePt t="43544" x="7051675" y="2435225"/>
          <p14:tracePt t="43561" x="7080250" y="2435225"/>
          <p14:tracePt t="43577" x="7102475" y="2435225"/>
          <p14:tracePt t="43595" x="7124700" y="2435225"/>
          <p14:tracePt t="43611" x="7143750" y="2435225"/>
          <p14:tracePt t="43628" x="7172325" y="2435225"/>
          <p14:tracePt t="43644" x="7191375" y="2435225"/>
          <p14:tracePt t="43661" x="7200900" y="2435225"/>
          <p14:tracePt t="43678" x="7216775" y="2425700"/>
          <p14:tracePt t="43694" x="7226300" y="2419350"/>
          <p14:tracePt t="43711" x="7242175" y="2413000"/>
          <p14:tracePt t="43728" x="7251700" y="2400300"/>
          <p14:tracePt t="43744" x="7261225" y="2384425"/>
          <p14:tracePt t="43761" x="7267575" y="2374900"/>
          <p14:tracePt t="43778" x="7277100" y="2368550"/>
          <p14:tracePt t="43794" x="7280275" y="2359025"/>
          <p14:tracePt t="43811" x="7292975" y="2349500"/>
          <p14:tracePt t="43828" x="7296150" y="2324100"/>
          <p14:tracePt t="43844" x="7296150" y="2308225"/>
          <p14:tracePt t="43861" x="7296150" y="2298700"/>
          <p14:tracePt t="43877" x="7296150" y="2286000"/>
          <p14:tracePt t="44141" x="7324725" y="2266950"/>
          <p14:tracePt t="44148" x="7366000" y="2241550"/>
          <p14:tracePt t="44162" x="7426325" y="2187575"/>
          <p14:tracePt t="44177" x="7496175" y="2133600"/>
          <p14:tracePt t="44194" x="7562850" y="2060575"/>
          <p14:tracePt t="44212" x="7664450" y="1905000"/>
          <p14:tracePt t="44228" x="7715250" y="1803400"/>
          <p14:tracePt t="44245" x="7756525" y="1714500"/>
          <p14:tracePt t="44262" x="7816850" y="1543050"/>
          <p14:tracePt t="44277" x="7839075" y="1466850"/>
          <p14:tracePt t="44294" x="7858125" y="1428750"/>
          <p14:tracePt t="44312" x="7864475" y="1381125"/>
          <p14:tracePt t="44327" x="7864475" y="1371600"/>
          <p14:tracePt t="44344" x="7864475" y="1355725"/>
          <p14:tracePt t="44361" x="7864475" y="1346200"/>
          <p14:tracePt t="44618" x="7858125" y="1346200"/>
          <p14:tracePt t="44625" x="7851775" y="1346200"/>
          <p14:tracePt t="44632" x="7848600" y="1346200"/>
          <p14:tracePt t="44644" x="7842250" y="1346200"/>
          <p14:tracePt t="44661" x="7832725" y="1346200"/>
          <p14:tracePt t="44694" x="7829550" y="1346200"/>
          <p14:tracePt t="45053" x="7816850" y="1349375"/>
          <p14:tracePt t="45060" x="7807325" y="1355725"/>
          <p14:tracePt t="45065" x="7794625" y="1358900"/>
          <p14:tracePt t="45077" x="7775575" y="1365250"/>
          <p14:tracePt t="45095" x="7759700" y="1387475"/>
          <p14:tracePt t="45128" x="7740650" y="1397000"/>
          <p14:tracePt t="45160" x="7737475" y="1390650"/>
          <p14:tracePt t="45177" x="7737475" y="1374775"/>
          <p14:tracePt t="45194" x="7743825" y="1358900"/>
          <p14:tracePt t="45211" x="7743825" y="1349375"/>
          <p14:tracePt t="45245" x="7753350" y="1349375"/>
          <p14:tracePt t="45261" x="7762875" y="1352550"/>
          <p14:tracePt t="45278" x="7772400" y="1362075"/>
          <p14:tracePt t="45294" x="7800975" y="1409700"/>
          <p14:tracePt t="45311" x="7832725" y="1476375"/>
          <p14:tracePt t="45327" x="7867650" y="1546225"/>
          <p14:tracePt t="45344" x="7947025" y="1717675"/>
          <p14:tracePt t="45361" x="8001000" y="1851025"/>
          <p14:tracePt t="45377" x="8061325" y="1955800"/>
          <p14:tracePt t="45394" x="8143875" y="2108200"/>
          <p14:tracePt t="45411" x="8204200" y="2200275"/>
          <p14:tracePt t="45427" x="8232775" y="2276475"/>
          <p14:tracePt t="45444" x="8274050" y="2336800"/>
          <p14:tracePt t="45461" x="8293100" y="2368550"/>
          <p14:tracePt t="45477" x="8302625" y="2390775"/>
          <p14:tracePt t="45494" x="8324850" y="2406650"/>
          <p14:tracePt t="45510" x="8334375" y="2422525"/>
          <p14:tracePt t="45527" x="8340725" y="2422525"/>
          <p14:tracePt t="45544" x="8343900" y="2422525"/>
          <p14:tracePt t="45561" x="8343900" y="2419350"/>
          <p14:tracePt t="45578" x="8353425" y="2400300"/>
          <p14:tracePt t="45594" x="8366125" y="2384425"/>
          <p14:tracePt t="45610" x="8366125" y="2374900"/>
          <p14:tracePt t="45628" x="8375650" y="2352675"/>
          <p14:tracePt t="45644" x="8375650" y="2343150"/>
          <p14:tracePt t="45661" x="8375650" y="2339975"/>
          <p14:tracePt t="45678" x="8375650" y="2333625"/>
          <p14:tracePt t="45694" x="8375650" y="2330450"/>
          <p14:tracePt t="45711" x="8375650" y="2320925"/>
          <p14:tracePt t="45764" x="8375650" y="2308225"/>
          <p14:tracePt t="45771" x="8375650" y="2305050"/>
          <p14:tracePt t="45785" x="8375650" y="2298700"/>
          <p14:tracePt t="45814" x="8375650" y="2295525"/>
          <p14:tracePt t="46106" x="8372475" y="2247900"/>
          <p14:tracePt t="46112" x="8366125" y="2222500"/>
          <p14:tracePt t="46127" x="8350250" y="2159000"/>
          <p14:tracePt t="46144" x="8312150" y="2079625"/>
          <p14:tracePt t="46161" x="8283575" y="2012950"/>
          <p14:tracePt t="46177" x="8204200" y="1911350"/>
          <p14:tracePt t="46195" x="8178800" y="1863725"/>
          <p14:tracePt t="46211" x="8147050" y="1828800"/>
          <p14:tracePt t="46227" x="8137525" y="1812925"/>
          <p14:tracePt t="46244" x="8131175" y="1803400"/>
          <p14:tracePt t="46261" x="8131175" y="1793875"/>
          <p14:tracePt t="46277" x="8128000" y="1793875"/>
          <p14:tracePt t="46294" x="8121650" y="1784350"/>
          <p14:tracePt t="46312" x="8099425" y="1762125"/>
          <p14:tracePt t="46327" x="8089900" y="1752600"/>
          <p14:tracePt t="46345" x="8080375" y="1743075"/>
          <p14:tracePt t="46361" x="8080375" y="1727200"/>
          <p14:tracePt t="46377" x="8080375" y="1704975"/>
          <p14:tracePt t="46394" x="8080375" y="1676400"/>
          <p14:tracePt t="46412" x="8080375" y="1612900"/>
          <p14:tracePt t="46428" x="8080375" y="1571625"/>
          <p14:tracePt t="46444" x="8080375" y="1527175"/>
          <p14:tracePt t="46461" x="8080375" y="1492250"/>
          <p14:tracePt t="46477" x="8080375" y="1463675"/>
          <p14:tracePt t="46494" x="8080375" y="1441450"/>
          <p14:tracePt t="46510" x="8096250" y="1400175"/>
          <p14:tracePt t="46527" x="8105775" y="1374775"/>
          <p14:tracePt t="46544" x="8124825" y="1336675"/>
          <p14:tracePt t="46561" x="8137525" y="1304925"/>
          <p14:tracePt t="46578" x="8137525" y="1289050"/>
          <p14:tracePt t="46594" x="8137525" y="1276350"/>
          <p14:tracePt t="46611" x="8137525" y="1266825"/>
          <p14:tracePt t="46660" x="8137525" y="1263650"/>
          <p14:tracePt t="46682" x="8137525" y="1257300"/>
          <p14:tracePt t="46696" x="8137525" y="1254125"/>
          <p14:tracePt t="46803" x="8137525" y="1247775"/>
          <p14:tracePt t="46810" x="8118475" y="1238250"/>
          <p14:tracePt t="46816" x="8108950" y="1231900"/>
          <p14:tracePt t="46827" x="8096250" y="1225550"/>
          <p14:tracePt t="46845" x="8045450" y="1193800"/>
          <p14:tracePt t="46861" x="8004175" y="1162050"/>
          <p14:tracePt t="46877" x="7943850" y="1139825"/>
          <p14:tracePt t="46895" x="7851775" y="1120775"/>
          <p14:tracePt t="46911" x="7813675" y="1101725"/>
          <p14:tracePt t="46927" x="7769225" y="1092200"/>
          <p14:tracePt t="46944" x="7734300" y="1089025"/>
          <p14:tracePt t="46960" x="7699375" y="1089025"/>
          <p14:tracePt t="46977" x="7677150" y="1089025"/>
          <p14:tracePt t="46995" x="7635875" y="1089025"/>
          <p14:tracePt t="47011" x="7626350" y="1089025"/>
          <p14:tracePt t="47027" x="7610475" y="1089025"/>
          <p14:tracePt t="47045" x="7597775" y="1098550"/>
          <p14:tracePt t="47060" x="7575550" y="1111250"/>
          <p14:tracePt t="47077" x="7543800" y="1123950"/>
          <p14:tracePt t="47094" x="7508875" y="1139825"/>
          <p14:tracePt t="47110" x="7477125" y="1152525"/>
          <p14:tracePt t="47127" x="7467600" y="1168400"/>
          <p14:tracePt t="47144" x="7451725" y="1184275"/>
          <p14:tracePt t="47161" x="7435850" y="1193800"/>
          <p14:tracePt t="47177" x="7426325" y="1209675"/>
          <p14:tracePt t="47194" x="7410450" y="1241425"/>
          <p14:tracePt t="47211" x="7400925" y="1250950"/>
          <p14:tracePt t="47228" x="7391400" y="1260475"/>
          <p14:tracePt t="47244" x="7391400" y="1282700"/>
          <p14:tracePt t="47261" x="7391400" y="1292225"/>
          <p14:tracePt t="47277" x="7391400" y="1295400"/>
          <p14:tracePt t="47713" x="7400925" y="1352550"/>
          <p14:tracePt t="47721" x="7426325" y="1403350"/>
          <p14:tracePt t="47727" x="7445375" y="1473200"/>
          <p14:tracePt t="47744" x="7508875" y="1638300"/>
          <p14:tracePt t="47761" x="7585075" y="1828800"/>
          <p14:tracePt t="47777" x="7667625" y="2098675"/>
          <p14:tracePt t="47810" x="7734300" y="2457450"/>
          <p14:tracePt t="47844" x="7778750" y="2863850"/>
          <p14:tracePt t="47862" x="7778750" y="2978150"/>
          <p14:tracePt t="47878" x="7778750" y="3108325"/>
          <p14:tracePt t="47894" x="7769225" y="3171825"/>
          <p14:tracePt t="47911" x="7731125" y="3238500"/>
          <p14:tracePt t="47927" x="7677150" y="3298825"/>
          <p14:tracePt t="47944" x="7635875" y="3330575"/>
          <p14:tracePt t="47961" x="7588250" y="3381375"/>
          <p14:tracePt t="47977" x="7527925" y="3435350"/>
          <p14:tracePt t="47993" x="7496175" y="3467100"/>
          <p14:tracePt t="48011" x="7464425" y="3498850"/>
          <p14:tracePt t="48028" x="7426325" y="3540125"/>
          <p14:tracePt t="48044" x="7388225" y="3562350"/>
          <p14:tracePt t="48061" x="7343775" y="3575050"/>
          <p14:tracePt t="48077" x="7292975" y="3581400"/>
          <p14:tracePt t="48094" x="7251700" y="3581400"/>
          <p14:tracePt t="48110" x="7213600" y="3578225"/>
          <p14:tracePt t="48128" x="7156450" y="3559175"/>
          <p14:tracePt t="48145" x="7118350" y="3524250"/>
          <p14:tracePt t="48162" x="7051675" y="3479800"/>
          <p14:tracePt t="48177" x="7000875" y="3429000"/>
          <p14:tracePt t="48194" x="6943725" y="3355975"/>
          <p14:tracePt t="48211" x="6867525" y="3263900"/>
          <p14:tracePt t="48227" x="6832600" y="3216275"/>
          <p14:tracePt t="48244" x="6800850" y="3190875"/>
          <p14:tracePt t="48261" x="6784975" y="3155950"/>
          <p14:tracePt t="48277" x="6775450" y="3146425"/>
          <p14:tracePt t="48294" x="6765925" y="3136900"/>
          <p14:tracePt t="48311" x="6765925" y="3114675"/>
          <p14:tracePt t="48327" x="6765925" y="3105150"/>
          <p14:tracePt t="48344" x="6765925" y="3095625"/>
          <p14:tracePt t="48361" x="6772275" y="3082925"/>
          <p14:tracePt t="48377" x="6781800" y="3067050"/>
          <p14:tracePt t="48394" x="6797675" y="3054350"/>
          <p14:tracePt t="48411" x="6845300" y="3054350"/>
          <p14:tracePt t="48427" x="6889750" y="3054350"/>
          <p14:tracePt t="48444" x="6934200" y="3054350"/>
          <p14:tracePt t="48461" x="6994525" y="3054350"/>
          <p14:tracePt t="48477" x="7038975" y="3054350"/>
          <p14:tracePt t="48494" x="7102475" y="3067050"/>
          <p14:tracePt t="48511" x="7181850" y="3086100"/>
          <p14:tracePt t="48527" x="7232650" y="3098800"/>
          <p14:tracePt t="48544" x="7277100" y="3105150"/>
          <p14:tracePt t="48561" x="7350125" y="3124200"/>
          <p14:tracePt t="48577" x="7407275" y="3146425"/>
          <p14:tracePt t="48594" x="7467600" y="3152775"/>
          <p14:tracePt t="48610" x="7556500" y="3165475"/>
          <p14:tracePt t="48627" x="7600950" y="3171825"/>
          <p14:tracePt t="48645" x="7639050" y="3184525"/>
          <p14:tracePt t="48661" x="7680325" y="3209925"/>
          <p14:tracePt t="48678" x="7705725" y="3222625"/>
          <p14:tracePt t="48694" x="7727950" y="3232150"/>
          <p14:tracePt t="48711" x="7750175" y="3241675"/>
          <p14:tracePt t="48727" x="7759700" y="3248025"/>
          <p14:tracePt t="48744" x="7772400" y="3248025"/>
          <p14:tracePt t="48761" x="7785100" y="3248025"/>
          <p14:tracePt t="48839" x="7785100" y="3251200"/>
          <p14:tracePt t="48854" x="7785100" y="3257550"/>
          <p14:tracePt t="48868" x="7785100" y="3267075"/>
          <p14:tracePt t="48877" x="7785100" y="3273425"/>
          <p14:tracePt t="48894" x="7766050" y="3273425"/>
          <p14:tracePt t="48911" x="7750175" y="3273425"/>
          <p14:tracePt t="48927" x="7705725" y="3273425"/>
          <p14:tracePt t="48944" x="7594600" y="3244850"/>
          <p14:tracePt t="48961" x="7518400" y="3228975"/>
          <p14:tracePt t="48977" x="7454900" y="3216275"/>
          <p14:tracePt t="48995" x="7321550" y="3194050"/>
          <p14:tracePt t="49010" x="7235825" y="3168650"/>
          <p14:tracePt t="49027" x="7150100" y="3152775"/>
          <p14:tracePt t="49044" x="7038975" y="3130550"/>
          <p14:tracePt t="49060" x="6981825" y="3124200"/>
          <p14:tracePt t="49078" x="6946900" y="3124200"/>
          <p14:tracePt t="49094" x="6931025" y="3124200"/>
          <p14:tracePt t="49111" x="6921500" y="3124200"/>
          <p14:tracePt t="49144" x="6921500" y="3117850"/>
          <p14:tracePt t="49160" x="6924675" y="3101975"/>
          <p14:tracePt t="49177" x="6940550" y="3092450"/>
          <p14:tracePt t="49194" x="6988175" y="3086100"/>
          <p14:tracePt t="49210" x="7038975" y="3086100"/>
          <p14:tracePt t="49227" x="7099300" y="3086100"/>
          <p14:tracePt t="49244" x="7185025" y="3086100"/>
          <p14:tracePt t="49260" x="7254875" y="3086100"/>
          <p14:tracePt t="49277" x="7337425" y="3086100"/>
          <p14:tracePt t="49294" x="7454900" y="3092450"/>
          <p14:tracePt t="49311" x="7524750" y="3092450"/>
          <p14:tracePt t="49327" x="7569200" y="3098800"/>
          <p14:tracePt t="49344" x="7632700" y="3105150"/>
          <p14:tracePt t="49361" x="7696200" y="3117850"/>
          <p14:tracePt t="49377" x="7747000" y="3130550"/>
          <p14:tracePt t="49394" x="7829550" y="3152775"/>
          <p14:tracePt t="49410" x="7886700" y="3171825"/>
          <p14:tracePt t="49427" x="7934325" y="3206750"/>
          <p14:tracePt t="49444" x="7997825" y="3244850"/>
          <p14:tracePt t="49460" x="8032750" y="3276600"/>
          <p14:tracePt t="49477" x="8070850" y="3302000"/>
          <p14:tracePt t="49494" x="8105775" y="3327400"/>
          <p14:tracePt t="49510" x="8128000" y="3340100"/>
          <p14:tracePt t="49527" x="8137525" y="3349625"/>
          <p14:tracePt t="49544" x="8143875" y="3362325"/>
          <p14:tracePt t="49560" x="8143875" y="3378200"/>
          <p14:tracePt t="49577" x="8143875" y="3387725"/>
          <p14:tracePt t="49593" x="8131175" y="3394075"/>
          <p14:tracePt t="49611" x="8118475" y="3394075"/>
          <p14:tracePt t="49628" x="8089900" y="3394075"/>
          <p14:tracePt t="49644" x="8061325" y="3394075"/>
          <p14:tracePt t="49660" x="8026400" y="3394075"/>
          <p14:tracePt t="49677" x="7931150" y="3394075"/>
          <p14:tracePt t="49694" x="7880350" y="3394075"/>
          <p14:tracePt t="49711" x="7820025" y="3394075"/>
          <p14:tracePt t="49728" x="7750175" y="3394075"/>
          <p14:tracePt t="49744" x="7705725" y="3394075"/>
          <p14:tracePt t="49760" x="7654925" y="3394075"/>
          <p14:tracePt t="49777" x="7600950" y="3394075"/>
          <p14:tracePt t="49794" x="7578725" y="3394075"/>
          <p14:tracePt t="49811" x="7550150" y="3394075"/>
          <p14:tracePt t="49827" x="7515225" y="3394075"/>
          <p14:tracePt t="49844" x="7493000" y="3394075"/>
          <p14:tracePt t="49860" x="7483475" y="3394075"/>
          <p14:tracePt t="49877" x="7470775" y="3394075"/>
          <p14:tracePt t="49895" x="7461250" y="3394075"/>
          <p14:tracePt t="49910" x="7445375" y="3394075"/>
          <p14:tracePt t="49948" x="7439025" y="3394075"/>
          <p14:tracePt t="50191" x="7451725" y="3394075"/>
          <p14:tracePt t="50198" x="7458075" y="3390900"/>
          <p14:tracePt t="50211" x="7467600" y="3390900"/>
          <p14:tracePt t="50227" x="7477125" y="3390900"/>
          <p14:tracePt t="50244" x="7483475" y="3390900"/>
          <p14:tracePt t="50261" x="7502525" y="3390900"/>
          <p14:tracePt t="50277" x="7512050" y="3390900"/>
          <p14:tracePt t="50294" x="7527925" y="3390900"/>
          <p14:tracePt t="50311" x="7569200" y="3390900"/>
          <p14:tracePt t="50327" x="7604125" y="3390900"/>
          <p14:tracePt t="50344" x="7648575" y="3390900"/>
          <p14:tracePt t="50361" x="7702550" y="3390900"/>
          <p14:tracePt t="50377" x="7747000" y="3390900"/>
          <p14:tracePt t="50394" x="7775575" y="3390900"/>
          <p14:tracePt t="50411" x="7832725" y="3390900"/>
          <p14:tracePt t="50427" x="7874000" y="3390900"/>
          <p14:tracePt t="50444" x="7934325" y="3390900"/>
          <p14:tracePt t="50461" x="8020050" y="3390900"/>
          <p14:tracePt t="50477" x="8070850" y="3390900"/>
          <p14:tracePt t="50494" x="8108950" y="3390900"/>
          <p14:tracePt t="50511" x="8150225" y="3390900"/>
          <p14:tracePt t="50528" x="8169275" y="3390900"/>
          <p14:tracePt t="50544" x="8194675" y="3390900"/>
          <p14:tracePt t="50561" x="8213725" y="3390900"/>
          <p14:tracePt t="50577" x="8223250" y="3390900"/>
          <p14:tracePt t="50593" x="8239125" y="3390900"/>
          <p14:tracePt t="50660" x="8235950" y="3390900"/>
          <p14:tracePt t="50667" x="8226425" y="3390900"/>
          <p14:tracePt t="50677" x="8223250" y="3390900"/>
          <p14:tracePt t="50694" x="8213725" y="3390900"/>
          <p14:tracePt t="50711" x="8172450" y="3390900"/>
          <p14:tracePt t="50727" x="8128000" y="3384550"/>
          <p14:tracePt t="50743" x="8074025" y="3384550"/>
          <p14:tracePt t="50760" x="7988300" y="3371850"/>
          <p14:tracePt t="50777" x="7934325" y="3371850"/>
          <p14:tracePt t="50794" x="7889875" y="3365500"/>
          <p14:tracePt t="50811" x="7835900" y="3359150"/>
          <p14:tracePt t="50827" x="7813675" y="3359150"/>
          <p14:tracePt t="50844" x="7794625" y="3359150"/>
          <p14:tracePt t="50860" x="7785100" y="3359150"/>
          <p14:tracePt t="50877" x="7772400" y="3359150"/>
          <p14:tracePt t="50894" x="7759700" y="3359150"/>
          <p14:tracePt t="50911" x="7753350" y="3359150"/>
          <p14:tracePt t="53685" x="7677150" y="3359150"/>
          <p14:tracePt t="53693" x="7553325" y="3359150"/>
          <p14:tracePt t="53699" x="7439025" y="3365500"/>
          <p14:tracePt t="53710" x="7280275" y="3375025"/>
          <p14:tracePt t="53731" x="6705600" y="3448050"/>
          <p14:tracePt t="53748" x="6159500" y="3562350"/>
          <p14:tracePt t="53768" x="5314950" y="3829050"/>
          <p14:tracePt t="53795" x="4057650" y="4197350"/>
          <p14:tracePt t="53828" x="2686050" y="4778375"/>
          <p14:tracePt t="53845" x="2257425" y="4997450"/>
          <p14:tracePt t="53861" x="1939925" y="5181600"/>
          <p14:tracePt t="53879" x="1676400" y="5375275"/>
          <p14:tracePt t="53895" x="1568450" y="5483225"/>
          <p14:tracePt t="53912" x="1485900" y="5613400"/>
          <p14:tracePt t="54268" x="1412875" y="5581650"/>
          <p14:tracePt t="54276" x="1327150" y="5524500"/>
          <p14:tracePt t="54283" x="1231900" y="5476875"/>
          <p14:tracePt t="54293" x="1120775" y="5407025"/>
          <p14:tracePt t="54311" x="838200" y="5273675"/>
          <p14:tracePt t="54331" x="647700" y="5197475"/>
          <p14:tracePt t="54351" x="400050" y="5133975"/>
          <p14:tracePt t="54376" x="244475" y="5118100"/>
          <p14:tracePt t="54410" x="161925" y="5156200"/>
          <p14:tracePt t="54427" x="155575" y="5210175"/>
          <p14:tracePt t="54443" x="165100" y="5254625"/>
          <p14:tracePt t="54460" x="260350" y="5337175"/>
          <p14:tracePt t="54477" x="406400" y="5419725"/>
          <p14:tracePt t="54493" x="542925" y="5492750"/>
          <p14:tracePt t="54511" x="825500" y="5616575"/>
          <p14:tracePt t="54527" x="1016000" y="5692775"/>
          <p14:tracePt t="54544" x="1203325" y="5746750"/>
          <p14:tracePt t="54560" x="1447800" y="5794375"/>
          <p14:tracePt t="54576" x="1508125" y="5794375"/>
          <p14:tracePt t="54593" x="1571625" y="5781675"/>
          <p14:tracePt t="54610" x="1625600" y="5730875"/>
          <p14:tracePt t="54627" x="1657350" y="5689600"/>
          <p14:tracePt t="54643" x="1670050" y="5629275"/>
          <p14:tracePt t="54660" x="1670050" y="5553075"/>
          <p14:tracePt t="54676" x="1666875" y="5461000"/>
          <p14:tracePt t="54693" x="1651000" y="5407025"/>
          <p14:tracePt t="54710" x="1603375" y="5321300"/>
          <p14:tracePt t="54726" x="1577975" y="5283200"/>
          <p14:tracePt t="54744" x="1536700" y="5241925"/>
          <p14:tracePt t="54760" x="1479550" y="5203825"/>
          <p14:tracePt t="54776" x="1447800" y="5172075"/>
          <p14:tracePt t="54793" x="1416050" y="5159375"/>
          <p14:tracePt t="54810" x="1387475" y="5143500"/>
          <p14:tracePt t="54826" x="1368425" y="5143500"/>
          <p14:tracePt t="54843" x="1352550" y="5143500"/>
          <p14:tracePt t="54860" x="1311275" y="5143500"/>
          <p14:tracePt t="54876" x="1289050" y="5143500"/>
          <p14:tracePt t="54893" x="1257300" y="5156200"/>
          <p14:tracePt t="54910" x="1225550" y="5168900"/>
          <p14:tracePt t="54927" x="1203325" y="5178425"/>
          <p14:tracePt t="54943" x="1190625" y="5194300"/>
          <p14:tracePt t="54960" x="1177925" y="5203825"/>
          <p14:tracePt t="54977" x="1168400" y="5213350"/>
          <p14:tracePt t="54993" x="1152525" y="5219700"/>
          <p14:tracePt t="55010" x="1146175" y="5229225"/>
          <p14:tracePt t="55044" x="1165225" y="5229225"/>
          <p14:tracePt t="55060" x="1187450" y="5219700"/>
          <p14:tracePt t="55076" x="1203325" y="5203825"/>
          <p14:tracePt t="55094" x="1254125" y="5099050"/>
          <p14:tracePt t="55110" x="1270000" y="5026025"/>
          <p14:tracePt t="55127" x="1276350" y="4972050"/>
          <p14:tracePt t="55144" x="1276350" y="4911725"/>
          <p14:tracePt t="55160" x="1276350" y="4873625"/>
          <p14:tracePt t="55177" x="1276350" y="4851400"/>
          <p14:tracePt t="55193" x="1276350" y="4816475"/>
          <p14:tracePt t="55209" x="1276350" y="4806950"/>
          <p14:tracePt t="55227" x="1276350" y="4797425"/>
          <p14:tracePt t="55279" x="1270000" y="4797425"/>
          <p14:tracePt t="55286" x="1266825" y="4797425"/>
          <p14:tracePt t="55294" x="1260475" y="4797425"/>
          <p14:tracePt t="55310" x="1250950" y="4803775"/>
          <p14:tracePt t="55327" x="1250950" y="4813300"/>
          <p14:tracePt t="55343" x="1250950" y="4829175"/>
          <p14:tracePt t="55360" x="1250950" y="4845050"/>
          <p14:tracePt t="55377" x="1250950" y="4867275"/>
          <p14:tracePt t="55394" x="1250950" y="4914900"/>
          <p14:tracePt t="55411" x="1250950" y="4949825"/>
          <p14:tracePt t="55427" x="1250950" y="4994275"/>
          <p14:tracePt t="55443" x="1250950" y="5041900"/>
          <p14:tracePt t="55460" x="1250950" y="5064125"/>
          <p14:tracePt t="55476" x="1250950" y="5092700"/>
          <p14:tracePt t="55493" x="1250950" y="5127625"/>
          <p14:tracePt t="55510" x="1250950" y="5156200"/>
          <p14:tracePt t="55526" x="1250950" y="5172075"/>
          <p14:tracePt t="55543" x="1250950" y="5191125"/>
          <p14:tracePt t="55560" x="1250950" y="5200650"/>
          <p14:tracePt t="55771" x="1244600" y="5200650"/>
          <p14:tracePt t="55777" x="1235075" y="5207000"/>
          <p14:tracePt t="55792" x="1250950" y="5200650"/>
          <p14:tracePt t="56383" x="1231900" y="5191125"/>
          <p14:tracePt t="56390" x="1219200" y="5184775"/>
          <p14:tracePt t="56396" x="1209675" y="5178425"/>
          <p14:tracePt t="56410" x="1162050" y="5159375"/>
          <p14:tracePt t="56426" x="1114425" y="5140325"/>
          <p14:tracePt t="56443" x="1069975" y="5124450"/>
          <p14:tracePt t="56446" x="1044575" y="5118100"/>
          <p14:tracePt t="56476" x="977900" y="5105400"/>
          <p14:tracePt t="56510" x="936625" y="5105400"/>
          <p14:tracePt t="56526" x="927100" y="5105400"/>
          <p14:tracePt t="56543" x="914400" y="5105400"/>
          <p14:tracePt t="56560" x="901700" y="5105400"/>
          <p14:tracePt t="56611" x="901700" y="5108575"/>
          <p14:tracePt t="56625" x="901700" y="5114925"/>
          <p14:tracePt t="56632" x="901700" y="5118100"/>
          <p14:tracePt t="56643" x="901700" y="5124450"/>
          <p14:tracePt t="56660" x="901700" y="5137150"/>
          <p14:tracePt t="56754" x="908050" y="5137150"/>
          <p14:tracePt t="56761" x="917575" y="5137150"/>
          <p14:tracePt t="56777" x="984250" y="5121275"/>
          <p14:tracePt t="56794" x="1047750" y="5105400"/>
          <p14:tracePt t="56810" x="1187450" y="5099050"/>
          <p14:tracePt t="56827" x="1301750" y="5099050"/>
          <p14:tracePt t="56843" x="1419225" y="5099050"/>
          <p14:tracePt t="56859" x="1593850" y="5089525"/>
          <p14:tracePt t="56876" x="1730375" y="5089525"/>
          <p14:tracePt t="56893" x="1860550" y="5073650"/>
          <p14:tracePt t="56910" x="1958975" y="5051425"/>
          <p14:tracePt t="56926" x="2022475" y="5038725"/>
          <p14:tracePt t="56943" x="2076450" y="5032375"/>
          <p14:tracePt t="56960" x="2130425" y="5032375"/>
          <p14:tracePt t="56976" x="2152650" y="5032375"/>
          <p14:tracePt t="56994" x="2178050" y="5032375"/>
          <p14:tracePt t="57010" x="2187575" y="5032375"/>
          <p14:tracePt t="57026" x="2193925" y="5032375"/>
          <p14:tracePt t="57066" x="2190750" y="5032375"/>
          <p14:tracePt t="57076" x="2187575" y="5032375"/>
          <p14:tracePt t="57093" x="2139950" y="5032375"/>
          <p14:tracePt t="57110" x="2070100" y="5032375"/>
          <p14:tracePt t="57127" x="1965325" y="5035550"/>
          <p14:tracePt t="57142" x="1825625" y="5054600"/>
          <p14:tracePt t="57160" x="1647825" y="5086350"/>
          <p14:tracePt t="57177" x="1495425" y="5105400"/>
          <p14:tracePt t="57194" x="1295400" y="5159375"/>
          <p14:tracePt t="57209" x="1196975" y="5181600"/>
          <p14:tracePt t="57226" x="1079500" y="5200650"/>
          <p14:tracePt t="57243" x="958850" y="5213350"/>
          <p14:tracePt t="57259" x="898525" y="5213350"/>
          <p14:tracePt t="57277" x="844550" y="5213350"/>
          <p14:tracePt t="57293" x="796925" y="5213350"/>
          <p14:tracePt t="57310" x="774700" y="5213350"/>
          <p14:tracePt t="57326" x="758825" y="5213350"/>
          <p14:tracePt t="57343" x="746125" y="5213350"/>
          <p14:tracePt t="57359" x="736600" y="5213350"/>
          <p14:tracePt t="57393" x="736600" y="5219700"/>
          <p14:tracePt t="57414" x="742950" y="5226050"/>
          <p14:tracePt t="57426" x="752475" y="5226050"/>
          <p14:tracePt t="57443" x="806450" y="5226050"/>
          <p14:tracePt t="57460" x="866775" y="5226050"/>
          <p14:tracePt t="57476" x="946150" y="5226050"/>
          <p14:tracePt t="57478" x="981075" y="5226050"/>
          <p14:tracePt t="57493" x="1063625" y="5219700"/>
          <p14:tracePt t="57510" x="1133475" y="5219700"/>
          <p14:tracePt t="57527" x="1193800" y="5219700"/>
          <p14:tracePt t="57543" x="1257300" y="5219700"/>
          <p14:tracePt t="57560" x="1276350" y="5219700"/>
          <p14:tracePt t="57576" x="1292225" y="5219700"/>
          <p14:tracePt t="57593" x="1308100" y="5219700"/>
          <p14:tracePt t="57610" x="1317625" y="5219700"/>
          <p14:tracePt t="57626" x="1327150" y="5219700"/>
          <p14:tracePt t="57643" x="1346200" y="5219700"/>
          <p14:tracePt t="57660" x="1355725" y="5219700"/>
          <p14:tracePt t="57677" x="1368425" y="5219700"/>
          <p14:tracePt t="58298" x="1403350" y="5162550"/>
          <p14:tracePt t="58305" x="1428750" y="5102225"/>
          <p14:tracePt t="58311" x="1454150" y="5029200"/>
          <p14:tracePt t="58327" x="1520825" y="4864100"/>
          <p14:tracePt t="58343" x="1549400" y="4645025"/>
          <p14:tracePt t="58360" x="1558925" y="4416425"/>
          <p14:tracePt t="58393" x="1524000" y="3816350"/>
          <p14:tracePt t="58427" x="1441450" y="3419475"/>
          <p14:tracePt t="58445" x="1406525" y="3263900"/>
          <p14:tracePt t="58461" x="1349375" y="3127375"/>
          <p14:tracePt t="58477" x="1320800" y="3060700"/>
          <p14:tracePt t="58493" x="1282700" y="3000375"/>
          <p14:tracePt t="58510" x="1235075" y="2933700"/>
          <p14:tracePt t="58526" x="1209675" y="2886075"/>
          <p14:tracePt t="58543" x="1190625" y="2847975"/>
          <p14:tracePt t="58559" x="1171575" y="2803525"/>
          <p14:tracePt t="58576" x="1139825" y="2736850"/>
          <p14:tracePt t="58592" x="1120775" y="2698750"/>
          <p14:tracePt t="58610" x="1073150" y="2625725"/>
          <p14:tracePt t="58626" x="1044575" y="2578100"/>
          <p14:tracePt t="58643" x="1025525" y="2514600"/>
          <p14:tracePt t="58660" x="1003300" y="2413000"/>
          <p14:tracePt t="58676" x="984250" y="2374900"/>
          <p14:tracePt t="58692" x="962025" y="2320925"/>
          <p14:tracePt t="58709" x="927100" y="2225675"/>
          <p14:tracePt t="58726" x="904875" y="2162175"/>
          <p14:tracePt t="58743" x="892175" y="2124075"/>
          <p14:tracePt t="58760" x="876300" y="2101850"/>
          <p14:tracePt t="58776" x="866775" y="2092325"/>
          <p14:tracePt t="58793" x="850900" y="2092325"/>
          <p14:tracePt t="58809" x="835025" y="2092325"/>
          <p14:tracePt t="58826" x="825500" y="2098675"/>
          <p14:tracePt t="58843" x="815975" y="2108200"/>
          <p14:tracePt t="58859" x="796925" y="2124075"/>
          <p14:tracePt t="58876" x="787400" y="2124075"/>
          <p14:tracePt t="58893" x="777875" y="2124075"/>
          <p14:tracePt t="58909" x="755650" y="2124075"/>
          <p14:tracePt t="58926" x="752475" y="2124075"/>
          <p14:tracePt t="58967" x="771525" y="2124075"/>
          <p14:tracePt t="58977" x="790575" y="2120900"/>
          <p14:tracePt t="58995" x="869950" y="2098675"/>
          <p14:tracePt t="59010" x="942975" y="2085975"/>
          <p14:tracePt t="59027" x="1044575" y="2041525"/>
          <p14:tracePt t="59044" x="1152525" y="2019300"/>
          <p14:tracePt t="59060" x="1285875" y="1993900"/>
          <p14:tracePt t="59076" x="1384300" y="1962150"/>
          <p14:tracePt t="59093" x="1530350" y="1939925"/>
          <p14:tracePt t="59109" x="1603375" y="1924050"/>
          <p14:tracePt t="59126" x="1647825" y="1905000"/>
          <p14:tracePt t="59143" x="1714500" y="1885950"/>
          <p14:tracePt t="59160" x="1749425" y="1885950"/>
          <p14:tracePt t="59177" x="1787525" y="1885950"/>
          <p14:tracePt t="59193" x="1835150" y="1885950"/>
          <p14:tracePt t="59210" x="1870075" y="1885950"/>
          <p14:tracePt t="59226" x="1908175" y="1885950"/>
          <p14:tracePt t="59243" x="1971675" y="1895475"/>
          <p14:tracePt t="59259" x="2016125" y="1914525"/>
          <p14:tracePt t="59276" x="2070100" y="1927225"/>
          <p14:tracePt t="59293" x="2212975" y="1943100"/>
          <p14:tracePt t="59310" x="2320925" y="1958975"/>
          <p14:tracePt t="59327" x="2425700" y="1974850"/>
          <p14:tracePt t="59343" x="2663825" y="2038350"/>
          <p14:tracePt t="59360" x="2806700" y="2082800"/>
          <p14:tracePt t="59376" x="2959100" y="2111375"/>
          <p14:tracePt t="59393" x="3213100" y="2146300"/>
          <p14:tracePt t="59410" x="3365500" y="2174875"/>
          <p14:tracePt t="59426" x="3527425" y="2190750"/>
          <p14:tracePt t="59443" x="3768725" y="2200275"/>
          <p14:tracePt t="59459" x="3908425" y="2219325"/>
          <p14:tracePt t="59476" x="4057650" y="2235200"/>
          <p14:tracePt t="59493" x="4254500" y="2244725"/>
          <p14:tracePt t="59510" x="4384675" y="2260600"/>
          <p14:tracePt t="59527" x="4511675" y="2260600"/>
          <p14:tracePt t="59530" x="4556125" y="2260600"/>
          <p14:tracePt t="59543" x="4673600" y="2260600"/>
          <p14:tracePt t="59559" x="4756150" y="2260600"/>
          <p14:tracePt t="59576" x="4873625" y="2241550"/>
          <p14:tracePt t="59593" x="5038725" y="2216150"/>
          <p14:tracePt t="59609" x="5146675" y="2200275"/>
          <p14:tracePt t="59626" x="5295900" y="2190750"/>
          <p14:tracePt t="59643" x="5524500" y="2190750"/>
          <p14:tracePt t="59660" x="5664200" y="2190750"/>
          <p14:tracePt t="59676" x="5845175" y="2190750"/>
          <p14:tracePt t="59693" x="6073775" y="2190750"/>
          <p14:tracePt t="59709" x="6245225" y="2190750"/>
          <p14:tracePt t="59726" x="6419850" y="2162175"/>
          <p14:tracePt t="59743" x="6616700" y="2136775"/>
          <p14:tracePt t="59760" x="6781800" y="2108200"/>
          <p14:tracePt t="59777" x="6965950" y="2101850"/>
          <p14:tracePt t="59793" x="7092950" y="2101850"/>
          <p14:tracePt t="59809" x="7254875" y="2114550"/>
          <p14:tracePt t="59826" x="7442200" y="2139950"/>
          <p14:tracePt t="59843" x="7604125" y="2149475"/>
          <p14:tracePt t="59859" x="7753350" y="2149475"/>
          <p14:tracePt t="59875" x="7867650" y="2149475"/>
          <p14:tracePt t="59893" x="8077200" y="2127250"/>
          <p14:tracePt t="59910" x="8181975" y="2127250"/>
          <p14:tracePt t="59926" x="8280400" y="2127250"/>
          <p14:tracePt t="59943" x="8340725" y="2127250"/>
          <p14:tracePt t="59960" x="8448675" y="2127250"/>
          <p14:tracePt t="59976" x="8578850" y="2127250"/>
          <p14:tracePt t="59993" x="8651875" y="2127250"/>
          <p14:tracePt t="60009" x="8686800" y="2127250"/>
          <p14:tracePt t="60185" x="8591550" y="2117725"/>
          <p14:tracePt t="60191" x="8464550" y="2108200"/>
          <p14:tracePt t="60199" x="8353425" y="2108200"/>
          <p14:tracePt t="60209" x="8197850" y="2108200"/>
          <p14:tracePt t="60226" x="7604125" y="2098675"/>
          <p14:tracePt t="60243" x="7162800" y="2098675"/>
          <p14:tracePt t="60260" x="6619875" y="2108200"/>
          <p14:tracePt t="60277" x="5686425" y="2124075"/>
          <p14:tracePt t="60294" x="4965700" y="2124075"/>
          <p14:tracePt t="60311" x="4032250" y="2124075"/>
          <p14:tracePt t="60328" x="3375025" y="2095500"/>
          <p14:tracePt t="60344" x="2717800" y="2079625"/>
          <p14:tracePt t="60361" x="1958975" y="2041525"/>
          <p14:tracePt t="60378" x="1498600" y="2000250"/>
          <p14:tracePt t="60394" x="1136650" y="1978025"/>
          <p14:tracePt t="60410" x="612775" y="1943100"/>
          <p14:tracePt t="60427" x="374650" y="1924050"/>
          <p14:tracePt t="60444" x="139700" y="1895475"/>
          <p14:tracePt t="60674" x="53975" y="1644650"/>
          <p14:tracePt t="60681" x="136525" y="1651000"/>
          <p14:tracePt t="60692" x="228600" y="1670050"/>
          <p14:tracePt t="60709" x="542925" y="1746250"/>
          <p14:tracePt t="60726" x="730250" y="1809750"/>
          <p14:tracePt t="60760" x="1127125" y="1901825"/>
          <p14:tracePt t="60794" x="1247775" y="1917700"/>
          <p14:tracePt t="60810" x="1301750" y="1908175"/>
          <p14:tracePt t="60825" x="1327150" y="1889125"/>
          <p14:tracePt t="60843" x="1336675" y="1873250"/>
          <p14:tracePt t="60859" x="1355725" y="1831975"/>
          <p14:tracePt t="60876" x="1362075" y="1809750"/>
          <p14:tracePt t="60893" x="1362075" y="1778000"/>
          <p14:tracePt t="60909" x="1358900" y="1765300"/>
          <p14:tracePt t="60926" x="1358900" y="1755775"/>
          <p14:tracePt t="60942" x="1355725" y="1746250"/>
          <p14:tracePt t="60976" x="1355725" y="1739900"/>
          <p14:tracePt t="61030" x="1355725" y="1730375"/>
          <p14:tracePt t="61231" x="1393825" y="1730375"/>
          <p14:tracePt t="61236" x="1476375" y="1730375"/>
          <p14:tracePt t="61244" x="1543050" y="1730375"/>
          <p14:tracePt t="61263" x="1657350" y="1730375"/>
          <p14:tracePt t="61276" x="1784350" y="1730375"/>
          <p14:tracePt t="61293" x="2003425" y="1730375"/>
          <p14:tracePt t="61309" x="2120900" y="1736725"/>
          <p14:tracePt t="61344" x="2406650" y="1736725"/>
          <p14:tracePt t="61376" x="2565400" y="1717675"/>
          <p14:tracePt t="61393" x="2657475" y="1689100"/>
          <p14:tracePt t="61409" x="2695575" y="1676400"/>
          <p14:tracePt t="61426" x="2727325" y="1663700"/>
          <p14:tracePt t="61443" x="2755900" y="1651000"/>
          <p14:tracePt t="61459" x="2765425" y="1641475"/>
          <p14:tracePt t="61476" x="2781300" y="1631950"/>
          <p14:tracePt t="61493" x="2800350" y="1625600"/>
          <p14:tracePt t="61510" x="2832100" y="1619250"/>
          <p14:tracePt t="61525" x="2851150" y="1619250"/>
          <p14:tracePt t="61543" x="2892425" y="1619250"/>
          <p14:tracePt t="61560" x="2930525" y="1619250"/>
          <p14:tracePt t="61576" x="2981325" y="1619250"/>
          <p14:tracePt t="61592" x="3082925" y="1619250"/>
          <p14:tracePt t="61609" x="3155950" y="1619250"/>
          <p14:tracePt t="61626" x="3206750" y="1619250"/>
          <p14:tracePt t="61642" x="3292475" y="1606550"/>
          <p14:tracePt t="61659" x="3330575" y="1600200"/>
          <p14:tracePt t="61676" x="3375025" y="1593850"/>
          <p14:tracePt t="61693" x="3416300" y="1587500"/>
          <p14:tracePt t="61709" x="3425825" y="1581150"/>
          <p14:tracePt t="61726" x="3435350" y="1571625"/>
          <p14:tracePt t="61743" x="3451225" y="1571625"/>
          <p14:tracePt t="61759" x="3454400" y="1565275"/>
          <p14:tracePt t="62036" x="3508375" y="1565275"/>
          <p14:tracePt t="62041" x="3578225" y="1558925"/>
          <p14:tracePt t="62060" x="3698875" y="1533525"/>
          <p14:tracePt t="62076" x="3883025" y="1524000"/>
          <p14:tracePt t="62093" x="3965575" y="1524000"/>
          <p14:tracePt t="62109" x="4025900" y="1524000"/>
          <p14:tracePt t="62126" x="4143375" y="1524000"/>
          <p14:tracePt t="62142" x="4225925" y="1527175"/>
          <p14:tracePt t="62159" x="4298950" y="1536700"/>
          <p14:tracePt t="62176" x="4371975" y="1562100"/>
          <p14:tracePt t="62193" x="4410075" y="1574800"/>
          <p14:tracePt t="62209" x="4441825" y="1587500"/>
          <p14:tracePt t="62226" x="4495800" y="1600200"/>
          <p14:tracePt t="62242" x="4521200" y="1612900"/>
          <p14:tracePt t="62259" x="4543425" y="1619250"/>
          <p14:tracePt t="62276" x="4562475" y="1619250"/>
          <p14:tracePt t="62293" x="4578350" y="1619250"/>
          <p14:tracePt t="62309" x="4587875" y="1619250"/>
          <p14:tracePt t="62325" x="4616450" y="1625600"/>
          <p14:tracePt t="62343" x="4625975" y="1628775"/>
          <p14:tracePt t="62710" x="4584700" y="1609725"/>
          <p14:tracePt t="62717" x="4511675" y="1584325"/>
          <p14:tracePt t="62726" x="4438650" y="1546225"/>
          <p14:tracePt t="62747" x="4213225" y="1482725"/>
          <p14:tracePt t="62760" x="4060825" y="1457325"/>
          <p14:tracePt t="62775" x="3952875" y="1441450"/>
          <p14:tracePt t="62792" x="3848100" y="1431925"/>
          <p14:tracePt t="62826" x="3657600" y="1431925"/>
          <p14:tracePt t="62859" x="3559175" y="1441450"/>
          <p14:tracePt t="62877" x="3549650" y="1447800"/>
          <p14:tracePt t="62893" x="3536950" y="1457325"/>
          <p14:tracePt t="62909" x="3517900" y="1466850"/>
          <p14:tracePt t="63002" x="3517900" y="1473200"/>
          <p14:tracePt t="63008" x="3517900" y="1476375"/>
          <p14:tracePt t="63016" x="3517900" y="1482725"/>
          <p14:tracePt t="63026" x="3517900" y="1485900"/>
          <p14:tracePt t="63042" x="3508375" y="1495425"/>
          <p14:tracePt t="63059" x="3492500" y="1517650"/>
          <p14:tracePt t="63076" x="3482975" y="1527175"/>
          <p14:tracePt t="63093" x="3454400" y="1543050"/>
          <p14:tracePt t="63109" x="3432175" y="1555750"/>
          <p14:tracePt t="63126" x="3403600" y="1562100"/>
          <p14:tracePt t="63143" x="3381375" y="1562100"/>
          <p14:tracePt t="63159" x="3365500" y="1562100"/>
          <p14:tracePt t="63176" x="3349625" y="1562100"/>
          <p14:tracePt t="63193" x="3336925" y="1562100"/>
          <p14:tracePt t="63209" x="3327400" y="1562100"/>
          <p14:tracePt t="63226" x="3321050" y="1562100"/>
          <p14:tracePt t="63259" x="3314700" y="1562100"/>
          <p14:tracePt t="63275" x="3302000" y="1562100"/>
          <p14:tracePt t="63293" x="3279775" y="1562100"/>
          <p14:tracePt t="63309" x="3235325" y="1562100"/>
          <p14:tracePt t="63326" x="3152775" y="1562100"/>
          <p14:tracePt t="63343" x="2968625" y="1562100"/>
          <p14:tracePt t="63359" x="2819400" y="1562100"/>
          <p14:tracePt t="63375" x="2628900" y="1562100"/>
          <p14:tracePt t="63393" x="2339975" y="1587500"/>
          <p14:tracePt t="63410" x="2111375" y="1616075"/>
          <p14:tracePt t="63426" x="1924050" y="1654175"/>
          <p14:tracePt t="63442" x="1603375" y="1692275"/>
          <p14:tracePt t="63459" x="1463675" y="1711325"/>
          <p14:tracePt t="63475" x="1323975" y="1736725"/>
          <p14:tracePt t="63492" x="1158875" y="1746250"/>
          <p14:tracePt t="63509" x="1101725" y="1746250"/>
          <p14:tracePt t="63526" x="1069975" y="1746250"/>
          <p14:tracePt t="63542" x="1031875" y="1746250"/>
          <p14:tracePt t="63559" x="1022350" y="1746250"/>
          <p14:tracePt t="63576" x="1012825" y="1746250"/>
          <p14:tracePt t="63592" x="990600" y="1746250"/>
          <p14:tracePt t="63609" x="981075" y="1746250"/>
          <p14:tracePt t="63626" x="977900" y="1746250"/>
          <p14:tracePt t="63692" x="984250" y="1746250"/>
          <p14:tracePt t="63699" x="987425" y="1743075"/>
          <p14:tracePt t="63709" x="1003300" y="1736725"/>
          <p14:tracePt t="63726" x="1044575" y="1711325"/>
          <p14:tracePt t="63743" x="1127125" y="1670050"/>
          <p14:tracePt t="63759" x="1193800" y="1638300"/>
          <p14:tracePt t="63775" x="1257300" y="1625600"/>
          <p14:tracePt t="63792" x="1377950" y="1619250"/>
          <p14:tracePt t="63809" x="1460500" y="1622425"/>
          <p14:tracePt t="63826" x="1539875" y="1635125"/>
          <p14:tracePt t="63842" x="1584325" y="1641475"/>
          <p14:tracePt t="63859" x="1600200" y="1647825"/>
          <p14:tracePt t="63876" x="1616075" y="1647825"/>
          <p14:tracePt t="63892" x="1631950" y="1647825"/>
          <p14:tracePt t="63977" x="1631950" y="1660525"/>
          <p14:tracePt t="64183" x="1609725" y="1660525"/>
          <p14:tracePt t="64190" x="1590675" y="1660525"/>
          <p14:tracePt t="64197" x="1577975" y="1660525"/>
          <p14:tracePt t="64209" x="1562100" y="1660525"/>
          <p14:tracePt t="64242" x="1517650" y="1660525"/>
          <p14:tracePt t="64276" x="1489075" y="1660525"/>
          <p14:tracePt t="64293" x="1479550" y="1660525"/>
          <p14:tracePt t="64309" x="1470025" y="1660525"/>
          <p14:tracePt t="64325" x="1447800" y="1660525"/>
          <p14:tracePt t="64342" x="1438275" y="1660525"/>
          <p14:tracePt t="64359" x="1435100" y="1660525"/>
          <p14:tracePt t="64832" x="1501775" y="1660525"/>
          <p14:tracePt t="64838" x="1603375" y="1660525"/>
          <p14:tracePt t="64845" x="1717675" y="1654175"/>
          <p14:tracePt t="64859" x="1924050" y="1625600"/>
          <p14:tracePt t="64875" x="2184400" y="1584325"/>
          <p14:tracePt t="64892" x="2425700" y="1533525"/>
          <p14:tracePt t="64925" x="2914650" y="1393825"/>
          <p14:tracePt t="64960" x="3251200" y="1285875"/>
          <p14:tracePt t="64977" x="3314700" y="1273175"/>
          <p14:tracePt t="64992" x="3352800" y="1273175"/>
          <p14:tracePt t="65009" x="3390900" y="1273175"/>
          <p14:tracePt t="65026" x="3400425" y="1273175"/>
          <p14:tracePt t="65043" x="3416300" y="1273175"/>
          <p14:tracePt t="65059" x="3422650" y="1273175"/>
          <p14:tracePt t="65286" x="3432175" y="1279525"/>
          <p14:tracePt t="65293" x="3444875" y="1285875"/>
          <p14:tracePt t="65301" x="3451225" y="1298575"/>
          <p14:tracePt t="65308" x="3454400" y="1301750"/>
          <p14:tracePt t="65325" x="3463925" y="1311275"/>
          <p14:tracePt t="65342" x="3470275" y="1327150"/>
          <p14:tracePt t="65359" x="3470275" y="1333500"/>
          <p14:tracePt t="65393" x="3470275" y="1336675"/>
          <p14:tracePt t="65409" x="3470275" y="1346200"/>
          <p14:tracePt t="65970" x="3352800" y="1393825"/>
          <p14:tracePt t="65976" x="3197225" y="1476375"/>
          <p14:tracePt t="65984" x="2943225" y="1625600"/>
          <p14:tracePt t="65992" x="2692400" y="1774825"/>
          <p14:tracePt t="66014" x="1905000" y="2292350"/>
          <p14:tracePt t="66029" x="1422400" y="2698750"/>
          <p14:tracePt t="66051" x="815975" y="3362325"/>
          <p14:tracePt t="66077" x="203200" y="4229100"/>
          <p14:tracePt t="66477" x="34925" y="6165850"/>
          <p14:tracePt t="66483" x="158750" y="6165850"/>
          <p14:tracePt t="66493" x="333375" y="6165850"/>
          <p14:tracePt t="66509" x="581025" y="6172200"/>
          <p14:tracePt t="66525" x="965200" y="6172200"/>
          <p14:tracePt t="66542" x="1168400" y="6172200"/>
          <p14:tracePt t="66559" x="1371600" y="6172200"/>
          <p14:tracePt t="66592" x="1565275" y="6172200"/>
          <p14:tracePt t="66626" x="1609725" y="6172200"/>
          <p14:tracePt t="66642" x="1616075" y="6172200"/>
          <p14:tracePt t="66675" x="1616075" y="6175375"/>
          <p14:tracePt t="66689" x="1616075" y="6181725"/>
          <p14:tracePt t="66703" x="1612900" y="6181725"/>
          <p14:tracePt t="66710" x="1609725" y="6181725"/>
          <p14:tracePt t="66725" x="1600200" y="6181725"/>
          <p14:tracePt t="66742" x="1571625" y="6181725"/>
          <p14:tracePt t="66760" x="1498600" y="6165850"/>
          <p14:tracePt t="66776" x="1450975" y="6137275"/>
          <p14:tracePt t="66792" x="1406525" y="6067425"/>
          <p14:tracePt t="66809" x="1327150" y="5873750"/>
          <p14:tracePt t="66825" x="1298575" y="5689600"/>
          <p14:tracePt t="66843" x="1270000" y="5426075"/>
          <p14:tracePt t="66859" x="1270000" y="5057775"/>
          <p14:tracePt t="66875" x="1270000" y="4841875"/>
          <p14:tracePt t="66892" x="1270000" y="4714875"/>
          <p14:tracePt t="66908" x="1270000" y="4625975"/>
          <p14:tracePt t="66925" x="1270000" y="4587875"/>
          <p14:tracePt t="66942" x="1270000" y="4549775"/>
          <p14:tracePt t="66958" x="1292225" y="4486275"/>
          <p14:tracePt t="66975" x="1314450" y="4432300"/>
          <p14:tracePt t="66992" x="1343025" y="4365625"/>
          <p14:tracePt t="67009" x="1393825" y="4286250"/>
          <p14:tracePt t="67025" x="1425575" y="4254500"/>
          <p14:tracePt t="67042" x="1441450" y="4238625"/>
          <p14:tracePt t="67059" x="1463675" y="4216400"/>
          <p14:tracePt t="67075" x="1473200" y="4206875"/>
          <p14:tracePt t="67092" x="1489075" y="4197350"/>
          <p14:tracePt t="67109" x="1501775" y="4187825"/>
          <p14:tracePt t="67125" x="1508125" y="4187825"/>
          <p14:tracePt t="67142" x="1508125" y="4181475"/>
          <p14:tracePt t="67158" x="1508125" y="4178300"/>
          <p14:tracePt t="67215" x="1508125" y="4165600"/>
          <p14:tracePt t="67222" x="1508125" y="4162425"/>
          <p14:tracePt t="67229" x="1508125" y="4152900"/>
          <p14:tracePt t="67242" x="1504950" y="4140200"/>
          <p14:tracePt t="67259" x="1447800" y="4076700"/>
          <p14:tracePt t="67275" x="1403350" y="4051300"/>
          <p14:tracePt t="67293" x="1285875" y="3997325"/>
          <p14:tracePt t="67308" x="1187450" y="3971925"/>
          <p14:tracePt t="67325" x="1060450" y="3965575"/>
          <p14:tracePt t="67343" x="917575" y="3968750"/>
          <p14:tracePt t="67359" x="809625" y="3994150"/>
          <p14:tracePt t="67376" x="688975" y="4029075"/>
          <p14:tracePt t="67392" x="530225" y="4089400"/>
          <p14:tracePt t="67408" x="441325" y="4121150"/>
          <p14:tracePt t="67425" x="352425" y="4152900"/>
          <p14:tracePt t="67442" x="269875" y="4181475"/>
          <p14:tracePt t="67458" x="222250" y="4194175"/>
          <p14:tracePt t="67475" x="193675" y="4210050"/>
          <p14:tracePt t="67492" x="171450" y="4232275"/>
          <p14:tracePt t="67509" x="158750" y="4264025"/>
          <p14:tracePt t="67525" x="146050" y="4292600"/>
          <p14:tracePt t="67542" x="127000" y="4375150"/>
          <p14:tracePt t="67558" x="127000" y="4429125"/>
          <p14:tracePt t="67575" x="127000" y="4470400"/>
          <p14:tracePt t="67592" x="136525" y="4568825"/>
          <p14:tracePt t="67608" x="161925" y="4667250"/>
          <p14:tracePt t="67625" x="196850" y="4778375"/>
          <p14:tracePt t="67642" x="250825" y="4883150"/>
          <p14:tracePt t="67658" x="288925" y="4962525"/>
          <p14:tracePt t="67675" x="339725" y="5054600"/>
          <p14:tracePt t="67692" x="422275" y="5194300"/>
          <p14:tracePt t="67709" x="488950" y="5276850"/>
          <p14:tracePt t="67725" x="584200" y="5362575"/>
          <p14:tracePt t="67742" x="733425" y="5511800"/>
          <p14:tracePt t="67758" x="825500" y="5597525"/>
          <p14:tracePt t="67775" x="930275" y="5676900"/>
          <p14:tracePt t="67792" x="1041400" y="5756275"/>
          <p14:tracePt t="67809" x="1101725" y="5794375"/>
          <p14:tracePt t="67825" x="1146175" y="5807075"/>
          <p14:tracePt t="67842" x="1216025" y="5813425"/>
          <p14:tracePt t="67859" x="1285875" y="5813425"/>
          <p14:tracePt t="67875" x="1368425" y="5807075"/>
          <p14:tracePt t="67892" x="1479550" y="5784850"/>
          <p14:tracePt t="67909" x="1555750" y="5772150"/>
          <p14:tracePt t="67926" x="1663700" y="5718175"/>
          <p14:tracePt t="67942" x="1730375" y="5680075"/>
          <p14:tracePt t="67958" x="1768475" y="5654675"/>
          <p14:tracePt t="67976" x="1828800" y="5607050"/>
          <p14:tracePt t="67992" x="1873250" y="5588000"/>
          <p14:tracePt t="68008" x="1927225" y="5575300"/>
          <p14:tracePt t="68026" x="2054225" y="5537200"/>
          <p14:tracePt t="68042" x="2139950" y="5521325"/>
          <p14:tracePt t="68059" x="2203450" y="5508625"/>
          <p14:tracePt t="68076" x="2279650" y="5480050"/>
          <p14:tracePt t="68092" x="2317750" y="5441950"/>
          <p14:tracePt t="68109" x="2355850" y="5372100"/>
          <p14:tracePt t="68126" x="2416175" y="5283200"/>
          <p14:tracePt t="68142" x="2447925" y="5235575"/>
          <p14:tracePt t="68159" x="2460625" y="5213350"/>
          <p14:tracePt t="68175" x="2479675" y="5172075"/>
          <p14:tracePt t="68192" x="2492375" y="5140325"/>
          <p14:tracePt t="68209" x="2514600" y="5067300"/>
          <p14:tracePt t="68225" x="2536825" y="4921250"/>
          <p14:tracePt t="68242" x="2536825" y="4851400"/>
          <p14:tracePt t="68258" x="2533650" y="4768850"/>
          <p14:tracePt t="68275" x="2508250" y="4603750"/>
          <p14:tracePt t="68292" x="2486025" y="4527550"/>
          <p14:tracePt t="68308" x="2457450" y="4470400"/>
          <p14:tracePt t="68325" x="2409825" y="4403725"/>
          <p14:tracePt t="68342" x="2381250" y="4346575"/>
          <p14:tracePt t="68358" x="2339975" y="4248150"/>
          <p14:tracePt t="68376" x="2286000" y="4117975"/>
          <p14:tracePt t="68392" x="2235200" y="4067175"/>
          <p14:tracePt t="68409" x="2184400" y="4025900"/>
          <p14:tracePt t="68425" x="2098675" y="3975100"/>
          <p14:tracePt t="68442" x="2041525" y="3946525"/>
          <p14:tracePt t="68458" x="1974850" y="3917950"/>
          <p14:tracePt t="68475" x="1860550" y="3873500"/>
          <p14:tracePt t="68492" x="1771650" y="3838575"/>
          <p14:tracePt t="68508" x="1695450" y="3806825"/>
          <p14:tracePt t="68526" x="1581150" y="3778250"/>
          <p14:tracePt t="68542" x="1508125" y="3768725"/>
          <p14:tracePt t="68558" x="1447800" y="3768725"/>
          <p14:tracePt t="68575" x="1371600" y="3781425"/>
          <p14:tracePt t="68592" x="1333500" y="3794125"/>
          <p14:tracePt t="68609" x="1241425" y="3835400"/>
          <p14:tracePt t="68625" x="1165225" y="3848100"/>
          <p14:tracePt t="68642" x="1079500" y="3863975"/>
          <p14:tracePt t="68658" x="1006475" y="3879850"/>
          <p14:tracePt t="68675" x="914400" y="3917950"/>
          <p14:tracePt t="68692" x="857250" y="3937000"/>
          <p14:tracePt t="68709" x="784225" y="3984625"/>
          <p14:tracePt t="68725" x="736600" y="4019550"/>
          <p14:tracePt t="68742" x="692150" y="4070350"/>
          <p14:tracePt t="68758" x="619125" y="4159250"/>
          <p14:tracePt t="68775" x="584200" y="4206875"/>
          <p14:tracePt t="68791" x="539750" y="4267200"/>
          <p14:tracePt t="68809" x="485775" y="4384675"/>
          <p14:tracePt t="68825" x="463550" y="4473575"/>
          <p14:tracePt t="68842" x="441325" y="4537075"/>
          <p14:tracePt t="68858" x="441325" y="4641850"/>
          <p14:tracePt t="68875" x="454025" y="4727575"/>
          <p14:tracePt t="68893" x="469900" y="4813300"/>
          <p14:tracePt t="68908" x="476250" y="4921250"/>
          <p14:tracePt t="68926" x="485775" y="4975225"/>
          <p14:tracePt t="68942" x="498475" y="5029200"/>
          <p14:tracePt t="68958" x="527050" y="5121275"/>
          <p14:tracePt t="68975" x="549275" y="5184775"/>
          <p14:tracePt t="68992" x="577850" y="5254625"/>
          <p14:tracePt t="69009" x="625475" y="5330825"/>
          <p14:tracePt t="69025" x="654050" y="5378450"/>
          <p14:tracePt t="69042" x="673100" y="5416550"/>
          <p14:tracePt t="69058" x="698500" y="5473700"/>
          <p14:tracePt t="69075" x="711200" y="5502275"/>
          <p14:tracePt t="69092" x="742950" y="5527675"/>
          <p14:tracePt t="69108" x="803275" y="5584825"/>
          <p14:tracePt t="69125" x="873125" y="5622925"/>
          <p14:tracePt t="69142" x="971550" y="5664200"/>
          <p14:tracePt t="69158" x="1082675" y="5676900"/>
          <p14:tracePt t="69175" x="1143000" y="5676900"/>
          <p14:tracePt t="69192" x="1203325" y="5673725"/>
          <p14:tracePt t="69209" x="1292225" y="5654675"/>
          <p14:tracePt t="69225" x="1358900" y="5632450"/>
          <p14:tracePt t="69242" x="1416050" y="5619750"/>
          <p14:tracePt t="69258" x="1495425" y="5597525"/>
          <p14:tracePt t="69275" x="1558925" y="5584825"/>
          <p14:tracePt t="69292" x="1698625" y="5537200"/>
          <p14:tracePt t="69308" x="1765300" y="5505450"/>
          <p14:tracePt t="69325" x="1812925" y="5480050"/>
          <p14:tracePt t="69342" x="1876425" y="5438775"/>
          <p14:tracePt t="69358" x="1924050" y="5407025"/>
          <p14:tracePt t="69375" x="1971675" y="5381625"/>
          <p14:tracePt t="69393" x="2066925" y="5327650"/>
          <p14:tracePt t="69409" x="2133600" y="5299075"/>
          <p14:tracePt t="69426" x="2203450" y="5260975"/>
          <p14:tracePt t="69442" x="2289175" y="5210175"/>
          <p14:tracePt t="69458" x="2336800" y="5175250"/>
          <p14:tracePt t="69475" x="2368550" y="5143500"/>
          <p14:tracePt t="69493" x="2413000" y="5092700"/>
          <p14:tracePt t="69508" x="2425700" y="5070475"/>
          <p14:tracePt t="69526" x="2435225" y="5057775"/>
          <p14:tracePt t="69542" x="2435225" y="5054600"/>
          <p14:tracePt t="69575" x="2435225" y="5048250"/>
          <p14:tracePt t="69592" x="2435225" y="5045075"/>
          <p14:tracePt t="69609" x="2435225" y="5038725"/>
          <p14:tracePt t="72063" x="2384425" y="5041900"/>
          <p14:tracePt t="72070" x="2292350" y="5051425"/>
          <p14:tracePt t="72077" x="2178050" y="5060950"/>
          <p14:tracePt t="72092" x="1984375" y="5080000"/>
          <p14:tracePt t="72108" x="1743075" y="5099050"/>
          <p14:tracePt t="72125" x="1400175" y="5137150"/>
          <p14:tracePt t="72158" x="1054100" y="5165725"/>
          <p14:tracePt t="72191" x="796925" y="5181600"/>
          <p14:tracePt t="72208" x="746125" y="5187950"/>
          <p14:tracePt t="72225" x="717550" y="5207000"/>
          <p14:tracePt t="72241" x="708025" y="5216525"/>
          <p14:tracePt t="72259" x="708025" y="5226050"/>
          <p14:tracePt t="72276" x="739775" y="5260975"/>
          <p14:tracePt t="72291" x="806450" y="5289550"/>
          <p14:tracePt t="72308" x="904875" y="5314950"/>
          <p14:tracePt t="72325" x="1101725" y="5340350"/>
          <p14:tracePt t="72341" x="1196975" y="5340350"/>
          <p14:tracePt t="72358" x="1270000" y="5327650"/>
          <p14:tracePt t="72375" x="1358900" y="5308600"/>
          <p14:tracePt t="72391" x="1419225" y="5280025"/>
          <p14:tracePt t="72408" x="1470025" y="5229225"/>
          <p14:tracePt t="72425" x="1536700" y="5140325"/>
          <p14:tracePt t="72441" x="1562100" y="5092700"/>
          <p14:tracePt t="72458" x="1574800" y="5067300"/>
          <p14:tracePt t="72475" x="1593850" y="5048250"/>
          <p14:tracePt t="72491" x="1600200" y="5035550"/>
          <p14:tracePt t="72508" x="1600200" y="5026025"/>
          <p14:tracePt t="72525" x="1600200" y="5006975"/>
          <p14:tracePt t="72542" x="1600200" y="4997450"/>
          <p14:tracePt t="72559" x="1600200" y="4991100"/>
          <p14:tracePt t="72624" x="1597025" y="4991100"/>
          <p14:tracePt t="72632" x="1587500" y="4991100"/>
          <p14:tracePt t="72641" x="1584325" y="4991100"/>
          <p14:tracePt t="72659" x="1574800" y="4991100"/>
          <p14:tracePt t="72675" x="1552575" y="4994275"/>
          <p14:tracePt t="72692" x="1536700" y="5003800"/>
          <p14:tracePt t="72708" x="1527175" y="5019675"/>
          <p14:tracePt t="72725" x="1508125" y="5064125"/>
          <p14:tracePt t="72741" x="1495425" y="5099050"/>
          <p14:tracePt t="72758" x="1476375" y="5130800"/>
          <p14:tracePt t="72760" x="1476375" y="5143500"/>
          <p14:tracePt t="72775" x="1476375" y="5165725"/>
          <p14:tracePt t="72791" x="1476375" y="5194300"/>
          <p14:tracePt t="72807" x="1476375" y="5216525"/>
          <p14:tracePt t="72825" x="1492250" y="5257800"/>
          <p14:tracePt t="72842" x="1527175" y="5314950"/>
          <p14:tracePt t="72858" x="1654175" y="5422900"/>
          <p14:tracePt t="72875" x="1755775" y="5499100"/>
          <p14:tracePt t="72891" x="1866900" y="5543550"/>
          <p14:tracePt t="72908" x="1981200" y="5572125"/>
          <p14:tracePt t="72924" x="2025650" y="5562600"/>
          <p14:tracePt t="72941" x="2063750" y="5549900"/>
          <p14:tracePt t="72958" x="2079625" y="5530850"/>
          <p14:tracePt t="72974" x="2098675" y="5499100"/>
          <p14:tracePt t="72992" x="2105025" y="5476875"/>
          <p14:tracePt t="73008" x="2098675" y="5429250"/>
          <p14:tracePt t="73025" x="2079625" y="5391150"/>
          <p14:tracePt t="73041" x="2051050" y="5324475"/>
          <p14:tracePt t="73058" x="1974850" y="5226050"/>
          <p14:tracePt t="73074" x="1924050" y="5181600"/>
          <p14:tracePt t="73092" x="1901825" y="5149850"/>
          <p14:tracePt t="73109" x="1863725" y="5121275"/>
          <p14:tracePt t="73125" x="1854200" y="5111750"/>
          <p14:tracePt t="73142" x="1844675" y="5105400"/>
          <p14:tracePt t="73158" x="1825625" y="5105400"/>
          <p14:tracePt t="73175" x="1816100" y="5105400"/>
          <p14:tracePt t="73191" x="1809750" y="5105400"/>
          <p14:tracePt t="73272" x="1812925" y="5105400"/>
          <p14:tracePt t="73279" x="1816100" y="5108575"/>
          <p14:tracePt t="73292" x="1822450" y="5108575"/>
          <p14:tracePt t="73720" x="1819275" y="5080000"/>
          <p14:tracePt t="73728" x="1809750" y="5032375"/>
          <p14:tracePt t="73742" x="1787525" y="4946650"/>
          <p14:tracePt t="73775" x="1743075" y="4803775"/>
          <p14:tracePt t="73777" x="1736725" y="4778375"/>
          <p14:tracePt t="73808" x="1711325" y="4699000"/>
          <p14:tracePt t="73825" x="1711325" y="4683125"/>
          <p14:tracePt t="73841" x="1711325" y="4667250"/>
          <p14:tracePt t="73858" x="1711325" y="4657725"/>
          <p14:tracePt t="73875" x="1711325" y="4641850"/>
          <p14:tracePt t="73891" x="1711325" y="4603750"/>
          <p14:tracePt t="73908" x="1711325" y="4594225"/>
          <p14:tracePt t="73925" x="1711325" y="4584700"/>
          <p14:tracePt t="73941" x="1717675" y="4568825"/>
          <p14:tracePt t="73958" x="1720850" y="4568825"/>
          <p14:tracePt t="73991" x="1720850" y="4562475"/>
          <p14:tracePt t="74019" x="1720850" y="4559300"/>
          <p14:tracePt t="74026" x="1720850" y="4552950"/>
          <p14:tracePt t="74041" x="1714500" y="4543425"/>
          <p14:tracePt t="74058" x="1695450" y="4505325"/>
          <p14:tracePt t="74075" x="1654175" y="4445000"/>
          <p14:tracePt t="74092" x="1565275" y="4343400"/>
          <p14:tracePt t="74108" x="1485900" y="4295775"/>
          <p14:tracePt t="74125" x="1358900" y="4229100"/>
          <p14:tracePt t="74142" x="1301750" y="4203700"/>
          <p14:tracePt t="74158" x="1238250" y="4187825"/>
          <p14:tracePt t="74175" x="1174750" y="4187825"/>
          <p14:tracePt t="74191" x="1146175" y="4187825"/>
          <p14:tracePt t="74208" x="1123950" y="4191000"/>
          <p14:tracePt t="74225" x="1101725" y="4213225"/>
          <p14:tracePt t="74241" x="1092200" y="4213225"/>
          <p14:tracePt t="74258" x="1082675" y="4213225"/>
          <p14:tracePt t="74275" x="1066800" y="4213225"/>
          <p14:tracePt t="74291" x="1050925" y="4222750"/>
          <p14:tracePt t="74308" x="1041400" y="4232275"/>
          <p14:tracePt t="74325" x="1025525" y="4248150"/>
          <p14:tracePt t="74341" x="1016000" y="4270375"/>
          <p14:tracePt t="74357" x="1016000" y="4298950"/>
          <p14:tracePt t="74375" x="1016000" y="4375150"/>
          <p14:tracePt t="74391" x="1028700" y="4467225"/>
          <p14:tracePt t="74407" x="1044575" y="4552950"/>
          <p14:tracePt t="74425" x="1098550" y="4679950"/>
          <p14:tracePt t="74441" x="1114425" y="4743450"/>
          <p14:tracePt t="74458" x="1143000" y="4813300"/>
          <p14:tracePt t="74475" x="1171575" y="4895850"/>
          <p14:tracePt t="74491" x="1184275" y="4940300"/>
          <p14:tracePt t="74508" x="1184275" y="4962525"/>
          <p14:tracePt t="74525" x="1184275" y="4991100"/>
          <p14:tracePt t="74542" x="1184275" y="5000625"/>
          <p14:tracePt t="74558" x="1184275" y="5010150"/>
          <p14:tracePt t="74575" x="1184275" y="5016500"/>
          <p14:tracePt t="74591" x="1177925" y="5016500"/>
          <p14:tracePt t="74608" x="1171575" y="5016500"/>
          <p14:tracePt t="74641" x="1171575" y="5013325"/>
          <p14:tracePt t="74658" x="1171575" y="5010150"/>
          <p14:tracePt t="74688" x="1174750" y="5010150"/>
          <p14:tracePt t="74696" x="1177925" y="5010150"/>
          <p14:tracePt t="74708" x="1184275" y="5010150"/>
          <p14:tracePt t="74725" x="1222375" y="5010150"/>
          <p14:tracePt t="74741" x="1260475" y="5013325"/>
          <p14:tracePt t="74758" x="1320800" y="5019675"/>
          <p14:tracePt t="74775" x="1447800" y="5026025"/>
          <p14:tracePt t="74791" x="1533525" y="5051425"/>
          <p14:tracePt t="74807" x="1603375" y="5051425"/>
          <p14:tracePt t="74809" x="1628775" y="5051425"/>
          <p14:tracePt t="74824" x="1692275" y="5064125"/>
          <p14:tracePt t="74842" x="1727200" y="5070475"/>
          <p14:tracePt t="75928" x="1873250" y="5054600"/>
          <p14:tracePt t="75935" x="2000250" y="5045075"/>
          <p14:tracePt t="75942" x="2101850" y="5035550"/>
          <p14:tracePt t="75958" x="2352675" y="5016500"/>
          <p14:tracePt t="75975" x="2546350" y="5016500"/>
          <p14:tracePt t="75991" x="2841625" y="5016500"/>
          <p14:tracePt t="76024" x="3251200" y="5022850"/>
          <p14:tracePt t="76057" x="3762375" y="5022850"/>
          <p14:tracePt t="76076" x="3990975" y="5016500"/>
          <p14:tracePt t="76091" x="4067175" y="5000625"/>
          <p14:tracePt t="76107" x="4117975" y="4994275"/>
          <p14:tracePt t="76125" x="4184650" y="4968875"/>
          <p14:tracePt t="76141" x="4229100" y="4962525"/>
          <p14:tracePt t="76158" x="4264025" y="4956175"/>
          <p14:tracePt t="76175" x="4298950" y="4937125"/>
          <p14:tracePt t="76191" x="4314825" y="4921250"/>
          <p14:tracePt t="76207" x="4327525" y="4911725"/>
          <p14:tracePt t="76225" x="4340225" y="4892675"/>
          <p14:tracePt t="76241" x="4352925" y="4848225"/>
          <p14:tracePt t="76257" x="4375150" y="4800600"/>
          <p14:tracePt t="76275" x="4391025" y="4765675"/>
          <p14:tracePt t="76291" x="4410075" y="4733925"/>
          <p14:tracePt t="76307" x="4441825" y="4708525"/>
          <p14:tracePt t="76325" x="4460875" y="4689475"/>
          <p14:tracePt t="76341" x="4473575" y="4667250"/>
          <p14:tracePt t="76357" x="4489450" y="4645025"/>
          <p14:tracePt t="76375" x="4489450" y="4613275"/>
          <p14:tracePt t="76391" x="4476750" y="4594225"/>
          <p14:tracePt t="76408" x="4464050" y="4565650"/>
          <p14:tracePt t="76424" x="4419600" y="4527550"/>
          <p14:tracePt t="76440" x="4394200" y="4489450"/>
          <p14:tracePt t="76457" x="4346575" y="4445000"/>
          <p14:tracePt t="76475" x="4270375" y="4356100"/>
          <p14:tracePt t="76491" x="4232275" y="4314825"/>
          <p14:tracePt t="76508" x="4181475" y="4283075"/>
          <p14:tracePt t="76524" x="4117975" y="4241800"/>
          <p14:tracePt t="76541" x="4070350" y="4222750"/>
          <p14:tracePt t="76557" x="4032250" y="4210050"/>
          <p14:tracePt t="76574" x="3968750" y="4191000"/>
          <p14:tracePt t="76591" x="3924300" y="4171950"/>
          <p14:tracePt t="76607" x="3876675" y="4137025"/>
          <p14:tracePt t="76624" x="3806825" y="4083050"/>
          <p14:tracePt t="76641" x="3768725" y="4057650"/>
          <p14:tracePt t="76657" x="3721100" y="4022725"/>
          <p14:tracePt t="76674" x="3657600" y="3997325"/>
          <p14:tracePt t="76691" x="3594100" y="3984625"/>
          <p14:tracePt t="76708" x="3540125" y="3971925"/>
          <p14:tracePt t="76724" x="3467100" y="3943350"/>
          <p14:tracePt t="76741" x="3422650" y="3930650"/>
          <p14:tracePt t="76758" x="3368675" y="3930650"/>
          <p14:tracePt t="76774" x="3298825" y="3930650"/>
          <p14:tracePt t="76791" x="3254375" y="3930650"/>
          <p14:tracePt t="76808" x="3209925" y="3933825"/>
          <p14:tracePt t="76824" x="3175000" y="3952875"/>
          <p14:tracePt t="76840" x="3136900" y="3971925"/>
          <p14:tracePt t="76857" x="3098800" y="3997325"/>
          <p14:tracePt t="76874" x="3038475" y="4044950"/>
          <p14:tracePt t="76891" x="3006725" y="4067175"/>
          <p14:tracePt t="76907" x="2974975" y="4102100"/>
          <p14:tracePt t="76925" x="2930525" y="4143375"/>
          <p14:tracePt t="76941" x="2886075" y="4194175"/>
          <p14:tracePt t="76958" x="2838450" y="4279900"/>
          <p14:tracePt t="76974" x="2803525" y="4327525"/>
          <p14:tracePt t="76991" x="2774950" y="4375150"/>
          <p14:tracePt t="77008" x="2743200" y="4432300"/>
          <p14:tracePt t="77024" x="2733675" y="4454525"/>
          <p14:tracePt t="77041" x="2720975" y="4492625"/>
          <p14:tracePt t="77058" x="2701925" y="4543425"/>
          <p14:tracePt t="77074" x="2682875" y="4587875"/>
          <p14:tracePt t="77091" x="2667000" y="4641850"/>
          <p14:tracePt t="77108" x="2647950" y="4714875"/>
          <p14:tracePt t="77124" x="2635250" y="4759325"/>
          <p14:tracePt t="77141" x="2616200" y="4784725"/>
          <p14:tracePt t="77157" x="2613025" y="4826000"/>
          <p14:tracePt t="77174" x="2613025" y="4848225"/>
          <p14:tracePt t="77192" x="2613025" y="4876800"/>
          <p14:tracePt t="77208" x="2613025" y="4908550"/>
          <p14:tracePt t="77225" x="2613025" y="4946650"/>
          <p14:tracePt t="77241" x="2613025" y="4968875"/>
          <p14:tracePt t="77257" x="2613025" y="5006975"/>
          <p14:tracePt t="77274" x="2613025" y="5029200"/>
          <p14:tracePt t="77291" x="2613025" y="5051425"/>
          <p14:tracePt t="77308" x="2632075" y="5089525"/>
          <p14:tracePt t="77324" x="2644775" y="5118100"/>
          <p14:tracePt t="77342" x="2657475" y="5143500"/>
          <p14:tracePt t="77358" x="2695575" y="5184775"/>
          <p14:tracePt t="77374" x="2727325" y="5226050"/>
          <p14:tracePt t="77391" x="2778125" y="5267325"/>
          <p14:tracePt t="77407" x="2876550" y="5346700"/>
          <p14:tracePt t="77424" x="2959100" y="5394325"/>
          <p14:tracePt t="77441" x="3095625" y="5441950"/>
          <p14:tracePt t="77457" x="3206750" y="5483225"/>
          <p14:tracePt t="77474" x="3314700" y="5508625"/>
          <p14:tracePt t="77492" x="3438525" y="5540375"/>
          <p14:tracePt t="77508" x="3498850" y="5540375"/>
          <p14:tracePt t="77524" x="3581400" y="5540375"/>
          <p14:tracePt t="77542" x="3689350" y="5540375"/>
          <p14:tracePt t="77557" x="3749675" y="5540375"/>
          <p14:tracePt t="77575" x="3800475" y="5540375"/>
          <p14:tracePt t="77592" x="3870325" y="5546725"/>
          <p14:tracePt t="77607" x="3914775" y="5546725"/>
          <p14:tracePt t="77624" x="3965575" y="5546725"/>
          <p14:tracePt t="77641" x="4022725" y="5546725"/>
          <p14:tracePt t="77657" x="4041775" y="5546725"/>
          <p14:tracePt t="77675" x="4064000" y="5546725"/>
          <p14:tracePt t="77691" x="4098925" y="5546725"/>
          <p14:tracePt t="77708" x="4121150" y="5546725"/>
          <p14:tracePt t="77724" x="4152900" y="5530850"/>
          <p14:tracePt t="77741" x="4203700" y="5505450"/>
          <p14:tracePt t="77758" x="4241800" y="5464175"/>
          <p14:tracePt t="77774" x="4295775" y="5403850"/>
          <p14:tracePt t="77791" x="4368800" y="5273675"/>
          <p14:tracePt t="77807" x="4410075" y="5181600"/>
          <p14:tracePt t="77824" x="4451350" y="5073650"/>
          <p14:tracePt t="77827" x="4467225" y="5022850"/>
          <p14:tracePt t="77841" x="4489450" y="4968875"/>
          <p14:tracePt t="77857" x="4508500" y="4921250"/>
          <p14:tracePt t="77874" x="4514850" y="4886325"/>
          <p14:tracePt t="77891" x="4514850" y="4781550"/>
          <p14:tracePt t="77907" x="4492625" y="4660900"/>
          <p14:tracePt t="77924" x="4470400" y="4562475"/>
          <p14:tracePt t="77941" x="4413250" y="4445000"/>
          <p14:tracePt t="77957" x="4387850" y="4397375"/>
          <p14:tracePt t="77974" x="4368800" y="4352925"/>
          <p14:tracePt t="77991" x="4330700" y="4302125"/>
          <p14:tracePt t="78008" x="4305300" y="4276725"/>
          <p14:tracePt t="78024" x="4270375" y="4235450"/>
          <p14:tracePt t="78041" x="4203700" y="4181475"/>
          <p14:tracePt t="78057" x="4137025" y="4152900"/>
          <p14:tracePt t="78075" x="4079875" y="4114800"/>
          <p14:tracePt t="78091" x="3994150" y="4089400"/>
          <p14:tracePt t="78108" x="3956050" y="4076700"/>
          <p14:tracePt t="78124" x="3911600" y="4064000"/>
          <p14:tracePt t="78141" x="3841750" y="4048125"/>
          <p14:tracePt t="78157" x="3771900" y="4048125"/>
          <p14:tracePt t="78175" x="3673475" y="4048125"/>
          <p14:tracePt t="78191" x="3613150" y="4048125"/>
          <p14:tracePt t="78208" x="3556000" y="4048125"/>
          <p14:tracePt t="78225" x="3470275" y="4048125"/>
          <p14:tracePt t="78241" x="3409950" y="4048125"/>
          <p14:tracePt t="78258" x="3349625" y="4048125"/>
          <p14:tracePt t="78274" x="3270250" y="4073525"/>
          <p14:tracePt t="78291" x="3206750" y="4079875"/>
          <p14:tracePt t="78307" x="3124200" y="4086225"/>
          <p14:tracePt t="78325" x="2990850" y="4102100"/>
          <p14:tracePt t="78340" x="2927350" y="4114800"/>
          <p14:tracePt t="78357" x="2882900" y="4137025"/>
          <p14:tracePt t="78374" x="2847975" y="4152900"/>
          <p14:tracePt t="78392" x="2816225" y="4165600"/>
          <p14:tracePt t="78408" x="2794000" y="4191000"/>
          <p14:tracePt t="78425" x="2749550" y="4225925"/>
          <p14:tracePt t="78441" x="2724150" y="4257675"/>
          <p14:tracePt t="78457" x="2692400" y="4283075"/>
          <p14:tracePt t="78474" x="2654300" y="4327525"/>
          <p14:tracePt t="78491" x="2622550" y="4365625"/>
          <p14:tracePt t="78507" x="2609850" y="4410075"/>
          <p14:tracePt t="78525" x="2590800" y="4476750"/>
          <p14:tracePt t="78541" x="2571750" y="4521200"/>
          <p14:tracePt t="78557" x="2559050" y="4559300"/>
          <p14:tracePt t="78574" x="2540000" y="4600575"/>
          <p14:tracePt t="78591" x="2530475" y="4625975"/>
          <p14:tracePt t="78607" x="2511425" y="4654550"/>
          <p14:tracePt t="78624" x="2511425" y="4718050"/>
          <p14:tracePt t="78641" x="2511425" y="4762500"/>
          <p14:tracePt t="78657" x="2511425" y="4813300"/>
          <p14:tracePt t="78674" x="2514600" y="4883150"/>
          <p14:tracePt t="78690" x="2533650" y="4921250"/>
          <p14:tracePt t="78708" x="2540000" y="4965700"/>
          <p14:tracePt t="78724" x="2559050" y="5032375"/>
          <p14:tracePt t="78741" x="2571750" y="5083175"/>
          <p14:tracePt t="78757" x="2590800" y="5130800"/>
          <p14:tracePt t="78774" x="2609850" y="5194300"/>
          <p14:tracePt t="78791" x="2635250" y="5238750"/>
          <p14:tracePt t="78809" x="2679700" y="5289550"/>
          <p14:tracePt t="78825" x="2705100" y="5314950"/>
          <p14:tracePt t="78841" x="2730500" y="5346700"/>
          <p14:tracePt t="78857" x="2755900" y="5372100"/>
          <p14:tracePt t="78858" x="2768600" y="5384800"/>
          <p14:tracePt t="78874" x="2800350" y="5422900"/>
          <p14:tracePt t="78890" x="2835275" y="5470525"/>
          <p14:tracePt t="78908" x="2924175" y="5543550"/>
          <p14:tracePt t="78924" x="2971800" y="5572125"/>
          <p14:tracePt t="78941" x="3019425" y="5603875"/>
          <p14:tracePt t="78958" x="3076575" y="5638800"/>
          <p14:tracePt t="78974" x="3101975" y="5648325"/>
          <p14:tracePt t="78990" x="3140075" y="5667375"/>
          <p14:tracePt t="79007" x="3203575" y="5686425"/>
          <p14:tracePt t="79024" x="3257550" y="5695950"/>
          <p14:tracePt t="79041" x="3317875" y="5695950"/>
          <p14:tracePt t="79057" x="3387725" y="5695950"/>
          <p14:tracePt t="79074" x="3422650" y="5695950"/>
          <p14:tracePt t="79091" x="3467100" y="5692775"/>
          <p14:tracePt t="79108" x="3527425" y="5657850"/>
          <p14:tracePt t="79124" x="3559175" y="5626100"/>
          <p14:tracePt t="79142" x="3613150" y="5565775"/>
          <p14:tracePt t="79158" x="3670300" y="5476875"/>
          <p14:tracePt t="79174" x="3695700" y="5438775"/>
          <p14:tracePt t="79191" x="3727450" y="5403850"/>
          <p14:tracePt t="79207" x="3768725" y="5340350"/>
          <p14:tracePt t="79224" x="3813175" y="5273675"/>
          <p14:tracePt t="79241" x="3841750" y="5207000"/>
          <p14:tracePt t="79258" x="3892550" y="5118100"/>
          <p14:tracePt t="79275" x="3911600" y="5080000"/>
          <p14:tracePt t="79291" x="3943350" y="5054600"/>
          <p14:tracePt t="79307" x="4003675" y="5010150"/>
          <p14:tracePt t="79324" x="4041775" y="4991100"/>
          <p14:tracePt t="79341" x="4073525" y="4962525"/>
          <p14:tracePt t="79357" x="4117975" y="4927600"/>
          <p14:tracePt t="79375" x="4149725" y="4895850"/>
          <p14:tracePt t="79392" x="4194175" y="4857750"/>
          <p14:tracePt t="79407" x="4210050" y="4832350"/>
          <p14:tracePt t="79424" x="4222750" y="4816475"/>
          <p14:tracePt t="79441" x="4238625" y="4800600"/>
          <p14:tracePt t="79458" x="4264025" y="4775200"/>
          <p14:tracePt t="79474" x="4273550" y="4759325"/>
          <p14:tracePt t="79491" x="4286250" y="4727575"/>
          <p14:tracePt t="79507" x="4305300" y="4670425"/>
          <p14:tracePt t="79524" x="4305300" y="4619625"/>
          <p14:tracePt t="79541" x="4305300" y="4565650"/>
          <p14:tracePt t="79557" x="4305300" y="4543425"/>
          <p14:tracePt t="79574" x="4305300" y="4533900"/>
          <p14:tracePt t="79591" x="4298950" y="4527550"/>
          <p14:tracePt t="79642" x="4292600" y="4527550"/>
          <p14:tracePt t="79649" x="4286250" y="4527550"/>
          <p14:tracePt t="79657" x="4283075" y="4527550"/>
          <p14:tracePt t="79674" x="4273550" y="4527550"/>
          <p14:tracePt t="79691" x="4257675" y="4527550"/>
          <p14:tracePt t="79707" x="4241800" y="4527550"/>
          <p14:tracePt t="79724" x="4232275" y="4527550"/>
          <p14:tracePt t="79741" x="4219575" y="4521200"/>
          <p14:tracePt t="79757" x="4210050" y="4511675"/>
          <p14:tracePt t="79774" x="4191000" y="4489450"/>
          <p14:tracePt t="79791" x="4156075" y="4467225"/>
          <p14:tracePt t="79807" x="4127500" y="4454525"/>
          <p14:tracePt t="79824" x="4102100" y="4441825"/>
          <p14:tracePt t="79840" x="4086225" y="4419600"/>
          <p14:tracePt t="79857" x="4070350" y="4419600"/>
          <p14:tracePt t="79874" x="4060825" y="4419600"/>
          <p14:tracePt t="79891" x="4048125" y="4406900"/>
          <p14:tracePt t="79907" x="4038600" y="4397375"/>
          <p14:tracePt t="79924" x="4022725" y="4378325"/>
          <p14:tracePt t="79941" x="4006850" y="4368800"/>
          <p14:tracePt t="79957" x="3997325" y="4365625"/>
          <p14:tracePt t="80083" x="3997325" y="4371975"/>
          <p14:tracePt t="80090" x="3997325" y="4375150"/>
          <p14:tracePt t="80097" x="4000500" y="4387850"/>
          <p14:tracePt t="80107" x="4003675" y="4391025"/>
          <p14:tracePt t="80124" x="4013200" y="4400550"/>
          <p14:tracePt t="80141" x="4054475" y="4419600"/>
          <p14:tracePt t="80158" x="4070350" y="4429125"/>
          <p14:tracePt t="80175" x="4098925" y="4445000"/>
          <p14:tracePt t="80191" x="4108450" y="4445000"/>
          <p14:tracePt t="80207" x="4117975" y="4435475"/>
          <p14:tracePt t="80224" x="4127500" y="4422775"/>
          <p14:tracePt t="80240" x="4137025" y="4410075"/>
          <p14:tracePt t="80257" x="4149725" y="4400550"/>
          <p14:tracePt t="80274" x="4149725" y="4378325"/>
          <p14:tracePt t="80290" x="4149725" y="4375150"/>
          <p14:tracePt t="80307" x="4149725" y="4368800"/>
          <p14:tracePt t="80340" x="4149725" y="4365625"/>
          <p14:tracePt t="80357" x="4143375" y="4359275"/>
          <p14:tracePt t="80375" x="4127500" y="4359275"/>
          <p14:tracePt t="80391" x="4105275" y="4359275"/>
          <p14:tracePt t="80407" x="4054475" y="4359275"/>
          <p14:tracePt t="80425" x="3965575" y="4378325"/>
          <p14:tracePt t="80441" x="3835400" y="4394200"/>
          <p14:tracePt t="80457" x="3705225" y="4419600"/>
          <p14:tracePt t="80474" x="3527425" y="4445000"/>
          <p14:tracePt t="80491" x="3400425" y="4454525"/>
          <p14:tracePt t="80507" x="3286125" y="4454525"/>
          <p14:tracePt t="80524" x="3146425" y="4454525"/>
          <p14:tracePt t="80541" x="3060700" y="4441825"/>
          <p14:tracePt t="80558" x="2952750" y="4425950"/>
          <p14:tracePt t="80574" x="2809875" y="4394200"/>
          <p14:tracePt t="80591" x="2746375" y="4384675"/>
          <p14:tracePt t="80607" x="2692400" y="4378325"/>
          <p14:tracePt t="80624" x="2641600" y="4359275"/>
          <p14:tracePt t="80641" x="2619375" y="4346575"/>
          <p14:tracePt t="80657" x="2587625" y="4330700"/>
          <p14:tracePt t="80673" x="2552700" y="4311650"/>
          <p14:tracePt t="80691" x="2520950" y="4292600"/>
          <p14:tracePt t="80707" x="2498725" y="4267200"/>
          <p14:tracePt t="80724" x="2460625" y="4251325"/>
          <p14:tracePt t="80740" x="2451100" y="4241800"/>
          <p14:tracePt t="80757" x="2441575" y="4232275"/>
          <p14:tracePt t="80774" x="2441575" y="4216400"/>
          <p14:tracePt t="80809" x="2444750" y="4213225"/>
          <p14:tracePt t="80824" x="2454275" y="4213225"/>
          <p14:tracePt t="80841" x="2463800" y="4213225"/>
          <p14:tracePt t="80857" x="2479675" y="4206875"/>
          <p14:tracePt t="80874" x="2498725" y="4200525"/>
          <p14:tracePt t="80891" x="2530475" y="4194175"/>
          <p14:tracePt t="80908" x="2562225" y="4194175"/>
          <p14:tracePt t="80924" x="2606675" y="4194175"/>
          <p14:tracePt t="80941" x="2651125" y="4200525"/>
          <p14:tracePt t="80958" x="2714625" y="4225925"/>
          <p14:tracePt t="80974" x="2746375" y="4257675"/>
          <p14:tracePt t="80991" x="2787650" y="4289425"/>
          <p14:tracePt t="81007" x="2825750" y="4340225"/>
          <p14:tracePt t="81024" x="2857500" y="4371975"/>
          <p14:tracePt t="81041" x="2867025" y="4397375"/>
          <p14:tracePt t="81057" x="2882900" y="4410075"/>
          <p14:tracePt t="81074" x="2882900" y="4425950"/>
          <p14:tracePt t="81091" x="2882900" y="4432300"/>
          <p14:tracePt t="81150" x="2882900" y="4435475"/>
          <p14:tracePt t="81172" x="2882900" y="4441825"/>
          <p14:tracePt t="81215" x="2889250" y="4445000"/>
          <p14:tracePt t="81222" x="2898775" y="4451350"/>
          <p14:tracePt t="81229" x="2905125" y="4454525"/>
          <p14:tracePt t="81241" x="2908300" y="4460875"/>
          <p14:tracePt t="81257" x="2930525" y="4495800"/>
          <p14:tracePt t="81274" x="2962275" y="4521200"/>
          <p14:tracePt t="81291" x="3003550" y="4568825"/>
          <p14:tracePt t="81308" x="3076575" y="4641850"/>
          <p14:tracePt t="81325" x="3140075" y="4692650"/>
          <p14:tracePt t="81342" x="3187700" y="4727575"/>
          <p14:tracePt t="81357" x="3225800" y="4787900"/>
          <p14:tracePt t="81374" x="3260725" y="4835525"/>
          <p14:tracePt t="81391" x="3286125" y="4873625"/>
          <p14:tracePt t="81392" x="3305175" y="4902200"/>
          <p14:tracePt t="81407" x="3330575" y="4924425"/>
          <p14:tracePt t="81424" x="3355975" y="4949825"/>
          <p14:tracePt t="81441" x="3387725" y="4975225"/>
          <p14:tracePt t="81458" x="3403600" y="5016500"/>
          <p14:tracePt t="81474" x="3416300" y="5035550"/>
          <p14:tracePt t="81491" x="3416300" y="5060950"/>
          <p14:tracePt t="81507" x="3416300" y="5076825"/>
          <p14:tracePt t="81524" x="3416300" y="5089525"/>
          <p14:tracePt t="81541" x="3416300" y="5118100"/>
          <p14:tracePt t="81558" x="3416300" y="5133975"/>
          <p14:tracePt t="81574" x="3416300" y="5143500"/>
          <p14:tracePt t="81591" x="3432175" y="5168900"/>
          <p14:tracePt t="81607" x="3444875" y="5194300"/>
          <p14:tracePt t="81624" x="3454400" y="5210175"/>
          <p14:tracePt t="81641" x="3473450" y="5251450"/>
          <p14:tracePt t="81657" x="3489325" y="5260975"/>
          <p14:tracePt t="81674" x="3498850" y="5276850"/>
          <p14:tracePt t="81691" x="3511550" y="5289550"/>
          <p14:tracePt t="81707" x="3521075" y="5299075"/>
          <p14:tracePt t="81724" x="3527425" y="5305425"/>
          <p14:tracePt t="81841" x="3536950" y="5305425"/>
          <p14:tracePt t="82190" x="3556000" y="5210175"/>
          <p14:tracePt t="82196" x="3562350" y="5118100"/>
          <p14:tracePt t="82207" x="3562350" y="5026025"/>
          <p14:tracePt t="82224" x="3575050" y="4606925"/>
          <p14:tracePt t="82240" x="3575050" y="4321175"/>
          <p14:tracePt t="82257" x="3575050" y="4092575"/>
          <p14:tracePt t="82275" x="3575050" y="3749675"/>
          <p14:tracePt t="82307" x="3575050" y="3429000"/>
          <p14:tracePt t="82340" x="3575050" y="3086100"/>
          <p14:tracePt t="82357" x="3581400" y="2981325"/>
          <p14:tracePt t="82376" x="3581400" y="2797175"/>
          <p14:tracePt t="82391" x="3590925" y="2711450"/>
          <p14:tracePt t="82407" x="3590925" y="2660650"/>
          <p14:tracePt t="82425" x="3594100" y="2619375"/>
          <p14:tracePt t="82441" x="3600450" y="2590800"/>
          <p14:tracePt t="82457" x="3613150" y="2568575"/>
          <p14:tracePt t="82474" x="3638550" y="2524125"/>
          <p14:tracePt t="82490" x="3657600" y="2492375"/>
          <p14:tracePt t="82508" x="3689350" y="2444750"/>
          <p14:tracePt t="82524" x="3727450" y="2381250"/>
          <p14:tracePt t="82540" x="3768725" y="2355850"/>
          <p14:tracePt t="82557" x="3794125" y="2324100"/>
          <p14:tracePt t="82574" x="3838575" y="2279650"/>
          <p14:tracePt t="82590" x="3860800" y="2254250"/>
          <p14:tracePt t="82607" x="3895725" y="2206625"/>
          <p14:tracePt t="82624" x="3937000" y="2120900"/>
          <p14:tracePt t="82640" x="3975100" y="2054225"/>
          <p14:tracePt t="82657" x="4022725" y="1984375"/>
          <p14:tracePt t="82674" x="4089400" y="1895475"/>
          <p14:tracePt t="82690" x="4143375" y="1835150"/>
          <p14:tracePt t="82707" x="4171950" y="1765300"/>
          <p14:tracePt t="82724" x="4216400" y="1670050"/>
          <p14:tracePt t="82740" x="4229100" y="1619250"/>
          <p14:tracePt t="82757" x="4229100" y="1590675"/>
          <p14:tracePt t="82774" x="4229100" y="1555750"/>
          <p14:tracePt t="82790" x="4229100" y="1546225"/>
          <p14:tracePt t="82807" x="4229100" y="1536700"/>
          <p14:tracePt t="82866" x="4229100" y="1530350"/>
          <p14:tracePt t="83387" x="4260850" y="1644650"/>
          <p14:tracePt t="83393" x="4308475" y="1806575"/>
          <p14:tracePt t="83408" x="4429125" y="2146300"/>
          <p14:tracePt t="83424" x="4565650" y="2590800"/>
          <p14:tracePt t="83448" x="4791075" y="3340100"/>
          <p14:tracePt t="83475" x="5070475" y="4318000"/>
          <p14:tracePt t="83509" x="5349875" y="5254625"/>
          <p14:tracePt t="83525" x="5387975" y="5502275"/>
          <p14:tracePt t="83541" x="5407025" y="5797550"/>
          <p14:tracePt t="83557" x="5407025" y="5959475"/>
          <p14:tracePt t="83573" x="5375275" y="6111875"/>
          <p14:tracePt t="83591" x="5314950" y="6283325"/>
          <p14:tracePt t="83607" x="5238750" y="6375400"/>
          <p14:tracePt t="83624" x="5153025" y="6461125"/>
          <p14:tracePt t="83640" x="5102225" y="6496050"/>
          <p14:tracePt t="83912" x="5054600" y="6483350"/>
          <p14:tracePt t="83918" x="5003800" y="6457950"/>
          <p14:tracePt t="83925" x="4962525" y="6432550"/>
          <p14:tracePt t="83940" x="4851400" y="6372225"/>
          <p14:tracePt t="83956" x="4746625" y="6292850"/>
          <p14:tracePt t="83974" x="4638675" y="6178550"/>
          <p14:tracePt t="83990" x="4470400" y="5953125"/>
          <p14:tracePt t="84007" x="4371975" y="5826125"/>
          <p14:tracePt t="84026" x="4203700" y="5616575"/>
          <p14:tracePt t="84040" x="4117975" y="5508625"/>
          <p14:tracePt t="84057" x="4073525" y="5451475"/>
          <p14:tracePt t="84074" x="4041775" y="5410200"/>
          <p14:tracePt t="84090" x="4003675" y="5372100"/>
          <p14:tracePt t="84107" x="3978275" y="5346700"/>
          <p14:tracePt t="84123" x="3968750" y="5330825"/>
          <p14:tracePt t="84140" x="3940175" y="5289550"/>
          <p14:tracePt t="84157" x="3914775" y="5276850"/>
          <p14:tracePt t="84174" x="3892550" y="5260975"/>
          <p14:tracePt t="84190" x="3848100" y="5235575"/>
          <p14:tracePt t="84207" x="3832225" y="5226050"/>
          <p14:tracePt t="84223" x="3803650" y="5213350"/>
          <p14:tracePt t="84240" x="3768725" y="5194300"/>
          <p14:tracePt t="84256" x="3736975" y="5178425"/>
          <p14:tracePt t="84274" x="3673475" y="5153025"/>
          <p14:tracePt t="84290" x="3635375" y="5140325"/>
          <p14:tracePt t="84307" x="3597275" y="5121275"/>
          <p14:tracePt t="84324" x="3568700" y="5121275"/>
          <p14:tracePt t="84340" x="3552825" y="5121275"/>
          <p14:tracePt t="84357" x="3549650" y="5127625"/>
          <p14:tracePt t="84375" x="3549650" y="5143500"/>
          <p14:tracePt t="84390" x="3549650" y="5156200"/>
          <p14:tracePt t="84407" x="3549650" y="5187950"/>
          <p14:tracePt t="84424" x="3549650" y="5219700"/>
          <p14:tracePt t="84440" x="3549650" y="5248275"/>
          <p14:tracePt t="84457" x="3549650" y="5257800"/>
          <p14:tracePt t="84474" x="3549650" y="5273675"/>
          <p14:tracePt t="84490" x="3549650" y="5289550"/>
          <p14:tracePt t="84507" x="3549650" y="5299075"/>
          <p14:tracePt t="84523" x="3549650" y="5311775"/>
          <p14:tracePt t="84540" x="3543300" y="5321300"/>
          <p14:tracePt t="84557" x="3540125" y="5337175"/>
          <p14:tracePt t="84574" x="3540125" y="5343525"/>
          <p14:tracePt t="84624" x="3540125" y="5340350"/>
          <p14:tracePt t="84631" x="3540125" y="5330825"/>
          <p14:tracePt t="84640" x="3540125" y="5321300"/>
          <p14:tracePt t="84657" x="3533775" y="5289550"/>
          <p14:tracePt t="84674" x="3527425" y="5254625"/>
          <p14:tracePt t="84690" x="3527425" y="5245100"/>
          <p14:tracePt t="85022" x="3527425" y="5248275"/>
          <p14:tracePt t="85029" x="3527425" y="5251450"/>
          <p14:tracePt t="85041" x="3527425" y="5257800"/>
          <p14:tracePt t="85057" x="3527425" y="5289550"/>
          <p14:tracePt t="85077" x="3527425" y="5327650"/>
          <p14:tracePt t="85090" x="3527425" y="5362575"/>
          <p14:tracePt t="85107" x="3527425" y="5391150"/>
          <p14:tracePt t="85140" x="3527425" y="5416550"/>
          <p14:tracePt t="85173" x="3527425" y="5391150"/>
          <p14:tracePt t="85190" x="3521075" y="5368925"/>
          <p14:tracePt t="85207" x="3502025" y="5327650"/>
          <p14:tracePt t="85223" x="3498850" y="5311775"/>
          <p14:tracePt t="85240" x="3498850" y="5295900"/>
          <p14:tracePt t="85257" x="3492500" y="5264150"/>
          <p14:tracePt t="85273" x="3492500" y="5248275"/>
          <p14:tracePt t="85290" x="3492500" y="5238750"/>
          <p14:tracePt t="85307" x="3492500" y="5219700"/>
          <p14:tracePt t="85324" x="3492500" y="5210175"/>
          <p14:tracePt t="85341" x="3492500" y="5200650"/>
          <p14:tracePt t="85357" x="3492500" y="5178425"/>
          <p14:tracePt t="85374" x="3492500" y="5168900"/>
          <p14:tracePt t="85390" x="3492500" y="5165725"/>
          <p14:tracePt t="85407" x="3492500" y="5159375"/>
          <p14:tracePt t="85505" x="3495675" y="5159375"/>
          <p14:tracePt t="85804" x="3479800" y="5137150"/>
          <p14:tracePt t="85812" x="3460750" y="5114925"/>
          <p14:tracePt t="85824" x="3429000" y="5083175"/>
          <p14:tracePt t="85840" x="3336925" y="5010150"/>
          <p14:tracePt t="85857" x="3298825" y="4968875"/>
          <p14:tracePt t="85874" x="3244850" y="4908550"/>
          <p14:tracePt t="85890" x="3162300" y="4765675"/>
          <p14:tracePt t="85923" x="3089275" y="4600575"/>
          <p14:tracePt t="85956" x="3038475" y="4511675"/>
          <p14:tracePt t="85974" x="3028950" y="4473575"/>
          <p14:tracePt t="85990" x="3003550" y="4416425"/>
          <p14:tracePt t="86007" x="2974975" y="4375150"/>
          <p14:tracePt t="86024" x="2965450" y="4346575"/>
          <p14:tracePt t="86040" x="2946400" y="4318000"/>
          <p14:tracePt t="86056" x="2930525" y="4302125"/>
          <p14:tracePt t="86073" x="2930525" y="4292600"/>
          <p14:tracePt t="86106" x="2924175" y="4292600"/>
          <p14:tracePt t="86123" x="2914650" y="4283075"/>
          <p14:tracePt t="86140" x="2901950" y="4267200"/>
          <p14:tracePt t="86157" x="2892425" y="4251325"/>
          <p14:tracePt t="86174" x="2873375" y="4244975"/>
          <p14:tracePt t="86439" x="2917825" y="4248150"/>
          <p14:tracePt t="86447" x="2987675" y="4267200"/>
          <p14:tracePt t="86458" x="3048000" y="4276725"/>
          <p14:tracePt t="86473" x="3244850" y="4292600"/>
          <p14:tracePt t="86490" x="3352800" y="4302125"/>
          <p14:tracePt t="86507" x="3479800" y="4308475"/>
          <p14:tracePt t="86523" x="3641725" y="4308475"/>
          <p14:tracePt t="86540" x="3711575" y="4308475"/>
          <p14:tracePt t="86557" x="3781425" y="4305300"/>
          <p14:tracePt t="86573" x="3870325" y="4283075"/>
          <p14:tracePt t="86590" x="3937000" y="4260850"/>
          <p14:tracePt t="86607" x="3975100" y="4248150"/>
          <p14:tracePt t="86623" x="4022725" y="4248150"/>
          <p14:tracePt t="86640" x="4051300" y="4248150"/>
          <p14:tracePt t="86657" x="4060825" y="4248150"/>
          <p14:tracePt t="86673" x="4076700" y="4248150"/>
          <p14:tracePt t="86690" x="4086225" y="4248150"/>
          <p14:tracePt t="86737" x="4089400" y="4248150"/>
          <p14:tracePt t="86744" x="4102100" y="4248150"/>
          <p14:tracePt t="86757" x="4111625" y="4248150"/>
          <p14:tracePt t="86773" x="4143375" y="4248150"/>
          <p14:tracePt t="86789" x="4181475" y="4257675"/>
          <p14:tracePt t="86808" x="4238625" y="4279900"/>
          <p14:tracePt t="86823" x="4264025" y="4289425"/>
          <p14:tracePt t="86840" x="4286250" y="4295775"/>
          <p14:tracePt t="86857" x="4295775" y="4295775"/>
          <p14:tracePt t="86873" x="4295775" y="4302125"/>
          <p14:tracePt t="86890" x="4295775" y="4311650"/>
          <p14:tracePt t="86906" x="4295775" y="4327525"/>
          <p14:tracePt t="86923" x="4286250" y="4340225"/>
          <p14:tracePt t="86940" x="4270375" y="4349750"/>
          <p14:tracePt t="86957" x="4254500" y="4365625"/>
          <p14:tracePt t="86973" x="4244975" y="4381500"/>
          <p14:tracePt t="86990" x="4235450" y="4391025"/>
          <p14:tracePt t="87007" x="4216400" y="4397375"/>
          <p14:tracePt t="87023" x="4206875" y="4397375"/>
          <p14:tracePt t="87040" x="4194175" y="4397375"/>
          <p14:tracePt t="87057" x="4175125" y="4397375"/>
          <p14:tracePt t="87073" x="4165600" y="4397375"/>
          <p14:tracePt t="87137" x="4165600" y="4400550"/>
          <p14:tracePt t="87172" x="4162425" y="4400550"/>
          <p14:tracePt t="87178" x="4156075" y="4400550"/>
          <p14:tracePt t="87190" x="4149725" y="4400550"/>
          <p14:tracePt t="87206" x="4146550" y="4400550"/>
          <p14:tracePt t="88132" x="4184650" y="4429125"/>
          <p14:tracePt t="88139" x="4248150" y="4483100"/>
          <p14:tracePt t="88146" x="4308475" y="4518025"/>
          <p14:tracePt t="88156" x="4362450" y="4572000"/>
          <p14:tracePt t="88174" x="4530725" y="4702175"/>
          <p14:tracePt t="88207" x="4708525" y="4873625"/>
          <p14:tracePt t="88240" x="4946650" y="5041900"/>
          <p14:tracePt t="88257" x="5016500" y="5099050"/>
          <p14:tracePt t="88274" x="5070475" y="5143500"/>
          <p14:tracePt t="88290" x="5092700" y="5175250"/>
          <p14:tracePt t="88306" x="5105400" y="5197475"/>
          <p14:tracePt t="88324" x="5130800" y="5241925"/>
          <p14:tracePt t="88340" x="5133975" y="5251450"/>
          <p14:tracePt t="88356" x="5133975" y="5260975"/>
          <p14:tracePt t="88374" x="5133975" y="5280025"/>
          <p14:tracePt t="88390" x="5133975" y="5289550"/>
          <p14:tracePt t="88446" x="5127625" y="5289550"/>
          <p14:tracePt t="88452" x="5118100" y="5289550"/>
          <p14:tracePt t="88459" x="5111750" y="5289550"/>
          <p14:tracePt t="88473" x="5102225" y="5280025"/>
          <p14:tracePt t="88490" x="5092700" y="5251450"/>
          <p14:tracePt t="88506" x="5073650" y="5213350"/>
          <p14:tracePt t="88523" x="5026025" y="5146675"/>
          <p14:tracePt t="88540" x="5006975" y="5092700"/>
          <p14:tracePt t="88556" x="4984750" y="5026025"/>
          <p14:tracePt t="88573" x="4962525" y="4943475"/>
          <p14:tracePt t="88590" x="4956175" y="4914900"/>
          <p14:tracePt t="88606" x="4956175" y="4905375"/>
          <p14:tracePt t="88623" x="4956175" y="4889500"/>
          <p14:tracePt t="88722" x="4959350" y="4892675"/>
          <p14:tracePt t="88729" x="4962525" y="4895850"/>
          <p14:tracePt t="88739" x="4968875" y="4902200"/>
          <p14:tracePt t="88756" x="4972050" y="4911725"/>
          <p14:tracePt t="88773" x="4978400" y="4943475"/>
          <p14:tracePt t="88790" x="4991100" y="4959350"/>
          <p14:tracePt t="88806" x="4994275" y="4975225"/>
          <p14:tracePt t="88823" x="5010150" y="4997450"/>
          <p14:tracePt t="88839" x="5019675" y="5006975"/>
          <p14:tracePt t="88856" x="5029200" y="5022850"/>
          <p14:tracePt t="88873" x="5048250" y="5045075"/>
          <p14:tracePt t="88889" x="5048250" y="5054600"/>
          <p14:tracePt t="88906" x="5048250" y="5064125"/>
          <p14:tracePt t="88923" x="5048250" y="5076825"/>
          <p14:tracePt t="88940" x="5051425" y="5092700"/>
          <p14:tracePt t="89186" x="5051425" y="5083175"/>
          <p14:tracePt t="89193" x="5051425" y="5076825"/>
          <p14:tracePt t="89207" x="5051425" y="5067300"/>
          <p14:tracePt t="89223" x="5051425" y="5057775"/>
          <p14:tracePt t="89240" x="5045075" y="5048250"/>
          <p14:tracePt t="89257" x="5045075" y="5041900"/>
          <p14:tracePt t="89471" x="5048250" y="5038725"/>
          <p14:tracePt t="89479" x="5051425" y="5032375"/>
          <p14:tracePt t="89492" x="5060950" y="5022850"/>
          <p14:tracePt t="89507" x="5070475" y="5013325"/>
          <p14:tracePt t="89523" x="5083175" y="5003800"/>
          <p14:tracePt t="89540" x="5099050" y="4987925"/>
          <p14:tracePt t="89556" x="5111750" y="4972050"/>
          <p14:tracePt t="89573" x="5121275" y="4962525"/>
          <p14:tracePt t="89590" x="5143500" y="4949825"/>
          <p14:tracePt t="89606" x="5153025" y="4930775"/>
          <p14:tracePt t="89624" x="5159375" y="4927600"/>
          <p14:tracePt t="89898" x="5213350" y="4911725"/>
          <p14:tracePt t="89905" x="5283200" y="4895850"/>
          <p14:tracePt t="89911" x="5337175" y="4860925"/>
          <p14:tracePt t="89923" x="5397500" y="4835525"/>
          <p14:tracePt t="89940" x="5511800" y="4727575"/>
          <p14:tracePt t="89956" x="5588000" y="4635500"/>
          <p14:tracePt t="89974" x="5651500" y="4572000"/>
          <p14:tracePt t="89989" x="5715000" y="4464050"/>
          <p14:tracePt t="90006" x="5743575" y="4397375"/>
          <p14:tracePt t="90023" x="5756275" y="4352925"/>
          <p14:tracePt t="90040" x="5762625" y="4273550"/>
          <p14:tracePt t="90056" x="5762625" y="4235450"/>
          <p14:tracePt t="90073" x="5759450" y="4181475"/>
          <p14:tracePt t="90089" x="5734050" y="4117975"/>
          <p14:tracePt t="90106" x="5715000" y="4064000"/>
          <p14:tracePt t="90123" x="5683250" y="4025900"/>
          <p14:tracePt t="90140" x="5664200" y="3968750"/>
          <p14:tracePt t="90156" x="5651500" y="3937000"/>
          <p14:tracePt t="90173" x="5632450" y="3914775"/>
          <p14:tracePt t="90189" x="5626100" y="3873500"/>
          <p14:tracePt t="90207" x="5626100" y="3844925"/>
          <p14:tracePt t="90224" x="5626100" y="3781425"/>
          <p14:tracePt t="90241" x="5626100" y="3736975"/>
          <p14:tracePt t="90257" x="5626100" y="3702050"/>
          <p14:tracePt t="90274" x="5626100" y="3673475"/>
          <p14:tracePt t="90290" x="5626100" y="3663950"/>
          <p14:tracePt t="90307" x="5626100" y="3660775"/>
          <p14:tracePt t="90374" x="5626100" y="3667125"/>
          <p14:tracePt t="90381" x="5626100" y="3670300"/>
          <p14:tracePt t="90389" x="5626100" y="3683000"/>
          <p14:tracePt t="90406" x="5626100" y="3711575"/>
          <p14:tracePt t="90424" x="5629275" y="3784600"/>
          <p14:tracePt t="90439" x="5654675" y="3870325"/>
          <p14:tracePt t="90456" x="5670550" y="3965575"/>
          <p14:tracePt t="90473" x="5692775" y="4057650"/>
          <p14:tracePt t="90490" x="5705475" y="4105275"/>
          <p14:tracePt t="90507" x="5705475" y="4127500"/>
          <p14:tracePt t="90524" x="5705475" y="4152900"/>
          <p14:tracePt t="90540" x="5705475" y="4165600"/>
          <p14:tracePt t="90556" x="5705475" y="4175125"/>
          <p14:tracePt t="90573" x="5705475" y="4194175"/>
          <p14:tracePt t="90606" x="5705475" y="4197350"/>
          <p14:tracePt t="90623" x="5705475" y="4210050"/>
          <p14:tracePt t="90640" x="5705475" y="4219575"/>
          <p14:tracePt t="90656" x="5705475" y="4229100"/>
          <p14:tracePt t="90673" x="5705475" y="4248150"/>
          <p14:tracePt t="90690" x="5705475" y="4257675"/>
          <p14:tracePt t="90707" x="5705475" y="4267200"/>
          <p14:tracePt t="90723" x="5734050" y="4318000"/>
          <p14:tracePt t="90740" x="5778500" y="4365625"/>
          <p14:tracePt t="90756" x="5838825" y="4429125"/>
          <p14:tracePt t="90773" x="5988050" y="4660900"/>
          <p14:tracePt t="90790" x="6099175" y="4797425"/>
          <p14:tracePt t="90808" x="6232525" y="4978400"/>
          <p14:tracePt t="90823" x="6311900" y="5092700"/>
          <p14:tracePt t="90840" x="6378575" y="5184775"/>
          <p14:tracePt t="90856" x="6423025" y="5245100"/>
          <p14:tracePt t="90873" x="6467475" y="5302250"/>
          <p14:tracePt t="90890" x="6499225" y="5327650"/>
          <p14:tracePt t="90906" x="6518275" y="5353050"/>
          <p14:tracePt t="90924" x="6540500" y="5372100"/>
          <p14:tracePt t="90940" x="6550025" y="5384800"/>
          <p14:tracePt t="90957" x="6565900" y="5394325"/>
          <p14:tracePt t="90974" x="6565900" y="5397500"/>
          <p14:tracePt t="90990" x="6569075" y="5397500"/>
          <p14:tracePt t="91072" x="6569075" y="5391150"/>
          <p14:tracePt t="91079" x="6565900" y="5381625"/>
          <p14:tracePt t="91090" x="6559550" y="5346700"/>
          <p14:tracePt t="91107" x="6511925" y="5229225"/>
          <p14:tracePt t="91123" x="6489700" y="5162550"/>
          <p14:tracePt t="91140" x="6464300" y="5118100"/>
          <p14:tracePt t="91157" x="6419850" y="5073650"/>
          <p14:tracePt t="91173" x="6394450" y="5048250"/>
          <p14:tracePt t="91190" x="6340475" y="5019675"/>
          <p14:tracePt t="91206" x="6223000" y="4965700"/>
          <p14:tracePt t="91223" x="6156325" y="4937125"/>
          <p14:tracePt t="91239" x="6118225" y="4924425"/>
          <p14:tracePt t="91257" x="6073775" y="4899025"/>
          <p14:tracePt t="91273" x="6057900" y="4889500"/>
          <p14:tracePt t="91290" x="6048375" y="4879975"/>
          <p14:tracePt t="91306" x="6029325" y="4879975"/>
          <p14:tracePt t="91323" x="6019800" y="4879975"/>
          <p14:tracePt t="91340" x="6007100" y="4879975"/>
          <p14:tracePt t="91356" x="5994400" y="4879975"/>
          <p14:tracePt t="91373" x="5984875" y="4879975"/>
          <p14:tracePt t="91586" x="6007100" y="4883150"/>
          <p14:tracePt t="91592" x="6032500" y="4889500"/>
          <p14:tracePt t="91606" x="6070600" y="4902200"/>
          <p14:tracePt t="91623" x="6115050" y="4914900"/>
          <p14:tracePt t="91640" x="6159500" y="4940300"/>
          <p14:tracePt t="91656" x="6175375" y="4949825"/>
          <p14:tracePt t="91673" x="6184900" y="4959350"/>
          <p14:tracePt t="91690" x="6200775" y="4978400"/>
          <p14:tracePt t="91706" x="6216650" y="4997450"/>
          <p14:tracePt t="91723" x="6226175" y="5013325"/>
          <p14:tracePt t="91740" x="6226175" y="5032375"/>
          <p14:tracePt t="91756" x="6226175" y="5041900"/>
          <p14:tracePt t="91773" x="6226175" y="5051425"/>
          <p14:tracePt t="91790" x="6226175" y="5067300"/>
          <p14:tracePt t="91855" x="6226175" y="5070475"/>
          <p14:tracePt t="91940" x="6232525" y="5070475"/>
          <p14:tracePt t="92189" x="6232525" y="5108575"/>
          <p14:tracePt t="92195" x="6232525" y="5178425"/>
          <p14:tracePt t="92206" x="6226175" y="5238750"/>
          <p14:tracePt t="92223" x="6175375" y="5397500"/>
          <p14:tracePt t="92239" x="6143625" y="5505450"/>
          <p14:tracePt t="92256" x="6099175" y="5616575"/>
          <p14:tracePt t="92274" x="6051550" y="5743575"/>
          <p14:tracePt t="92306" x="6016625" y="5813425"/>
          <p14:tracePt t="92340" x="5984875" y="5876925"/>
          <p14:tracePt t="92356" x="5969000" y="5895975"/>
          <p14:tracePt t="92373" x="5956300" y="5924550"/>
          <p14:tracePt t="92389" x="5949950" y="5934075"/>
          <p14:tracePt t="92406" x="5949950" y="5943600"/>
          <p14:tracePt t="92423" x="5949950" y="5962650"/>
          <p14:tracePt t="92439" x="5949950" y="5972175"/>
          <p14:tracePt t="92456" x="5949950" y="5984875"/>
          <p14:tracePt t="92490" x="5946775" y="5981700"/>
          <p14:tracePt t="92506" x="5940425" y="5972175"/>
          <p14:tracePt t="92523" x="5924550" y="5937250"/>
          <p14:tracePt t="92539" x="5905500" y="5908675"/>
          <p14:tracePt t="92556" x="5892800" y="5861050"/>
          <p14:tracePt t="92573" x="5851525" y="5768975"/>
          <p14:tracePt t="92590" x="5794375" y="5695950"/>
          <p14:tracePt t="92607" x="5740400" y="5626100"/>
          <p14:tracePt t="92623" x="5657850" y="5553075"/>
          <p14:tracePt t="92640" x="5597525" y="5508625"/>
          <p14:tracePt t="92656" x="5530850" y="5470525"/>
          <p14:tracePt t="92673" x="5410200" y="5407025"/>
          <p14:tracePt t="92690" x="5324475" y="5372100"/>
          <p14:tracePt t="92707" x="5245100" y="5334000"/>
          <p14:tracePt t="92723" x="5153025" y="5305425"/>
          <p14:tracePt t="92740" x="5099050" y="5283200"/>
          <p14:tracePt t="92756" x="5051425" y="5270500"/>
          <p14:tracePt t="92773" x="4991100" y="5264150"/>
          <p14:tracePt t="92789" x="4959350" y="5264150"/>
          <p14:tracePt t="92807" x="4918075" y="5273675"/>
          <p14:tracePt t="92823" x="4886325" y="5292725"/>
          <p14:tracePt t="92840" x="4864100" y="5305425"/>
          <p14:tracePt t="92856" x="4841875" y="5321300"/>
          <p14:tracePt t="92873" x="4810125" y="5365750"/>
          <p14:tracePt t="92890" x="4797425" y="5387975"/>
          <p14:tracePt t="92907" x="4778375" y="5432425"/>
          <p14:tracePt t="92923" x="4759325" y="5476875"/>
          <p14:tracePt t="92939" x="4746625" y="5514975"/>
          <p14:tracePt t="92957" x="4740275" y="5594350"/>
          <p14:tracePt t="92973" x="4740275" y="5645150"/>
          <p14:tracePt t="92990" x="4740275" y="5689600"/>
          <p14:tracePt t="93007" x="4756150" y="5772150"/>
          <p14:tracePt t="93023" x="4794250" y="5838825"/>
          <p14:tracePt t="93039" x="4826000" y="5905500"/>
          <p14:tracePt t="93056" x="4918075" y="6000750"/>
          <p14:tracePt t="93072" x="4991100" y="6054725"/>
          <p14:tracePt t="93089" x="5057775" y="6092825"/>
          <p14:tracePt t="93106" x="5165725" y="6146800"/>
          <p14:tracePt t="93122" x="5222875" y="6175375"/>
          <p14:tracePt t="93139" x="5289550" y="6207125"/>
          <p14:tracePt t="93156" x="5387975" y="6229350"/>
          <p14:tracePt t="93173" x="5441950" y="6235700"/>
          <p14:tracePt t="93189" x="5502275" y="6235700"/>
          <p14:tracePt t="93206" x="5629275" y="6229350"/>
          <p14:tracePt t="93223" x="5715000" y="6213475"/>
          <p14:tracePt t="93239" x="5778500" y="6200775"/>
          <p14:tracePt t="93257" x="5870575" y="6172200"/>
          <p14:tracePt t="93273" x="5934075" y="6156325"/>
          <p14:tracePt t="93290" x="5997575" y="6143625"/>
          <p14:tracePt t="93307" x="6080125" y="6121400"/>
          <p14:tracePt t="93323" x="6137275" y="6086475"/>
          <p14:tracePt t="93340" x="6181725" y="6067425"/>
          <p14:tracePt t="93357" x="6248400" y="6029325"/>
          <p14:tracePt t="93373" x="6280150" y="6010275"/>
          <p14:tracePt t="93389" x="6327775" y="5975350"/>
          <p14:tracePt t="93407" x="6391275" y="5937250"/>
          <p14:tracePt t="93423" x="6423025" y="5905500"/>
          <p14:tracePt t="93440" x="6454775" y="5880100"/>
          <p14:tracePt t="93456" x="6499225" y="5829300"/>
          <p14:tracePt t="93472" x="6527800" y="5772150"/>
          <p14:tracePt t="93489" x="6540500" y="5708650"/>
          <p14:tracePt t="93506" x="6540500" y="5632450"/>
          <p14:tracePt t="93523" x="6534150" y="5603875"/>
          <p14:tracePt t="93539" x="6521450" y="5572125"/>
          <p14:tracePt t="93555" x="6477000" y="5534025"/>
          <p14:tracePt t="93573" x="6451600" y="5511800"/>
          <p14:tracePt t="93590" x="6403975" y="5486400"/>
          <p14:tracePt t="93606" x="6356350" y="5473700"/>
          <p14:tracePt t="93623" x="6280150" y="5432425"/>
          <p14:tracePt t="93640" x="6121400" y="5400675"/>
          <p14:tracePt t="93656" x="6035675" y="5375275"/>
          <p14:tracePt t="93673" x="5949950" y="5362575"/>
          <p14:tracePt t="93689" x="5832475" y="5353050"/>
          <p14:tracePt t="93706" x="5737225" y="5353050"/>
          <p14:tracePt t="93723" x="5664200" y="5359400"/>
          <p14:tracePt t="93740" x="5575300" y="5387975"/>
          <p14:tracePt t="93756" x="5508625" y="5400675"/>
          <p14:tracePt t="93773" x="5445125" y="5422900"/>
          <p14:tracePt t="93789" x="5340350" y="5467350"/>
          <p14:tracePt t="93806" x="5283200" y="5489575"/>
          <p14:tracePt t="93823" x="5245100" y="5502275"/>
          <p14:tracePt t="93839" x="5203825" y="5524500"/>
          <p14:tracePt t="93856" x="5172075" y="5537200"/>
          <p14:tracePt t="93873" x="5156200" y="5546725"/>
          <p14:tracePt t="93889" x="5140325" y="5562600"/>
          <p14:tracePt t="93906" x="5130800" y="5578475"/>
          <p14:tracePt t="93923" x="5114925" y="5588000"/>
          <p14:tracePt t="93939" x="5099050" y="5603875"/>
          <p14:tracePt t="93956" x="5089525" y="5613400"/>
          <p14:tracePt t="93972" x="5089525" y="5629275"/>
          <p14:tracePt t="93989" x="5089525" y="5641975"/>
          <p14:tracePt t="94006" x="5089525" y="5651500"/>
          <p14:tracePt t="94023" x="5099050" y="5667375"/>
          <p14:tracePt t="94025" x="5102225" y="5680075"/>
          <p14:tracePt t="94040" x="5121275" y="5705475"/>
          <p14:tracePt t="94056" x="5159375" y="5730875"/>
          <p14:tracePt t="94073" x="5216525" y="5765800"/>
          <p14:tracePt t="94089" x="5302250" y="5800725"/>
          <p14:tracePt t="94106" x="5349875" y="5835650"/>
          <p14:tracePt t="94123" x="5381625" y="5848350"/>
          <p14:tracePt t="94140" x="5407025" y="5864225"/>
          <p14:tracePt t="94156" x="5419725" y="5873750"/>
          <p14:tracePt t="94172" x="5429250" y="5873750"/>
          <p14:tracePt t="94217" x="5429250" y="5880100"/>
          <p14:tracePt t="94246" x="5429250" y="5883275"/>
          <p14:tracePt t="94260" x="5429250" y="5889625"/>
          <p14:tracePt t="94274" x="5429250" y="5892800"/>
          <p14:tracePt t="96032" x="5553075" y="5880100"/>
          <p14:tracePt t="96039" x="5775325" y="5854700"/>
          <p14:tracePt t="96046" x="5949950" y="5832475"/>
          <p14:tracePt t="96055" x="6146800" y="5807075"/>
          <p14:tracePt t="96073" x="6550025" y="5743575"/>
          <p14:tracePt t="96096" x="7175500" y="5632450"/>
          <p14:tracePt t="96125" x="7613650" y="5556250"/>
          <p14:tracePt t="96157" x="7947025" y="5537200"/>
          <p14:tracePt t="96173" x="8105775" y="5537200"/>
          <p14:tracePt t="96189" x="8286750" y="5568950"/>
          <p14:tracePt t="96206" x="8404225" y="5584825"/>
          <p14:tracePt t="96222" x="8512175" y="5600700"/>
          <p14:tracePt t="96239" x="8632825" y="5622925"/>
          <p14:tracePt t="96255" x="8718550" y="5638800"/>
          <p14:tracePt t="96272" x="8794750" y="5661025"/>
          <p14:tracePt t="96289" x="8928100" y="5686425"/>
          <p14:tracePt t="96306" x="9001125" y="5699125"/>
          <p14:tracePt t="96323" x="9077325" y="5715000"/>
          <p14:tracePt t="96623" x="9131300" y="5251450"/>
          <p14:tracePt t="96630" x="9112250" y="5245100"/>
          <p14:tracePt t="96638" x="9086850" y="5232400"/>
          <p14:tracePt t="96656" x="9020175" y="5200650"/>
          <p14:tracePt t="96672" x="8918575" y="5187950"/>
          <p14:tracePt t="96689" x="8861425" y="5187950"/>
          <p14:tracePt t="96722" x="8721725" y="5187950"/>
          <p14:tracePt t="96756" x="8620125" y="5187950"/>
          <p14:tracePt t="96773" x="8547100" y="5168900"/>
          <p14:tracePt t="96789" x="8483600" y="5153025"/>
          <p14:tracePt t="96806" x="8420100" y="5133975"/>
          <p14:tracePt t="96822" x="8302625" y="5086350"/>
          <p14:tracePt t="96839" x="8270875" y="5073650"/>
          <p14:tracePt t="96856" x="8242300" y="5054600"/>
          <p14:tracePt t="96872" x="8204200" y="5019675"/>
          <p14:tracePt t="96889" x="8185150" y="4987925"/>
          <p14:tracePt t="96906" x="8175625" y="4965700"/>
          <p14:tracePt t="96922" x="8175625" y="4943475"/>
          <p14:tracePt t="96939" x="8175625" y="4940300"/>
          <p14:tracePt t="96956" x="8169275" y="4940300"/>
          <p14:tracePt t="97064" x="8162925" y="4940300"/>
          <p14:tracePt t="97078" x="8159750" y="4940300"/>
          <p14:tracePt t="97092" x="8153400" y="4940300"/>
          <p14:tracePt t="97100" x="8150225" y="4940300"/>
          <p14:tracePt t="97107" x="8143875" y="4940300"/>
          <p14:tracePt t="97122" x="8128000" y="4940300"/>
          <p14:tracePt t="97139" x="8118475" y="4956175"/>
          <p14:tracePt t="97156" x="8105775" y="4965700"/>
          <p14:tracePt t="97172" x="8093075" y="4978400"/>
          <p14:tracePt t="97189" x="8080375" y="4978400"/>
          <p14:tracePt t="97206" x="8048625" y="4978400"/>
          <p14:tracePt t="97222" x="8010525" y="4978400"/>
          <p14:tracePt t="97239" x="7981950" y="4978400"/>
          <p14:tracePt t="97256" x="7940675" y="4978400"/>
          <p14:tracePt t="97273" x="7924800" y="4978400"/>
          <p14:tracePt t="97289" x="7908925" y="4978400"/>
          <p14:tracePt t="97306" x="7896225" y="4978400"/>
          <p14:tracePt t="97322" x="7886700" y="4978400"/>
          <p14:tracePt t="97339" x="7880350" y="4978400"/>
          <p14:tracePt t="97355" x="7880350" y="4975225"/>
          <p14:tracePt t="97372" x="7880350" y="4965700"/>
          <p14:tracePt t="97389" x="7880350" y="4956175"/>
          <p14:tracePt t="97405" x="7883525" y="4937125"/>
          <p14:tracePt t="97422" x="7893050" y="4924425"/>
          <p14:tracePt t="97438" x="7902575" y="4914900"/>
          <p14:tracePt t="97457" x="7918450" y="4895850"/>
          <p14:tracePt t="97473" x="7918450" y="4886325"/>
          <p14:tracePt t="97489" x="7918450" y="4876800"/>
          <p14:tracePt t="97506" x="7918450" y="4867275"/>
          <p14:tracePt t="97541" x="7921625" y="4867275"/>
          <p14:tracePt t="97555" x="7931150" y="4860925"/>
          <p14:tracePt t="97572" x="7940675" y="4860925"/>
          <p14:tracePt t="97588" x="7950200" y="4857750"/>
          <p14:tracePt t="97606" x="7972425" y="4845050"/>
          <p14:tracePt t="97622" x="7981950" y="4841875"/>
          <p14:tracePt t="97655" x="7988300" y="4841875"/>
          <p14:tracePt t="97697" x="7988300" y="4835525"/>
          <p14:tracePt t="97705" x="7988300" y="4832350"/>
          <p14:tracePt t="97712" x="7988300" y="4826000"/>
          <p14:tracePt t="97722" x="7988300" y="4819650"/>
          <p14:tracePt t="97739" x="7988300" y="4794250"/>
          <p14:tracePt t="97756" x="7985125" y="4772025"/>
          <p14:tracePt t="97773" x="7985125" y="4749800"/>
          <p14:tracePt t="97790" x="7978775" y="4727575"/>
          <p14:tracePt t="97805" x="7978775" y="4718050"/>
          <p14:tracePt t="97823" x="7978775" y="4714875"/>
          <p14:tracePt t="97876" x="7972425" y="4714875"/>
          <p14:tracePt t="97883" x="7969250" y="4714875"/>
          <p14:tracePt t="97890" x="7959725" y="4714875"/>
          <p14:tracePt t="97905" x="7950200" y="4714875"/>
          <p14:tracePt t="97922" x="7937500" y="4714875"/>
          <p14:tracePt t="97939" x="7924800" y="4714875"/>
          <p14:tracePt t="97972" x="7918450" y="4714875"/>
          <p14:tracePt t="97997" x="7908925" y="4714875"/>
          <p14:tracePt t="98005" x="7905750" y="4714875"/>
          <p14:tracePt t="98022" x="7893050" y="4714875"/>
          <p14:tracePt t="98039" x="7889875" y="4724400"/>
          <p14:tracePt t="98168" x="7889875" y="4718050"/>
          <p14:tracePt t="98175" x="7889875" y="4708525"/>
          <p14:tracePt t="98189" x="7893050" y="4670425"/>
          <p14:tracePt t="98205" x="7893050" y="4648200"/>
          <p14:tracePt t="98222" x="7893050" y="4619625"/>
          <p14:tracePt t="98238" x="7893050" y="4587875"/>
          <p14:tracePt t="98255" x="7893050" y="4562475"/>
          <p14:tracePt t="98272" x="7893050" y="4552950"/>
          <p14:tracePt t="98289" x="7893050" y="4540250"/>
          <p14:tracePt t="98305" x="7893050" y="4530725"/>
          <p14:tracePt t="98416" x="7893050" y="4518025"/>
          <p14:tracePt t="98431" x="7893050" y="4514850"/>
          <p14:tracePt t="98438" x="7889875" y="4508500"/>
          <p14:tracePt t="98444" x="7886700" y="4508500"/>
          <p14:tracePt t="98455" x="7880350" y="4505325"/>
          <p14:tracePt t="98473" x="7861300" y="4489450"/>
          <p14:tracePt t="98489" x="7851775" y="4479925"/>
          <p14:tracePt t="98506" x="7851775" y="4464050"/>
          <p14:tracePt t="98523" x="7851775" y="4460875"/>
          <p14:tracePt t="98539" x="7845425" y="4460875"/>
          <p14:tracePt t="98555" x="7835900" y="4460875"/>
          <p14:tracePt t="98572" x="7820025" y="4460875"/>
          <p14:tracePt t="98588" x="7804150" y="4467225"/>
          <p14:tracePt t="98605" x="7794625" y="4483100"/>
          <p14:tracePt t="98622" x="7781925" y="4495800"/>
          <p14:tracePt t="98639" x="7772400" y="4505325"/>
          <p14:tracePt t="98655" x="7756525" y="4511675"/>
          <p14:tracePt t="98672" x="7740650" y="4527550"/>
          <p14:tracePt t="98689" x="7718425" y="4533900"/>
          <p14:tracePt t="98706" x="7686675" y="4546600"/>
          <p14:tracePt t="98722" x="7667625" y="4549775"/>
          <p14:tracePt t="98739" x="7651750" y="4549775"/>
          <p14:tracePt t="98756" x="7642225" y="4549775"/>
          <p14:tracePt t="98772" x="7632700" y="4549775"/>
          <p14:tracePt t="98789" x="7632700" y="4556125"/>
          <p14:tracePt t="98805" x="7632700" y="4559300"/>
          <p14:tracePt t="98822" x="7632700" y="4568825"/>
          <p14:tracePt t="98839" x="7632700" y="4581525"/>
          <p14:tracePt t="98900" x="7639050" y="4581525"/>
          <p14:tracePt t="98907" x="7642225" y="4581525"/>
          <p14:tracePt t="98915" x="7648575" y="4581525"/>
          <p14:tracePt t="98922" x="7658100" y="4581525"/>
          <p14:tracePt t="98939" x="7667625" y="4581525"/>
          <p14:tracePt t="98955" x="7673975" y="4581525"/>
          <p14:tracePt t="99014" x="7673975" y="4584700"/>
          <p14:tracePt t="99021" x="7673975" y="4591050"/>
          <p14:tracePt t="99028" x="7673975" y="4594225"/>
          <p14:tracePt t="99038" x="7673975" y="4600575"/>
          <p14:tracePt t="99056" x="7673975" y="4613275"/>
          <p14:tracePt t="99071" x="7683500" y="4641850"/>
          <p14:tracePt t="99089" x="7683500" y="4664075"/>
          <p14:tracePt t="99106" x="7683500" y="4705350"/>
          <p14:tracePt t="99123" x="7683500" y="4721225"/>
          <p14:tracePt t="99139" x="7683500" y="4743450"/>
          <p14:tracePt t="99156" x="7673975" y="4756150"/>
          <p14:tracePt t="99172" x="7664450" y="4765675"/>
          <p14:tracePt t="99189" x="7648575" y="4775200"/>
          <p14:tracePt t="99206" x="7639050" y="4797425"/>
          <p14:tracePt t="99222" x="7639050" y="4806950"/>
          <p14:tracePt t="99239" x="7639050" y="4813300"/>
          <p14:tracePt t="99292" x="7639050" y="4810125"/>
          <p14:tracePt t="99299" x="7639050" y="4803775"/>
          <p14:tracePt t="99306" x="7639050" y="4794250"/>
          <p14:tracePt t="99322" x="7664450" y="4756150"/>
          <p14:tracePt t="99339" x="7693025" y="4708525"/>
          <p14:tracePt t="99355" x="7740650" y="4641850"/>
          <p14:tracePt t="99372" x="7750175" y="4603750"/>
          <p14:tracePt t="99389" x="7762875" y="4575175"/>
          <p14:tracePt t="99406" x="7778750" y="4552950"/>
          <p14:tracePt t="99422" x="7794625" y="4543425"/>
          <p14:tracePt t="99439" x="7804150" y="4527550"/>
          <p14:tracePt t="99455" x="7804150" y="4511675"/>
          <p14:tracePt t="99534" x="7804150" y="4508500"/>
          <p14:tracePt t="99741" x="7797800" y="4514850"/>
          <p14:tracePt t="99748" x="7785100" y="4521200"/>
          <p14:tracePt t="99755" x="7772400" y="4533900"/>
          <p14:tracePt t="99772" x="7743825" y="4552950"/>
          <p14:tracePt t="99789" x="7721600" y="4568825"/>
          <p14:tracePt t="99822" x="7696200" y="4587875"/>
          <p14:tracePt t="99855" x="7680325" y="4619625"/>
          <p14:tracePt t="99872" x="7680325" y="4629150"/>
          <p14:tracePt t="99925" x="7680325" y="4632325"/>
          <p14:tracePt t="99961" x="7680325" y="4638675"/>
          <p14:tracePt t="99968" x="7680325" y="4648200"/>
          <p14:tracePt t="99975" x="7680325" y="4654550"/>
          <p14:tracePt t="99988" x="7680325" y="4664075"/>
          <p14:tracePt t="100005" x="7680325" y="4673600"/>
          <p14:tracePt t="100021" x="7680325" y="4683125"/>
          <p14:tracePt t="100039" x="7683500" y="4702175"/>
          <p14:tracePt t="100055" x="7705725" y="4727575"/>
          <p14:tracePt t="100072" x="7747000" y="4775200"/>
          <p14:tracePt t="100089" x="7829550" y="4851400"/>
          <p14:tracePt t="100105" x="7889875" y="4892675"/>
          <p14:tracePt t="100122" x="7937500" y="4927600"/>
          <p14:tracePt t="100139" x="7994650" y="4953000"/>
          <p14:tracePt t="100155" x="8020050" y="4972050"/>
          <p14:tracePt t="100172" x="8042275" y="4972050"/>
          <p14:tracePt t="100189" x="8077200" y="4956175"/>
          <p14:tracePt t="100205" x="8086725" y="4946650"/>
          <p14:tracePt t="100222" x="8096250" y="4930775"/>
          <p14:tracePt t="100238" x="8118475" y="4908550"/>
          <p14:tracePt t="100255" x="8128000" y="4899025"/>
          <p14:tracePt t="100272" x="8128000" y="4895850"/>
          <p14:tracePt t="100289" x="8128000" y="4886325"/>
          <p14:tracePt t="100305" x="8128000" y="4876800"/>
          <p14:tracePt t="100322" x="8124825" y="4854575"/>
          <p14:tracePt t="100339" x="8096250" y="4826000"/>
          <p14:tracePt t="100355" x="8070850" y="4784725"/>
          <p14:tracePt t="100373" x="7997825" y="4714875"/>
          <p14:tracePt t="100389" x="7937500" y="4670425"/>
          <p14:tracePt t="100405" x="7867650" y="4616450"/>
          <p14:tracePt t="100423" x="7766050" y="4537075"/>
          <p14:tracePt t="100438" x="7699375" y="4498975"/>
          <p14:tracePt t="100456" x="7661275" y="4473575"/>
          <p14:tracePt t="100472" x="7616825" y="4454525"/>
          <p14:tracePt t="100488" x="7607300" y="4454525"/>
          <p14:tracePt t="100505" x="7591425" y="4454525"/>
          <p14:tracePt t="100522" x="7581900" y="4454525"/>
          <p14:tracePt t="100538" x="7581900" y="4457700"/>
          <p14:tracePt t="100555" x="7581900" y="4467225"/>
          <p14:tracePt t="100572" x="7581900" y="4483100"/>
          <p14:tracePt t="100588" x="7581900" y="4495800"/>
          <p14:tracePt t="100605" x="7581900" y="4505325"/>
          <p14:tracePt t="100622" x="7581900" y="4533900"/>
          <p14:tracePt t="100639" x="7581900" y="4562475"/>
          <p14:tracePt t="100655" x="7581900" y="4584700"/>
          <p14:tracePt t="100671" x="7581900" y="4622800"/>
          <p14:tracePt t="100688" x="7585075" y="4648200"/>
          <p14:tracePt t="100705" x="7604125" y="4676775"/>
          <p14:tracePt t="100722" x="7623175" y="4727575"/>
          <p14:tracePt t="100739" x="7632700" y="4749800"/>
          <p14:tracePt t="100755" x="7645400" y="4775200"/>
          <p14:tracePt t="100772" x="7670800" y="4816475"/>
          <p14:tracePt t="100789" x="7696200" y="4848225"/>
          <p14:tracePt t="100805" x="7718425" y="4860925"/>
          <p14:tracePt t="100822" x="7740650" y="4876800"/>
          <p14:tracePt t="100838" x="7750175" y="4876800"/>
          <p14:tracePt t="100855" x="7759700" y="4876800"/>
          <p14:tracePt t="100872" x="7778750" y="4876800"/>
          <p14:tracePt t="100889" x="7788275" y="4876800"/>
          <p14:tracePt t="100905" x="7794625" y="4876800"/>
          <p14:tracePt t="101911" x="7820025" y="4902200"/>
          <p14:tracePt t="101918" x="7854950" y="4953000"/>
          <p14:tracePt t="101925" x="7899400" y="5016500"/>
          <p14:tracePt t="101939" x="7972425" y="5172075"/>
          <p14:tracePt t="101955" x="8007350" y="5292725"/>
          <p14:tracePt t="101972" x="8042275" y="5422900"/>
          <p14:tracePt t="102005" x="8077200" y="5772150"/>
          <p14:tracePt t="102038" x="8077200" y="6061075"/>
          <p14:tracePt t="102056" x="8077200" y="6134100"/>
          <p14:tracePt t="102072" x="8077200" y="6184900"/>
          <p14:tracePt t="102088" x="8077200" y="6226175"/>
          <p14:tracePt t="102105" x="8077200" y="6248400"/>
          <p14:tracePt t="102121" x="8077200" y="6257925"/>
          <p14:tracePt t="102138" x="8077200" y="6276975"/>
          <p14:tracePt t="102155" x="8077200" y="6292850"/>
          <p14:tracePt t="102172" x="8070850" y="6302375"/>
          <p14:tracePt t="102173" x="8061325" y="6308725"/>
          <p14:tracePt t="102189" x="8061325" y="6321425"/>
          <p14:tracePt t="102205" x="8054975" y="6330950"/>
          <p14:tracePt t="102221" x="8054975" y="6343650"/>
          <p14:tracePt t="102238" x="8054975" y="6353175"/>
          <p14:tracePt t="102317" x="8054975" y="6350000"/>
          <p14:tracePt t="102323" x="8054975" y="6346825"/>
          <p14:tracePt t="102339" x="8054975" y="6334125"/>
          <p14:tracePt t="102355" x="8048625" y="6305550"/>
          <p14:tracePt t="102372" x="8035925" y="6267450"/>
          <p14:tracePt t="102388" x="8016875" y="6197600"/>
          <p14:tracePt t="102405" x="8004175" y="6153150"/>
          <p14:tracePt t="102421" x="7985125" y="6115050"/>
          <p14:tracePt t="102438" x="7969250" y="6092825"/>
          <p14:tracePt t="102455" x="7966075" y="6083300"/>
          <p14:tracePt t="102472" x="7959725" y="6083300"/>
          <p14:tracePt t="102551" x="7959725" y="6076950"/>
          <p14:tracePt t="102587" x="7959725" y="6073775"/>
          <p14:tracePt t="102636" x="7959725" y="6064250"/>
          <p14:tracePt t="104516" x="7962900" y="6051550"/>
          <p14:tracePt t="104523" x="7969250" y="6045200"/>
          <p14:tracePt t="104530" x="7972425" y="6035675"/>
          <p14:tracePt t="104538" x="7978775" y="6022975"/>
          <p14:tracePt t="104555" x="7991475" y="5994400"/>
          <p14:tracePt t="104572" x="8004175" y="5956300"/>
          <p14:tracePt t="104589" x="8032750" y="5854700"/>
          <p14:tracePt t="104622" x="8112125" y="5641975"/>
          <p14:tracePt t="104655" x="8185150" y="5451475"/>
          <p14:tracePt t="104672" x="8226425" y="5368925"/>
          <p14:tracePt t="104688" x="8274050" y="5299075"/>
          <p14:tracePt t="104705" x="8340725" y="5194300"/>
          <p14:tracePt t="104722" x="8429625" y="5032375"/>
          <p14:tracePt t="104738" x="8461375" y="4943475"/>
          <p14:tracePt t="104755" x="8499475" y="4864100"/>
          <p14:tracePt t="104771" x="8528050" y="4772025"/>
          <p14:tracePt t="104788" x="8534400" y="4727575"/>
          <p14:tracePt t="104805" x="8534400" y="4683125"/>
          <p14:tracePt t="104822" x="8534400" y="4635500"/>
          <p14:tracePt t="104838" x="8524875" y="4600575"/>
          <p14:tracePt t="104855" x="8518525" y="4546600"/>
          <p14:tracePt t="104872" x="8502650" y="4425950"/>
          <p14:tracePt t="104888" x="8480425" y="4327525"/>
          <p14:tracePt t="104905" x="8467725" y="4283075"/>
          <p14:tracePt t="104922" x="8448675" y="4225925"/>
          <p14:tracePt t="104938" x="8416925" y="4194175"/>
          <p14:tracePt t="104955" x="8391525" y="4162425"/>
          <p14:tracePt t="104971" x="8343900" y="4095750"/>
          <p14:tracePt t="104988" x="8318500" y="4048125"/>
          <p14:tracePt t="105005" x="8283575" y="4000500"/>
          <p14:tracePt t="105022" x="8261350" y="3965575"/>
          <p14:tracePt t="105038" x="8245475" y="3956050"/>
          <p14:tracePt t="105055" x="8213725" y="3937000"/>
          <p14:tracePt t="105071" x="8172450" y="3924300"/>
          <p14:tracePt t="105088" x="8147050" y="3914775"/>
          <p14:tracePt t="105104" x="8124825" y="3902075"/>
          <p14:tracePt t="105122" x="8083550" y="3889375"/>
          <p14:tracePt t="105138" x="8061325" y="3879850"/>
          <p14:tracePt t="105155" x="8026400" y="3867150"/>
          <p14:tracePt t="105171" x="7972425" y="3854450"/>
          <p14:tracePt t="105188" x="7899400" y="3838575"/>
          <p14:tracePt t="105206" x="7778750" y="3829050"/>
          <p14:tracePt t="105222" x="7718425" y="3829050"/>
          <p14:tracePt t="105238" x="7651750" y="3829050"/>
          <p14:tracePt t="105255" x="7566025" y="3829050"/>
          <p14:tracePt t="105272" x="7505700" y="3829050"/>
          <p14:tracePt t="105288" x="7454900" y="3829050"/>
          <p14:tracePt t="105305" x="7375525" y="3829050"/>
          <p14:tracePt t="105321" x="7315200" y="3829050"/>
          <p14:tracePt t="105338" x="7264400" y="3835400"/>
          <p14:tracePt t="105355" x="7162800" y="3854450"/>
          <p14:tracePt t="105371" x="7124700" y="3889375"/>
          <p14:tracePt t="105388" x="7083425" y="3914775"/>
          <p14:tracePt t="105405" x="7038975" y="3959225"/>
          <p14:tracePt t="105421" x="7016750" y="3981450"/>
          <p14:tracePt t="105438" x="6985000" y="4006850"/>
          <p14:tracePt t="105454" x="6946900" y="4051300"/>
          <p14:tracePt t="105471" x="6905625" y="4092575"/>
          <p14:tracePt t="105488" x="6867525" y="4130675"/>
          <p14:tracePt t="105505" x="6788150" y="4241800"/>
          <p14:tracePt t="105521" x="6750050" y="4311650"/>
          <p14:tracePt t="105538" x="6721475" y="4368800"/>
          <p14:tracePt t="105554" x="6673850" y="4435475"/>
          <p14:tracePt t="105572" x="6654800" y="4489450"/>
          <p14:tracePt t="105588" x="6638925" y="4552950"/>
          <p14:tracePt t="105605" x="6594475" y="4638675"/>
          <p14:tracePt t="105621" x="6581775" y="4702175"/>
          <p14:tracePt t="105639" x="6569075" y="4759325"/>
          <p14:tracePt t="105655" x="6569075" y="4854575"/>
          <p14:tracePt t="105672" x="6581775" y="4949825"/>
          <p14:tracePt t="105688" x="6594475" y="5026025"/>
          <p14:tracePt t="105705" x="6616700" y="5105400"/>
          <p14:tracePt t="105721" x="6635750" y="5143500"/>
          <p14:tracePt t="105738" x="6645275" y="5181600"/>
          <p14:tracePt t="105755" x="6664325" y="5245100"/>
          <p14:tracePt t="105771" x="6680200" y="5299075"/>
          <p14:tracePt t="105788" x="6702425" y="5362575"/>
          <p14:tracePt t="105805" x="6721475" y="5454650"/>
          <p14:tracePt t="105821" x="6734175" y="5499100"/>
          <p14:tracePt t="105838" x="6765925" y="5537200"/>
          <p14:tracePt t="105855" x="6800850" y="5603875"/>
          <p14:tracePt t="105871" x="6819900" y="5635625"/>
          <p14:tracePt t="105888" x="6858000" y="5670550"/>
          <p14:tracePt t="105905" x="6873875" y="5702300"/>
          <p14:tracePt t="105921" x="6905625" y="5727700"/>
          <p14:tracePt t="105938" x="6991350" y="5778500"/>
          <p14:tracePt t="105955" x="7061200" y="5807075"/>
          <p14:tracePt t="105971" x="7137400" y="5838825"/>
          <p14:tracePt t="105989" x="7219950" y="5857875"/>
          <p14:tracePt t="106005" x="7273925" y="5870575"/>
          <p14:tracePt t="106021" x="7337425" y="5886450"/>
          <p14:tracePt t="106038" x="7429500" y="5921375"/>
          <p14:tracePt t="106055" x="7493000" y="5937250"/>
          <p14:tracePt t="106072" x="7559675" y="5959475"/>
          <p14:tracePt t="106088" x="7651750" y="5994400"/>
          <p14:tracePt t="106104" x="7737475" y="6010275"/>
          <p14:tracePt t="106121" x="7832725" y="6026150"/>
          <p14:tracePt t="106138" x="7956550" y="6057900"/>
          <p14:tracePt t="106154" x="8020050" y="6070600"/>
          <p14:tracePt t="106171" x="8105775" y="6086475"/>
          <p14:tracePt t="106188" x="8229600" y="6118225"/>
          <p14:tracePt t="106205" x="8315325" y="6140450"/>
          <p14:tracePt t="106221" x="8385175" y="6172200"/>
          <p14:tracePt t="106238" x="8499475" y="6210300"/>
          <p14:tracePt t="106255" x="8572500" y="6216650"/>
          <p14:tracePt t="106272" x="8632825" y="6216650"/>
          <p14:tracePt t="106288" x="8696325" y="6207125"/>
          <p14:tracePt t="106305" x="8728075" y="6188075"/>
          <p14:tracePt t="106321" x="8750300" y="6169025"/>
          <p14:tracePt t="106338" x="8794750" y="6127750"/>
          <p14:tracePt t="106354" x="8820150" y="6102350"/>
          <p14:tracePt t="106371" x="8848725" y="6083300"/>
          <p14:tracePt t="106388" x="8886825" y="6038850"/>
          <p14:tracePt t="106405" x="8928100" y="5991225"/>
          <p14:tracePt t="106421" x="8978900" y="5889625"/>
          <p14:tracePt t="106438" x="9029700" y="5743575"/>
          <p14:tracePt t="106455" x="9042400" y="5676900"/>
          <p14:tracePt t="106472" x="9055100" y="5613400"/>
          <p14:tracePt t="106488" x="9055100" y="5578475"/>
          <p14:tracePt t="106505" x="9055100" y="5534025"/>
          <p14:tracePt t="106522" x="9055100" y="5473700"/>
          <p14:tracePt t="106538" x="9055100" y="5429250"/>
          <p14:tracePt t="106555" x="9051925" y="5375275"/>
          <p14:tracePt t="106572" x="9020175" y="5241925"/>
          <p14:tracePt t="106588" x="8978900" y="5130800"/>
          <p14:tracePt t="106605" x="8943975" y="5032375"/>
          <p14:tracePt t="106622" x="8902700" y="4946650"/>
          <p14:tracePt t="106638" x="8874125" y="4892675"/>
          <p14:tracePt t="106654" x="8845550" y="4835525"/>
          <p14:tracePt t="106672" x="8778875" y="4673600"/>
          <p14:tracePt t="106688" x="8728075" y="4584700"/>
          <p14:tracePt t="106705" x="8680450" y="4502150"/>
          <p14:tracePt t="106721" x="8578850" y="4349750"/>
          <p14:tracePt t="106738" x="8531225" y="4279900"/>
          <p14:tracePt t="106755" x="8486775" y="4219575"/>
          <p14:tracePt t="106757" x="8474075" y="4200525"/>
          <p14:tracePt t="106772" x="8448675" y="4168775"/>
          <p14:tracePt t="106788" x="8416925" y="4143375"/>
          <p14:tracePt t="106805" x="8369300" y="4108450"/>
          <p14:tracePt t="106821" x="8289925" y="4035425"/>
          <p14:tracePt t="106838" x="8248650" y="4003675"/>
          <p14:tracePt t="106855" x="8201025" y="3968750"/>
          <p14:tracePt t="106871" x="8159750" y="3943350"/>
          <p14:tracePt t="106888" x="8137525" y="3933825"/>
          <p14:tracePt t="106905" x="8112125" y="3921125"/>
          <p14:tracePt t="106921" x="8077200" y="3902075"/>
          <p14:tracePt t="106938" x="8032750" y="3902075"/>
          <p14:tracePt t="106955" x="7988300" y="3895725"/>
          <p14:tracePt t="106972" x="7927975" y="3889375"/>
          <p14:tracePt t="106988" x="7889875" y="3889375"/>
          <p14:tracePt t="107005" x="7861300" y="3892550"/>
          <p14:tracePt t="107022" x="7823200" y="3917950"/>
          <p14:tracePt t="107038" x="7785100" y="3930650"/>
          <p14:tracePt t="107055" x="7740650" y="3949700"/>
          <p14:tracePt t="107071" x="7626350" y="3987800"/>
          <p14:tracePt t="107088" x="7550150" y="4000500"/>
          <p14:tracePt t="107106" x="7448550" y="4022725"/>
          <p14:tracePt t="107121" x="7397750" y="4029075"/>
          <p14:tracePt t="107138" x="7337425" y="4029075"/>
          <p14:tracePt t="107155" x="7242175" y="4029075"/>
          <p14:tracePt t="107171" x="7191375" y="4029075"/>
          <p14:tracePt t="107188" x="7140575" y="4025900"/>
          <p14:tracePt t="107205" x="7061200" y="4013200"/>
          <p14:tracePt t="107222" x="6997700" y="4013200"/>
          <p14:tracePt t="107238" x="6946900" y="4013200"/>
          <p14:tracePt t="107255" x="6892925" y="4013200"/>
          <p14:tracePt t="107271" x="6870700" y="4013200"/>
          <p14:tracePt t="107288" x="6848475" y="4013200"/>
          <p14:tracePt t="107305" x="6832600" y="4013200"/>
          <p14:tracePt t="107321" x="6823075" y="4016375"/>
          <p14:tracePt t="107338" x="6813550" y="4025900"/>
          <p14:tracePt t="107355" x="6791325" y="4044950"/>
          <p14:tracePt t="107371" x="6788150" y="4054475"/>
          <p14:tracePt t="107388" x="6788150" y="4083050"/>
          <p14:tracePt t="107404" x="6788150" y="4178300"/>
          <p14:tracePt t="107421" x="6788150" y="4238625"/>
          <p14:tracePt t="107438" x="6788150" y="4283075"/>
          <p14:tracePt t="107455" x="6788150" y="4397375"/>
          <p14:tracePt t="107471" x="6791325" y="4483100"/>
          <p14:tracePt t="107488" x="6807200" y="4565650"/>
          <p14:tracePt t="107505" x="6838950" y="4702175"/>
          <p14:tracePt t="107521" x="6854825" y="4810125"/>
          <p14:tracePt t="107538" x="6873875" y="4914900"/>
          <p14:tracePt t="107555" x="6902450" y="5051425"/>
          <p14:tracePt t="107571" x="6927850" y="5127625"/>
          <p14:tracePt t="107588" x="6950075" y="5191125"/>
          <p14:tracePt t="107606" x="6969125" y="5264150"/>
          <p14:tracePt t="107622" x="6988175" y="5308600"/>
          <p14:tracePt t="107639" x="7000875" y="5340350"/>
          <p14:tracePt t="107655" x="7016750" y="5381625"/>
          <p14:tracePt t="107671" x="7029450" y="5407025"/>
          <p14:tracePt t="107688" x="7054850" y="5438775"/>
          <p14:tracePt t="107705" x="7083425" y="5473700"/>
          <p14:tracePt t="107721" x="7115175" y="5505450"/>
          <p14:tracePt t="107738" x="7140575" y="5530850"/>
          <p14:tracePt t="107755" x="7185025" y="5553075"/>
          <p14:tracePt t="107771" x="7207250" y="5565775"/>
          <p14:tracePt t="107788" x="7239000" y="5578475"/>
          <p14:tracePt t="107805" x="7273925" y="5594350"/>
          <p14:tracePt t="107821" x="7302500" y="5613400"/>
          <p14:tracePt t="107838" x="7334250" y="5626100"/>
          <p14:tracePt t="107855" x="7397750" y="5645150"/>
          <p14:tracePt t="107871" x="7451725" y="5645150"/>
          <p14:tracePt t="107888" x="7521575" y="5645150"/>
          <p14:tracePt t="107904" x="7559675" y="5635625"/>
          <p14:tracePt t="107921" x="7581900" y="5629275"/>
          <p14:tracePt t="107939" x="7600950" y="5626100"/>
          <p14:tracePt t="107955" x="7610475" y="5626100"/>
          <p14:tracePt t="109726" x="7642225" y="5626100"/>
          <p14:tracePt t="109733" x="7689850" y="5626100"/>
          <p14:tracePt t="109740" x="7724775" y="5619750"/>
          <p14:tracePt t="109754" x="7788275" y="5603875"/>
          <p14:tracePt t="109772" x="7867650" y="5572125"/>
          <p14:tracePt t="109790" x="7943850" y="5518150"/>
          <p14:tracePt t="109806" x="7994650" y="5467350"/>
          <p14:tracePt t="109838" x="8058150" y="5403850"/>
          <p14:tracePt t="109871" x="8128000" y="5346700"/>
          <p14:tracePt t="109887" x="8159750" y="5321300"/>
          <p14:tracePt t="109904" x="8223250" y="5283200"/>
          <p14:tracePt t="109921" x="8270875" y="5254625"/>
          <p14:tracePt t="109938" x="8315325" y="5210175"/>
          <p14:tracePt t="109954" x="8343900" y="5156200"/>
          <p14:tracePt t="109971" x="8378825" y="5099050"/>
          <p14:tracePt t="109987" x="8401050" y="5032375"/>
          <p14:tracePt t="110005" x="8420100" y="4968875"/>
          <p14:tracePt t="110021" x="8426450" y="4924425"/>
          <p14:tracePt t="110038" x="8426450" y="4816475"/>
          <p14:tracePt t="110055" x="8423275" y="4702175"/>
          <p14:tracePt t="110071" x="8407400" y="4616450"/>
          <p14:tracePt t="110088" x="8397875" y="4518025"/>
          <p14:tracePt t="110105" x="8397875" y="4448175"/>
          <p14:tracePt t="110122" x="8397875" y="4403725"/>
          <p14:tracePt t="110138" x="8401050" y="4343400"/>
          <p14:tracePt t="110154" x="8413750" y="4318000"/>
          <p14:tracePt t="110171" x="8426450" y="4289425"/>
          <p14:tracePt t="110188" x="8445500" y="4238625"/>
          <p14:tracePt t="110204" x="8458200" y="4216400"/>
          <p14:tracePt t="110221" x="8461375" y="4197350"/>
          <p14:tracePt t="110238" x="8474075" y="4178300"/>
          <p14:tracePt t="110254" x="8483600" y="4168775"/>
          <p14:tracePt t="110271" x="8499475" y="4159250"/>
          <p14:tracePt t="110287" x="8512175" y="4159250"/>
          <p14:tracePt t="110321" x="8512175" y="4152900"/>
          <p14:tracePt t="110402" x="8512175" y="4156075"/>
          <p14:tracePt t="110409" x="8505825" y="4159250"/>
          <p14:tracePt t="110421" x="8502650" y="4165600"/>
          <p14:tracePt t="110437" x="8474075" y="4181475"/>
          <p14:tracePt t="110454" x="8448675" y="4206875"/>
          <p14:tracePt t="110471" x="8404225" y="4232275"/>
          <p14:tracePt t="110488" x="8343900" y="4276725"/>
          <p14:tracePt t="110505" x="8312150" y="4295775"/>
          <p14:tracePt t="110521" x="8280400" y="4308475"/>
          <p14:tracePt t="110537" x="8245475" y="4333875"/>
          <p14:tracePt t="110554" x="8216900" y="4343400"/>
          <p14:tracePt t="110572" x="8188325" y="4362450"/>
          <p14:tracePt t="110588" x="8172450" y="4378325"/>
          <p14:tracePt t="110605" x="8162925" y="4387850"/>
          <p14:tracePt t="110622" x="8147050" y="4400550"/>
          <p14:tracePt t="110637" x="8137525" y="4410075"/>
          <p14:tracePt t="110654" x="8121650" y="4425950"/>
          <p14:tracePt t="110671" x="8105775" y="4441825"/>
          <p14:tracePt t="110687" x="8096250" y="4451350"/>
          <p14:tracePt t="110704" x="8086725" y="4460875"/>
          <p14:tracePt t="110721" x="8086725" y="4483100"/>
          <p14:tracePt t="110737" x="8093075" y="4486275"/>
          <p14:tracePt t="110755" x="8108950" y="4486275"/>
          <p14:tracePt t="110771" x="8166100" y="4457700"/>
          <p14:tracePt t="110787" x="8213725" y="4432300"/>
          <p14:tracePt t="110804" x="8251825" y="4397375"/>
          <p14:tracePt t="110821" x="8318500" y="4359275"/>
          <p14:tracePt t="110837" x="8366125" y="4330700"/>
          <p14:tracePt t="110854" x="8404225" y="4318000"/>
          <p14:tracePt t="110871" x="8439150" y="4302125"/>
          <p14:tracePt t="110887" x="8448675" y="4292600"/>
          <p14:tracePt t="110904" x="8464550" y="4276725"/>
          <p14:tracePt t="110921" x="8480425" y="4260850"/>
          <p14:tracePt t="110937" x="8489950" y="4251325"/>
          <p14:tracePt t="110954" x="8489950" y="4244975"/>
          <p14:tracePt t="110971" x="8499475" y="4244975"/>
          <p14:tracePt t="111006" x="8509000" y="4244975"/>
          <p14:tracePt t="111094" x="8509000" y="4248150"/>
          <p14:tracePt t="111101" x="8509000" y="4251325"/>
          <p14:tracePt t="111106" x="8509000" y="4257675"/>
          <p14:tracePt t="111121" x="8496300" y="4267200"/>
          <p14:tracePt t="111137" x="8486775" y="4283075"/>
          <p14:tracePt t="111155" x="8470900" y="4298950"/>
          <p14:tracePt t="111171" x="8442325" y="4308475"/>
          <p14:tracePt t="111187" x="8416925" y="4327525"/>
          <p14:tracePt t="111205" x="8366125" y="4359275"/>
          <p14:tracePt t="111221" x="8343900" y="4371975"/>
          <p14:tracePt t="111237" x="8312150" y="4384675"/>
          <p14:tracePt t="111255" x="8289925" y="4400550"/>
          <p14:tracePt t="111271" x="8261350" y="4416425"/>
          <p14:tracePt t="111287" x="8251825" y="4416425"/>
          <p14:tracePt t="111304" x="8242300" y="4416425"/>
          <p14:tracePt t="111321" x="8226425" y="4422775"/>
          <p14:tracePt t="111337" x="8213725" y="4422775"/>
          <p14:tracePt t="111355" x="8207375" y="4422775"/>
          <p14:tracePt t="111420" x="8207375" y="4419600"/>
          <p14:tracePt t="111426" x="8207375" y="4416425"/>
          <p14:tracePt t="111437" x="8207375" y="4410075"/>
          <p14:tracePt t="111455" x="8210550" y="4391025"/>
          <p14:tracePt t="111470" x="8226425" y="4371975"/>
          <p14:tracePt t="111487" x="8251825" y="4349750"/>
          <p14:tracePt t="111504" x="8308975" y="4302125"/>
          <p14:tracePt t="111521" x="8356600" y="4270375"/>
          <p14:tracePt t="111537" x="8382000" y="4251325"/>
          <p14:tracePt t="111554" x="8423275" y="4232275"/>
          <p14:tracePt t="111571" x="8445500" y="4225925"/>
          <p14:tracePt t="111588" x="8477250" y="4222750"/>
          <p14:tracePt t="111604" x="8489950" y="4222750"/>
          <p14:tracePt t="111621" x="8499475" y="4210050"/>
          <p14:tracePt t="111637" x="8509000" y="4210050"/>
          <p14:tracePt t="111654" x="8524875" y="4210050"/>
          <p14:tracePt t="111718" x="8524875" y="4206875"/>
          <p14:tracePt t="111733" x="8518525" y="4200525"/>
          <p14:tracePt t="111740" x="8512175" y="4194175"/>
          <p14:tracePt t="111754" x="8502650" y="4194175"/>
          <p14:tracePt t="111771" x="8493125" y="4194175"/>
          <p14:tracePt t="111787" x="8483600" y="4194175"/>
          <p14:tracePt t="111804" x="8464550" y="4194175"/>
          <p14:tracePt t="111821" x="8455025" y="4194175"/>
          <p14:tracePt t="111837" x="8445500" y="4197350"/>
          <p14:tracePt t="111839" x="8439150" y="4200525"/>
          <p14:tracePt t="111854" x="8429625" y="4216400"/>
          <p14:tracePt t="111871" x="8413750" y="4229100"/>
          <p14:tracePt t="111887" x="8401050" y="4251325"/>
          <p14:tracePt t="111904" x="8378825" y="4292600"/>
          <p14:tracePt t="111921" x="8366125" y="4311650"/>
          <p14:tracePt t="111937" x="8350250" y="4321175"/>
          <p14:tracePt t="111954" x="8337550" y="4340225"/>
          <p14:tracePt t="111971" x="8324850" y="4349750"/>
          <p14:tracePt t="111987" x="8321675" y="4359275"/>
          <p14:tracePt t="112004" x="8321675" y="4365625"/>
          <p14:tracePt t="112053" x="8321675" y="4371975"/>
          <p14:tracePt t="112601" x="8283575" y="4384675"/>
          <p14:tracePt t="112608" x="8223250" y="4400550"/>
          <p14:tracePt t="112621" x="8162925" y="4416425"/>
          <p14:tracePt t="112637" x="8013700" y="4467225"/>
          <p14:tracePt t="112654" x="7950200" y="4483100"/>
          <p14:tracePt t="112671" x="7877175" y="4495800"/>
          <p14:tracePt t="112704" x="7823200" y="4495800"/>
          <p14:tracePt t="112738" x="7794625" y="4495800"/>
          <p14:tracePt t="112754" x="7788275" y="4489450"/>
          <p14:tracePt t="112771" x="7788275" y="4448175"/>
          <p14:tracePt t="112787" x="7800975" y="4403725"/>
          <p14:tracePt t="112804" x="7820025" y="4349750"/>
          <p14:tracePt t="112821" x="7826375" y="4260850"/>
          <p14:tracePt t="112837" x="7826375" y="4222750"/>
          <p14:tracePt t="112854" x="7826375" y="4194175"/>
          <p14:tracePt t="112872" x="7810500" y="4146550"/>
          <p14:tracePt t="112888" x="7800975" y="4114800"/>
          <p14:tracePt t="112904" x="7794625" y="4076700"/>
          <p14:tracePt t="112921" x="7778750" y="4013200"/>
          <p14:tracePt t="112937" x="7769225" y="3984625"/>
          <p14:tracePt t="112954" x="7762875" y="3952875"/>
          <p14:tracePt t="112971" x="7737475" y="3917950"/>
          <p14:tracePt t="112987" x="7724775" y="3895725"/>
          <p14:tracePt t="113004" x="7721600" y="3886200"/>
          <p14:tracePt t="113020" x="7721600" y="3873500"/>
          <p14:tracePt t="113037" x="7721600" y="3870325"/>
          <p14:tracePt t="113055" x="7721600" y="3863975"/>
          <p14:tracePt t="113071" x="7721600" y="3844925"/>
          <p14:tracePt t="113087" x="7721600" y="3835400"/>
          <p14:tracePt t="113104" x="7721600" y="3813175"/>
          <p14:tracePt t="113120" x="7721600" y="3781425"/>
          <p14:tracePt t="113137" x="7721600" y="3765550"/>
          <p14:tracePt t="113154" x="7721600" y="3756025"/>
          <p14:tracePt t="113171" x="7721600" y="3733800"/>
          <p14:tracePt t="113187" x="7721600" y="3730625"/>
          <p14:tracePt t="113204" x="7721600" y="3724275"/>
          <p14:tracePt t="113221" x="7727950" y="3721100"/>
          <p14:tracePt t="113299" x="7734300" y="3721100"/>
          <p14:tracePt t="113307" x="7737475" y="3721100"/>
          <p14:tracePt t="113321" x="7743825" y="3727450"/>
          <p14:tracePt t="113337" x="7743825" y="3746500"/>
          <p14:tracePt t="113354" x="7753350" y="3781425"/>
          <p14:tracePt t="113370" x="7753350" y="3819525"/>
          <p14:tracePt t="113387" x="7753350" y="3870325"/>
          <p14:tracePt t="113404" x="7753350" y="3956050"/>
          <p14:tracePt t="113420" x="7753350" y="4006850"/>
          <p14:tracePt t="113437" x="7759700" y="4044950"/>
          <p14:tracePt t="113454" x="7778750" y="4095750"/>
          <p14:tracePt t="113470" x="7778750" y="4117975"/>
          <p14:tracePt t="113487" x="7785100" y="4146550"/>
          <p14:tracePt t="113504" x="7785100" y="4168775"/>
          <p14:tracePt t="113520" x="7785100" y="4181475"/>
          <p14:tracePt t="113537" x="7785100" y="4191000"/>
          <p14:tracePt t="113554" x="7785100" y="4213225"/>
          <p14:tracePt t="113571" x="7785100" y="4222750"/>
          <p14:tracePt t="113587" x="7785100" y="4238625"/>
          <p14:tracePt t="113604" x="7785100" y="4251325"/>
          <p14:tracePt t="113621" x="7785100" y="4260850"/>
          <p14:tracePt t="113637" x="7785100" y="4270375"/>
          <p14:tracePt t="113654" x="7785100" y="4292600"/>
          <p14:tracePt t="113671" x="7785100" y="4302125"/>
          <p14:tracePt t="113727" x="7785100" y="4298950"/>
          <p14:tracePt t="113733" x="7791450" y="4295775"/>
          <p14:tracePt t="113740" x="7794625" y="4283075"/>
          <p14:tracePt t="113755" x="7800975" y="4248150"/>
          <p14:tracePt t="113771" x="7823200" y="4191000"/>
          <p14:tracePt t="113787" x="7829550" y="4121150"/>
          <p14:tracePt t="113804" x="7829550" y="4003675"/>
          <p14:tracePt t="113821" x="7829550" y="3943350"/>
          <p14:tracePt t="113837" x="7829550" y="3908425"/>
          <p14:tracePt t="113854" x="7829550" y="3879850"/>
          <p14:tracePt t="113871" x="7829550" y="3863975"/>
          <p14:tracePt t="113888" x="7829550" y="3854450"/>
          <p14:tracePt t="113904" x="7829550" y="3835400"/>
          <p14:tracePt t="113921" x="7829550" y="3813175"/>
          <p14:tracePt t="113937" x="7829550" y="3803650"/>
          <p14:tracePt t="113954" x="7829550" y="3790950"/>
          <p14:tracePt t="114188" x="7826375" y="3797300"/>
          <p14:tracePt t="114195" x="7820025" y="3816350"/>
          <p14:tracePt t="114204" x="7813675" y="3835400"/>
          <p14:tracePt t="114220" x="7807325" y="3879850"/>
          <p14:tracePt t="114254" x="7794625" y="3949700"/>
          <p14:tracePt t="114288" x="7778750" y="4000500"/>
          <p14:tracePt t="114304" x="7769225" y="4010025"/>
          <p14:tracePt t="114321" x="7769225" y="4019550"/>
          <p14:tracePt t="114338" x="7769225" y="4035425"/>
          <p14:tracePt t="114354" x="7769225" y="4051300"/>
          <p14:tracePt t="114370" x="7769225" y="4060825"/>
          <p14:tracePt t="114950" x="7750175" y="4057650"/>
          <p14:tracePt t="114957" x="7731125" y="4044950"/>
          <p14:tracePt t="114971" x="7699375" y="4013200"/>
          <p14:tracePt t="114987" x="7670800" y="3956050"/>
          <p14:tracePt t="115008" x="7632700" y="3889375"/>
          <p14:tracePt t="115021" x="7626350" y="3844925"/>
          <p14:tracePt t="115054" x="7626350" y="3784600"/>
          <p14:tracePt t="115087" x="7654925" y="3746500"/>
          <p14:tracePt t="115104" x="7677150" y="3743325"/>
          <p14:tracePt t="115121" x="7718425" y="3743325"/>
          <p14:tracePt t="115138" x="7734300" y="3743325"/>
          <p14:tracePt t="115153" x="7743825" y="3743325"/>
          <p14:tracePt t="115170" x="7753350" y="3743325"/>
          <p14:tracePt t="115369" x="7778750" y="3756025"/>
          <p14:tracePt t="115376" x="7807325" y="3778250"/>
          <p14:tracePt t="115387" x="7839075" y="3810000"/>
          <p14:tracePt t="115405" x="7953375" y="3908425"/>
          <p14:tracePt t="115420" x="8023225" y="3965575"/>
          <p14:tracePt t="115437" x="8102600" y="4003675"/>
          <p14:tracePt t="115454" x="8220075" y="4048125"/>
          <p14:tracePt t="115470" x="8283575" y="4064000"/>
          <p14:tracePt t="115487" x="8328025" y="4076700"/>
          <p14:tracePt t="115504" x="8362950" y="4098925"/>
          <p14:tracePt t="115520" x="8394700" y="4111625"/>
          <p14:tracePt t="115537" x="8404225" y="4121150"/>
          <p14:tracePt t="115554" x="8416925" y="4127500"/>
          <p14:tracePt t="115571" x="8432800" y="4127500"/>
          <p14:tracePt t="115587" x="8439150" y="4130675"/>
          <p14:tracePt t="115604" x="8439150" y="4152900"/>
          <p14:tracePt t="115621" x="8439150" y="4162425"/>
          <p14:tracePt t="115637" x="8439150" y="4171950"/>
          <p14:tracePt t="115654" x="8439150" y="4191000"/>
          <p14:tracePt t="115670" x="8439150" y="4200525"/>
          <p14:tracePt t="115687" x="8439150" y="4222750"/>
          <p14:tracePt t="115704" x="8445500" y="4264025"/>
          <p14:tracePt t="115720" x="8448675" y="4273550"/>
          <p14:tracePt t="115737" x="8448675" y="4289425"/>
          <p14:tracePt t="115754" x="8448675" y="4308475"/>
          <p14:tracePt t="115770" x="8448675" y="4318000"/>
          <p14:tracePt t="115787" x="8448675" y="4327525"/>
          <p14:tracePt t="115868" x="8442325" y="4314825"/>
          <p14:tracePt t="115875" x="8423275" y="4295775"/>
          <p14:tracePt t="115887" x="8397875" y="4254500"/>
          <p14:tracePt t="115904" x="8296275" y="4111625"/>
          <p14:tracePt t="115920" x="8220075" y="4029075"/>
          <p14:tracePt t="115937" x="8143875" y="3933825"/>
          <p14:tracePt t="115954" x="8032750" y="3787775"/>
          <p14:tracePt t="115970" x="7969250" y="3727450"/>
          <p14:tracePt t="115989" x="7877175" y="3648075"/>
          <p14:tracePt t="116004" x="7829550" y="3616325"/>
          <p14:tracePt t="116021" x="7791450" y="3597275"/>
          <p14:tracePt t="116038" x="7743825" y="3584575"/>
          <p14:tracePt t="116054" x="7721600" y="3584575"/>
          <p14:tracePt t="116070" x="7712075" y="3584575"/>
          <p14:tracePt t="116087" x="7696200" y="3584575"/>
          <p14:tracePt t="116104" x="7686675" y="3584575"/>
          <p14:tracePt t="116120" x="7683500" y="3584575"/>
          <p14:tracePt t="116137" x="7683500" y="3594100"/>
          <p14:tracePt t="116154" x="7683500" y="3603625"/>
          <p14:tracePt t="116170" x="7677150" y="3613150"/>
          <p14:tracePt t="116187" x="7664450" y="3654425"/>
          <p14:tracePt t="116204" x="7664450" y="3676650"/>
          <p14:tracePt t="116220" x="7664450" y="3721100"/>
          <p14:tracePt t="116238" x="7664450" y="3781425"/>
          <p14:tracePt t="116253" x="7673975" y="3819525"/>
          <p14:tracePt t="116270" x="7689850" y="3873500"/>
          <p14:tracePt t="116287" x="7708900" y="3937000"/>
          <p14:tracePt t="116304" x="7721600" y="3975100"/>
          <p14:tracePt t="116320" x="7731125" y="4006850"/>
          <p14:tracePt t="116337" x="7756525" y="4041775"/>
          <p14:tracePt t="116354" x="7766050" y="4057650"/>
          <p14:tracePt t="116370" x="7775575" y="4067175"/>
          <p14:tracePt t="116387" x="7797800" y="4083050"/>
          <p14:tracePt t="116404" x="7800975" y="4083050"/>
          <p14:tracePt t="116420" x="7807325" y="4079875"/>
          <p14:tracePt t="116437" x="7816850" y="4038600"/>
          <p14:tracePt t="116453" x="7816850" y="4019550"/>
          <p14:tracePt t="116470" x="7816850" y="4006850"/>
          <p14:tracePt t="116487" x="7816850" y="3997325"/>
          <p14:tracePt t="116722" x="7864475" y="3997325"/>
          <p14:tracePt t="116729" x="7908925" y="3997325"/>
          <p14:tracePt t="116737" x="7956550" y="3997325"/>
          <p14:tracePt t="116754" x="8020050" y="4010025"/>
          <p14:tracePt t="116771" x="8077200" y="4029075"/>
          <p14:tracePt t="116787" x="8099425" y="4044950"/>
          <p14:tracePt t="116804" x="8108950" y="4057650"/>
          <p14:tracePt t="116821" x="8131175" y="4070350"/>
          <p14:tracePt t="116836" x="8134350" y="4079875"/>
          <p14:tracePt t="116854" x="8134350" y="4095750"/>
          <p14:tracePt t="116871" x="8134350" y="4111625"/>
          <p14:tracePt t="116887" x="8140700" y="4133850"/>
          <p14:tracePt t="116904" x="8153400" y="4162425"/>
          <p14:tracePt t="116906" x="8159750" y="4175125"/>
          <p14:tracePt t="116920" x="8169275" y="4206875"/>
          <p14:tracePt t="116937" x="8188325" y="4235450"/>
          <p14:tracePt t="116954" x="8201025" y="4283075"/>
          <p14:tracePt t="116970" x="8220075" y="4346575"/>
          <p14:tracePt t="116987" x="8226425" y="4375150"/>
          <p14:tracePt t="117004" x="8226425" y="4403725"/>
          <p14:tracePt t="117020" x="8232775" y="4438650"/>
          <p14:tracePt t="117037" x="8245475" y="4460875"/>
          <p14:tracePt t="117054" x="8255000" y="4473575"/>
          <p14:tracePt t="117071" x="8270875" y="4486275"/>
          <p14:tracePt t="117086" x="8274050" y="4492625"/>
          <p14:tracePt t="117120" x="8274050" y="4489450"/>
          <p14:tracePt t="117137" x="8274050" y="4479925"/>
          <p14:tracePt t="117154" x="8270875" y="4445000"/>
          <p14:tracePt t="117171" x="8245475" y="4362450"/>
          <p14:tracePt t="117187" x="8210550" y="4314825"/>
          <p14:tracePt t="117204" x="8185150" y="4267200"/>
          <p14:tracePt t="117221" x="8128000" y="4187825"/>
          <p14:tracePt t="117238" x="8074025" y="4117975"/>
          <p14:tracePt t="117256" x="7997825" y="4035425"/>
          <p14:tracePt t="117271" x="7956550" y="3987800"/>
          <p14:tracePt t="117287" x="7915275" y="3959225"/>
          <p14:tracePt t="117304" x="7893050" y="3933825"/>
          <p14:tracePt t="117320" x="7848600" y="3911600"/>
          <p14:tracePt t="117337" x="7826375" y="3898900"/>
          <p14:tracePt t="117354" x="7781925" y="3873500"/>
          <p14:tracePt t="117370" x="7766050" y="3863975"/>
          <p14:tracePt t="117387" x="7750175" y="3854450"/>
          <p14:tracePt t="117405" x="7737475" y="3844925"/>
          <p14:tracePt t="117420" x="7727950" y="3844925"/>
          <p14:tracePt t="117436" x="7718425" y="3844925"/>
          <p14:tracePt t="117454" x="7702550" y="3844925"/>
          <p14:tracePt t="117486" x="7696200" y="3844925"/>
          <p14:tracePt t="117569" x="7696200" y="3851275"/>
          <p14:tracePt t="117576" x="7696200" y="3854450"/>
          <p14:tracePt t="117587" x="7696200" y="3860800"/>
          <p14:tracePt t="117604" x="7696200" y="3876675"/>
          <p14:tracePt t="117621" x="7696200" y="3889375"/>
          <p14:tracePt t="117636" x="7696200" y="3905250"/>
          <p14:tracePt t="117654" x="7696200" y="3952875"/>
          <p14:tracePt t="117670" x="7696200" y="3981450"/>
          <p14:tracePt t="117687" x="7696200" y="4013200"/>
          <p14:tracePt t="117703" x="7696200" y="4044950"/>
          <p14:tracePt t="117720" x="7699375" y="4060825"/>
          <p14:tracePt t="117738" x="7715250" y="4070350"/>
          <p14:tracePt t="117754" x="7727950" y="4086225"/>
          <p14:tracePt t="117770" x="7734300" y="4089400"/>
          <p14:tracePt t="117804" x="7737475" y="4089400"/>
          <p14:tracePt t="117846" x="7743825" y="4089400"/>
          <p14:tracePt t="117896" x="7750175" y="4089400"/>
          <p14:tracePt t="118138" x="7772400" y="4089400"/>
          <p14:tracePt t="118145" x="7804150" y="4089400"/>
          <p14:tracePt t="118153" x="7829550" y="4089400"/>
          <p14:tracePt t="118170" x="7908925" y="4089400"/>
          <p14:tracePt t="118187" x="8083550" y="4089400"/>
          <p14:tracePt t="118203" x="8197850" y="4089400"/>
          <p14:tracePt t="118220" x="8289925" y="4089400"/>
          <p14:tracePt t="118237" x="8407400" y="4089400"/>
          <p14:tracePt t="118253" x="8467725" y="4089400"/>
          <p14:tracePt t="118270" x="8512175" y="4089400"/>
          <p14:tracePt t="118287" x="8569325" y="4089400"/>
          <p14:tracePt t="118304" x="8585200" y="4089400"/>
          <p14:tracePt t="118320" x="8594725" y="4089400"/>
          <p14:tracePt t="118337" x="8607425" y="4089400"/>
          <p14:tracePt t="118422" x="8607425" y="4083050"/>
          <p14:tracePt t="118431" x="8607425" y="4073525"/>
          <p14:tracePt t="118439" x="8591550" y="4044950"/>
          <p14:tracePt t="118453" x="8566150" y="4006850"/>
          <p14:tracePt t="118470" x="8515350" y="3946525"/>
          <p14:tracePt t="118487" x="8404225" y="3870325"/>
          <p14:tracePt t="118503" x="8312150" y="3810000"/>
          <p14:tracePt t="118520" x="8175625" y="3730625"/>
          <p14:tracePt t="118537" x="7978775" y="3622675"/>
          <p14:tracePt t="118553" x="7864475" y="3552825"/>
          <p14:tracePt t="118570" x="7721600" y="3489325"/>
          <p14:tracePt t="118586" x="7527925" y="3425825"/>
          <p14:tracePt t="118603" x="7429500" y="3403600"/>
          <p14:tracePt t="118620" x="7324725" y="3387725"/>
          <p14:tracePt t="118638" x="7172325" y="3387725"/>
          <p14:tracePt t="118654" x="7099300" y="3390900"/>
          <p14:tracePt t="118671" x="7007225" y="3419475"/>
          <p14:tracePt t="118688" x="6975475" y="3444875"/>
          <p14:tracePt t="118705" x="6953250" y="3467100"/>
          <p14:tracePt t="118722" x="6899275" y="3527425"/>
          <p14:tracePt t="118737" x="6867525" y="3575050"/>
          <p14:tracePt t="118753" x="6813550" y="3635375"/>
          <p14:tracePt t="118770" x="6731000" y="3765550"/>
          <p14:tracePt t="118787" x="6699250" y="3844925"/>
          <p14:tracePt t="118805" x="6670675" y="3902075"/>
          <p14:tracePt t="118822" x="6632575" y="4003675"/>
          <p14:tracePt t="118838" x="6619875" y="4067175"/>
          <p14:tracePt t="118854" x="6604000" y="4130675"/>
          <p14:tracePt t="118871" x="6584950" y="4213225"/>
          <p14:tracePt t="118887" x="6578600" y="4248150"/>
          <p14:tracePt t="118904" x="6578600" y="4292600"/>
          <p14:tracePt t="118920" x="6578600" y="4362450"/>
          <p14:tracePt t="118936" x="6578600" y="4422775"/>
          <p14:tracePt t="118953" x="6578600" y="4502150"/>
          <p14:tracePt t="118970" x="6607175" y="4625975"/>
          <p14:tracePt t="118987" x="6619875" y="4676775"/>
          <p14:tracePt t="119003" x="6642100" y="4743450"/>
          <p14:tracePt t="119021" x="6696075" y="4860925"/>
          <p14:tracePt t="119037" x="6724650" y="4927600"/>
          <p14:tracePt t="119054" x="6753225" y="4978400"/>
          <p14:tracePt t="119070" x="6784975" y="5041900"/>
          <p14:tracePt t="119087" x="6819900" y="5089525"/>
          <p14:tracePt t="119104" x="6848475" y="5156200"/>
          <p14:tracePt t="119120" x="6892925" y="5251450"/>
          <p14:tracePt t="119137" x="6921500" y="5308600"/>
          <p14:tracePt t="119154" x="6950075" y="5356225"/>
          <p14:tracePt t="119170" x="6981825" y="5407025"/>
          <p14:tracePt t="119187" x="7023100" y="5448300"/>
          <p14:tracePt t="119203" x="7064375" y="5489575"/>
          <p14:tracePt t="119220" x="7169150" y="5549900"/>
          <p14:tracePt t="119236" x="7235825" y="5578475"/>
          <p14:tracePt t="119254" x="7416800" y="5641975"/>
          <p14:tracePt t="119270" x="7550150" y="5676900"/>
          <p14:tracePt t="119287" x="7654925" y="5692775"/>
          <p14:tracePt t="119304" x="7854950" y="5727700"/>
          <p14:tracePt t="119320" x="7972425" y="5727700"/>
          <p14:tracePt t="119337" x="8054975" y="5727700"/>
          <p14:tracePt t="119354" x="8191500" y="5727700"/>
          <p14:tracePt t="119370" x="8296275" y="5721350"/>
          <p14:tracePt t="119387" x="8404225" y="5695950"/>
          <p14:tracePt t="119404" x="8509000" y="5661025"/>
          <p14:tracePt t="119420" x="8588375" y="5619750"/>
          <p14:tracePt t="119437" x="8667750" y="5591175"/>
          <p14:tracePt t="119440" x="8693150" y="5575300"/>
          <p14:tracePt t="119454" x="8763000" y="5527675"/>
          <p14:tracePt t="119470" x="8823325" y="5499100"/>
          <p14:tracePt t="119487" x="8870950" y="5467350"/>
          <p14:tracePt t="119504" x="8905875" y="5429250"/>
          <p14:tracePt t="119520" x="8947150" y="5391150"/>
          <p14:tracePt t="119537" x="8972550" y="5343525"/>
          <p14:tracePt t="119554" x="9036050" y="5235575"/>
          <p14:tracePt t="119570" x="9086850" y="5102225"/>
          <p14:tracePt t="119587" x="9115425" y="4949825"/>
          <p14:tracePt t="119603" x="9124950" y="4787900"/>
          <p14:tracePt t="119620" x="9118600" y="4670425"/>
          <p14:tracePt t="119637" x="9102725" y="4540250"/>
          <p14:tracePt t="119653" x="9042400" y="4391025"/>
          <p14:tracePt t="119670" x="8997950" y="4260850"/>
          <p14:tracePt t="119687" x="8934450" y="4083050"/>
          <p14:tracePt t="119703" x="8845550" y="3898900"/>
          <p14:tracePt t="119721" x="8769350" y="3803650"/>
          <p14:tracePt t="119737" x="8712200" y="3721100"/>
          <p14:tracePt t="119753" x="8651875" y="3625850"/>
          <p14:tracePt t="119770" x="8620125" y="3600450"/>
          <p14:tracePt t="119787" x="8588375" y="3568700"/>
          <p14:tracePt t="119803" x="8505825" y="3527425"/>
          <p14:tracePt t="119820" x="8448675" y="3489325"/>
          <p14:tracePt t="119837" x="8382000" y="3467100"/>
          <p14:tracePt t="119853" x="8324850" y="3448050"/>
          <p14:tracePt t="119870" x="8296275" y="3441700"/>
          <p14:tracePt t="119887" x="8274050" y="3441700"/>
          <p14:tracePt t="119903" x="8255000" y="34448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l_fi" descr="Agrostemma%20(capsule%20pleine)"/>
          <p:cNvPicPr>
            <a:picLocks noChangeAspect="1" noChangeArrowheads="1"/>
          </p:cNvPicPr>
          <p:nvPr/>
        </p:nvPicPr>
        <p:blipFill>
          <a:blip r:embed="rId3"/>
          <a:srcRect l="37166" t="29306" r="34637"/>
          <a:stretch>
            <a:fillRect/>
          </a:stretch>
        </p:blipFill>
        <p:spPr bwMode="auto">
          <a:xfrm>
            <a:off x="1619250" y="3644900"/>
            <a:ext cx="17716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6" descr="datura-stramonium5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260350"/>
            <a:ext cx="32924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8" descr="p_harmala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33375"/>
            <a:ext cx="35401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9" descr="Brachychiton_populneus_-fruit_3-13-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360738"/>
            <a:ext cx="2941637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 Box 10"/>
          <p:cNvSpPr txBox="1">
            <a:spLocks noChangeArrowheads="1"/>
          </p:cNvSpPr>
          <p:nvPr/>
        </p:nvSpPr>
        <p:spPr bwMode="auto">
          <a:xfrm>
            <a:off x="250825" y="5157788"/>
            <a:ext cx="125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Capsule</a:t>
            </a:r>
          </a:p>
          <a:p>
            <a:r>
              <a:rPr lang="fr-FR" b="1"/>
              <a:t> denticide</a:t>
            </a:r>
          </a:p>
        </p:txBody>
      </p:sp>
      <p:sp>
        <p:nvSpPr>
          <p:cNvPr id="97287" name="Text Box 11"/>
          <p:cNvSpPr txBox="1">
            <a:spLocks noChangeArrowheads="1"/>
          </p:cNvSpPr>
          <p:nvPr/>
        </p:nvSpPr>
        <p:spPr bwMode="auto">
          <a:xfrm>
            <a:off x="303213" y="3665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97288" name="Line 12"/>
          <p:cNvSpPr>
            <a:spLocks noChangeShapeType="1"/>
          </p:cNvSpPr>
          <p:nvPr/>
        </p:nvSpPr>
        <p:spPr bwMode="auto">
          <a:xfrm flipV="1">
            <a:off x="1331913" y="4868863"/>
            <a:ext cx="6477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7289" name="Text Box 13"/>
          <p:cNvSpPr txBox="1">
            <a:spLocks noChangeArrowheads="1"/>
          </p:cNvSpPr>
          <p:nvPr/>
        </p:nvSpPr>
        <p:spPr bwMode="auto">
          <a:xfrm>
            <a:off x="0" y="3573463"/>
            <a:ext cx="1504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Capsule </a:t>
            </a:r>
          </a:p>
          <a:p>
            <a:r>
              <a:rPr lang="fr-FR" b="1"/>
              <a:t>septicide </a:t>
            </a:r>
          </a:p>
          <a:p>
            <a:r>
              <a:rPr lang="fr-FR" b="1"/>
              <a:t>et loculicide</a:t>
            </a:r>
          </a:p>
        </p:txBody>
      </p:sp>
      <p:sp>
        <p:nvSpPr>
          <p:cNvPr id="97290" name="Line 15"/>
          <p:cNvSpPr>
            <a:spLocks noChangeShapeType="1"/>
          </p:cNvSpPr>
          <p:nvPr/>
        </p:nvSpPr>
        <p:spPr bwMode="auto">
          <a:xfrm flipV="1">
            <a:off x="1116013" y="2924175"/>
            <a:ext cx="64770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7291" name="Text Box 16"/>
          <p:cNvSpPr txBox="1">
            <a:spLocks noChangeArrowheads="1"/>
          </p:cNvSpPr>
          <p:nvPr/>
        </p:nvSpPr>
        <p:spPr bwMode="auto">
          <a:xfrm>
            <a:off x="7905750" y="3213100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Capsule </a:t>
            </a:r>
          </a:p>
          <a:p>
            <a:r>
              <a:rPr lang="fr-FR" b="1"/>
              <a:t>loculicide</a:t>
            </a:r>
          </a:p>
        </p:txBody>
      </p:sp>
      <p:sp>
        <p:nvSpPr>
          <p:cNvPr id="97292" name="Line 17"/>
          <p:cNvSpPr>
            <a:spLocks noChangeShapeType="1"/>
          </p:cNvSpPr>
          <p:nvPr/>
        </p:nvSpPr>
        <p:spPr bwMode="auto">
          <a:xfrm flipH="1" flipV="1">
            <a:off x="6804025" y="2205038"/>
            <a:ext cx="14398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7293" name="Text Box 18"/>
          <p:cNvSpPr txBox="1">
            <a:spLocks noChangeArrowheads="1"/>
          </p:cNvSpPr>
          <p:nvPr/>
        </p:nvSpPr>
        <p:spPr bwMode="auto">
          <a:xfrm>
            <a:off x="7864475" y="5608638"/>
            <a:ext cx="111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Follicule</a:t>
            </a:r>
          </a:p>
        </p:txBody>
      </p:sp>
      <p:sp>
        <p:nvSpPr>
          <p:cNvPr id="97294" name="Line 19"/>
          <p:cNvSpPr>
            <a:spLocks noChangeShapeType="1"/>
          </p:cNvSpPr>
          <p:nvPr/>
        </p:nvSpPr>
        <p:spPr bwMode="auto">
          <a:xfrm flipH="1" flipV="1">
            <a:off x="6516688" y="5805488"/>
            <a:ext cx="129540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2715"/>
    </mc:Choice>
    <mc:Fallback>
      <p:transition spd="slow" advTm="62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4200" x="3787775" y="4381500"/>
          <p14:tracePt t="4206" x="3727450" y="4365625"/>
          <p14:tracePt t="4219" x="3667125" y="4337050"/>
          <p14:tracePt t="4237" x="3349625" y="4222750"/>
          <p14:tracePt t="4253" x="3171825" y="4149725"/>
          <p14:tracePt t="4277" x="2854325" y="3924300"/>
          <p14:tracePt t="4304" x="2698750" y="3752850"/>
          <p14:tracePt t="4337" x="2574925" y="3416300"/>
          <p14:tracePt t="4353" x="2565400" y="3298825"/>
          <p14:tracePt t="4356" x="2565400" y="3251200"/>
          <p14:tracePt t="4370" x="2571750" y="3146425"/>
          <p14:tracePt t="4386" x="2587625" y="3060700"/>
          <p14:tracePt t="4402" x="2619375" y="3013075"/>
          <p14:tracePt t="4419" x="2660650" y="2946400"/>
          <p14:tracePt t="4436" x="2708275" y="2898775"/>
          <p14:tracePt t="4452" x="2759075" y="2847975"/>
          <p14:tracePt t="4469" x="2819400" y="2794000"/>
          <p14:tracePt t="4486" x="2844800" y="2771775"/>
          <p14:tracePt t="4503" x="2854325" y="2746375"/>
          <p14:tracePt t="4519" x="2867025" y="2705100"/>
          <p14:tracePt t="4535" x="2867025" y="2670175"/>
          <p14:tracePt t="4552" x="2857500" y="2632075"/>
          <p14:tracePt t="4569" x="2816225" y="2555875"/>
          <p14:tracePt t="4586" x="2755900" y="2444750"/>
          <p14:tracePt t="4603" x="2698750" y="2352675"/>
          <p14:tracePt t="4619" x="2619375" y="2241550"/>
          <p14:tracePt t="4636" x="2578100" y="2190750"/>
          <p14:tracePt t="4652" x="2524125" y="2130425"/>
          <p14:tracePt t="4669" x="2400300" y="2032000"/>
          <p14:tracePt t="4686" x="2339975" y="1978025"/>
          <p14:tracePt t="4703" x="2270125" y="1933575"/>
          <p14:tracePt t="4720" x="2206625" y="1876425"/>
          <p14:tracePt t="4736" x="2178050" y="1863725"/>
          <p14:tracePt t="4752" x="2168525" y="1860550"/>
          <p14:tracePt t="4769" x="2162175" y="1860550"/>
          <p14:tracePt t="5033" x="2155825" y="1860550"/>
          <p14:tracePt t="5040" x="2152650" y="1860550"/>
          <p14:tracePt t="5053" x="2136775" y="1860550"/>
          <p14:tracePt t="5069" x="2098675" y="1781175"/>
          <p14:tracePt t="5086" x="2089150" y="1676400"/>
          <p14:tracePt t="5103" x="2130425" y="1508125"/>
          <p14:tracePt t="5122" x="2159000" y="1428750"/>
          <p14:tracePt t="5136" x="2190750" y="1362075"/>
          <p14:tracePt t="5153" x="2219325" y="1320800"/>
          <p14:tracePt t="5169" x="2235200" y="1304925"/>
          <p14:tracePt t="5186" x="2244725" y="1292225"/>
          <p14:tracePt t="5202" x="2251075" y="1292225"/>
          <p14:tracePt t="5219" x="2260600" y="1292225"/>
          <p14:tracePt t="5236" x="2270125" y="1292225"/>
          <p14:tracePt t="5253" x="2295525" y="1292225"/>
          <p14:tracePt t="5269" x="2317750" y="1292225"/>
          <p14:tracePt t="5286" x="2355850" y="1298575"/>
          <p14:tracePt t="5302" x="2390775" y="1301750"/>
          <p14:tracePt t="5319" x="2413000" y="1314450"/>
          <p14:tracePt t="5336" x="2422525" y="1314450"/>
          <p14:tracePt t="5352" x="2428875" y="1314450"/>
          <p14:tracePt t="5402" x="2425700" y="1314450"/>
          <p14:tracePt t="5408" x="2422525" y="1314450"/>
          <p14:tracePt t="5419" x="2416175" y="1314450"/>
          <p14:tracePt t="5436" x="2387600" y="1304925"/>
          <p14:tracePt t="5452" x="2324100" y="1285875"/>
          <p14:tracePt t="5469" x="2260600" y="1273175"/>
          <p14:tracePt t="5486" x="2200275" y="1235075"/>
          <p14:tracePt t="5502" x="2111375" y="1216025"/>
          <p14:tracePt t="5519" x="2047875" y="1200150"/>
          <p14:tracePt t="5536" x="2009775" y="1200150"/>
          <p14:tracePt t="5552" x="1962150" y="1200150"/>
          <p14:tracePt t="5569" x="1939925" y="1203325"/>
          <p14:tracePt t="5586" x="1930400" y="1212850"/>
          <p14:tracePt t="5602" x="1927225" y="1235075"/>
          <p14:tracePt t="5636" x="2019300" y="1235075"/>
          <p14:tracePt t="5652" x="2111375" y="1235075"/>
          <p14:tracePt t="5669" x="2184400" y="1241425"/>
          <p14:tracePt t="5686" x="2339975" y="1266825"/>
          <p14:tracePt t="5703" x="2425700" y="1282700"/>
          <p14:tracePt t="5719" x="2498725" y="1295400"/>
          <p14:tracePt t="5736" x="2584450" y="1323975"/>
          <p14:tracePt t="5752" x="2628900" y="1336675"/>
          <p14:tracePt t="5769" x="2654300" y="1349375"/>
          <p14:tracePt t="5786" x="2673350" y="1365250"/>
          <p14:tracePt t="5802" x="2682875" y="1377950"/>
          <p14:tracePt t="5820" x="2692400" y="1390650"/>
          <p14:tracePt t="5836" x="2701925" y="1403350"/>
          <p14:tracePt t="5852" x="2714625" y="1412875"/>
          <p14:tracePt t="5869" x="2727325" y="1428750"/>
          <p14:tracePt t="5886" x="2733675" y="1428750"/>
          <p14:tracePt t="5964" x="2733675" y="1435100"/>
          <p14:tracePt t="5979" x="2730500" y="1435100"/>
          <p14:tracePt t="5986" x="2727325" y="1435100"/>
          <p14:tracePt t="6002" x="2711450" y="1438275"/>
          <p14:tracePt t="6019" x="2689225" y="1438275"/>
          <p14:tracePt t="6036" x="2641600" y="1438275"/>
          <p14:tracePt t="6052" x="2606675" y="1438275"/>
          <p14:tracePt t="6069" x="2568575" y="1438275"/>
          <p14:tracePt t="6086" x="2530475" y="1438275"/>
          <p14:tracePt t="6102" x="2520950" y="1438275"/>
          <p14:tracePt t="6119" x="2511425" y="1438275"/>
          <p14:tracePt t="6135" x="2495550" y="1438275"/>
          <p14:tracePt t="6152" x="2479675" y="1438275"/>
          <p14:tracePt t="6214" x="2482850" y="1438275"/>
          <p14:tracePt t="6221" x="2492375" y="1438275"/>
          <p14:tracePt t="6236" x="2520950" y="1438275"/>
          <p14:tracePt t="6252" x="2565400" y="1438275"/>
          <p14:tracePt t="6269" x="2625725" y="1438275"/>
          <p14:tracePt t="6286" x="2686050" y="1438275"/>
          <p14:tracePt t="6302" x="2717800" y="1438275"/>
          <p14:tracePt t="6319" x="2743200" y="1438275"/>
          <p14:tracePt t="6336" x="2752725" y="1444625"/>
          <p14:tracePt t="6352" x="2759075" y="1447800"/>
          <p14:tracePt t="6369" x="2759075" y="1457325"/>
          <p14:tracePt t="6385" x="2759075" y="1463675"/>
          <p14:tracePt t="6402" x="2759075" y="1473200"/>
          <p14:tracePt t="6420" x="2749550" y="1482725"/>
          <p14:tracePt t="6435" x="2736850" y="1489075"/>
          <p14:tracePt t="6452" x="2705100" y="1495425"/>
          <p14:tracePt t="6469" x="2587625" y="1501775"/>
          <p14:tracePt t="6485" x="2473325" y="1511300"/>
          <p14:tracePt t="6502" x="2378075" y="1520825"/>
          <p14:tracePt t="6519" x="2241550" y="1549400"/>
          <p14:tracePt t="6535" x="2168525" y="1565275"/>
          <p14:tracePt t="6552" x="2114550" y="1577975"/>
          <p14:tracePt t="6569" x="2066925" y="1597025"/>
          <p14:tracePt t="6586" x="2041525" y="1616075"/>
          <p14:tracePt t="6602" x="2025650" y="1616075"/>
          <p14:tracePt t="6619" x="2006600" y="1622425"/>
          <p14:tracePt t="6635" x="1997075" y="1625600"/>
          <p14:tracePt t="6652" x="1984375" y="1631950"/>
          <p14:tracePt t="6669" x="1965325" y="1631950"/>
          <p14:tracePt t="6685" x="1962150" y="1631950"/>
          <p14:tracePt t="6783" x="1955800" y="1631950"/>
          <p14:tracePt t="6791" x="1949450" y="1631950"/>
          <p14:tracePt t="6802" x="1946275" y="1631950"/>
          <p14:tracePt t="6819" x="1930400" y="1631950"/>
          <p14:tracePt t="6836" x="1914525" y="1635125"/>
          <p14:tracePt t="6852" x="1905000" y="1635125"/>
          <p14:tracePt t="6869" x="1892300" y="1644650"/>
          <p14:tracePt t="6885" x="1876425" y="1651000"/>
          <p14:tracePt t="6902" x="1860550" y="1657350"/>
          <p14:tracePt t="6919" x="1844675" y="1657350"/>
          <p14:tracePt t="6935" x="1835150" y="1657350"/>
          <p14:tracePt t="6953" x="1816100" y="1657350"/>
          <p14:tracePt t="6969" x="1806575" y="1657350"/>
          <p14:tracePt t="6985" x="1800225" y="1657350"/>
          <p14:tracePt t="7261" x="1806575" y="1660525"/>
          <p14:tracePt t="7268" x="1819275" y="1660525"/>
          <p14:tracePt t="7274" x="1838325" y="1660525"/>
          <p14:tracePt t="7286" x="1863725" y="1666875"/>
          <p14:tracePt t="7302" x="1927225" y="1673225"/>
          <p14:tracePt t="7319" x="1965325" y="1685925"/>
          <p14:tracePt t="7335" x="2009775" y="1692275"/>
          <p14:tracePt t="7352" x="2051050" y="1711325"/>
          <p14:tracePt t="7369" x="2073275" y="1724025"/>
          <p14:tracePt t="7385" x="2105025" y="1736725"/>
          <p14:tracePt t="7387" x="2117725" y="1743075"/>
          <p14:tracePt t="7402" x="2133600" y="1752600"/>
          <p14:tracePt t="7419" x="2143125" y="1762125"/>
          <p14:tracePt t="7436" x="2152650" y="1778000"/>
          <p14:tracePt t="7452" x="2168525" y="1778000"/>
          <p14:tracePt t="7468" x="2171700" y="1778000"/>
          <p14:tracePt t="7523" x="2165350" y="1778000"/>
          <p14:tracePt t="7530" x="2162175" y="1778000"/>
          <p14:tracePt t="7537" x="2155825" y="1778000"/>
          <p14:tracePt t="7552" x="2139950" y="1778000"/>
          <p14:tracePt t="7569" x="2117725" y="1778000"/>
          <p14:tracePt t="7586" x="2070100" y="1778000"/>
          <p14:tracePt t="7602" x="2051050" y="1778000"/>
          <p14:tracePt t="7619" x="2019300" y="1778000"/>
          <p14:tracePt t="7636" x="1981200" y="1778000"/>
          <p14:tracePt t="7652" x="1958975" y="1778000"/>
          <p14:tracePt t="7669" x="1936750" y="1778000"/>
          <p14:tracePt t="7686" x="1895475" y="1778000"/>
          <p14:tracePt t="7702" x="1866900" y="1778000"/>
          <p14:tracePt t="7719" x="1844675" y="1778000"/>
          <p14:tracePt t="7736" x="1803400" y="1778000"/>
          <p14:tracePt t="7752" x="1793875" y="1778000"/>
          <p14:tracePt t="7769" x="1784350" y="1778000"/>
          <p14:tracePt t="7786" x="1771650" y="1778000"/>
          <p14:tracePt t="7802" x="1755775" y="1778000"/>
          <p14:tracePt t="7819" x="1746250" y="1778000"/>
          <p14:tracePt t="7879" x="1752600" y="1778000"/>
          <p14:tracePt t="7886" x="1755775" y="1778000"/>
          <p14:tracePt t="7893" x="1768475" y="1778000"/>
          <p14:tracePt t="7902" x="1771650" y="1778000"/>
          <p14:tracePt t="7919" x="1793875" y="1778000"/>
          <p14:tracePt t="7936" x="1847850" y="1778000"/>
          <p14:tracePt t="7953" x="1892300" y="1784350"/>
          <p14:tracePt t="7969" x="1952625" y="1784350"/>
          <p14:tracePt t="7985" x="2057400" y="1784350"/>
          <p14:tracePt t="8002" x="2143125" y="1800225"/>
          <p14:tracePt t="8019" x="2206625" y="1812925"/>
          <p14:tracePt t="8035" x="2263775" y="1831975"/>
          <p14:tracePt t="8052" x="2286000" y="1851025"/>
          <p14:tracePt t="8069" x="2295525" y="1860550"/>
          <p14:tracePt t="8085" x="2301875" y="1876425"/>
          <p14:tracePt t="8102" x="2301875" y="1885950"/>
          <p14:tracePt t="8119" x="2301875" y="1898650"/>
          <p14:tracePt t="8135" x="2295525" y="1914525"/>
          <p14:tracePt t="8152" x="2279650" y="1924050"/>
          <p14:tracePt t="8170" x="2273300" y="1946275"/>
          <p14:tracePt t="8186" x="2273300" y="1955800"/>
          <p14:tracePt t="8202" x="2273300" y="1965325"/>
          <p14:tracePt t="8235" x="2292350" y="1965325"/>
          <p14:tracePt t="8252" x="2314575" y="1955800"/>
          <p14:tracePt t="8269" x="2387600" y="1920875"/>
          <p14:tracePt t="8285" x="2457450" y="1882775"/>
          <p14:tracePt t="8302" x="2527300" y="1828800"/>
          <p14:tracePt t="8319" x="2597150" y="1765300"/>
          <p14:tracePt t="8335" x="2635250" y="1739900"/>
          <p14:tracePt t="8352" x="2660650" y="1708150"/>
          <p14:tracePt t="8369" x="2682875" y="1679575"/>
          <p14:tracePt t="8385" x="2698750" y="1670050"/>
          <p14:tracePt t="8402" x="2711450" y="1647825"/>
          <p14:tracePt t="8419" x="2711450" y="1625600"/>
          <p14:tracePt t="8436" x="2711450" y="1609725"/>
          <p14:tracePt t="8452" x="2717800" y="1597025"/>
          <p14:tracePt t="8469" x="2724150" y="1555750"/>
          <p14:tracePt t="8485" x="2733675" y="1530350"/>
          <p14:tracePt t="8503" x="2740025" y="1514475"/>
          <p14:tracePt t="8519" x="2762250" y="1495425"/>
          <p14:tracePt t="8535" x="2771775" y="1482725"/>
          <p14:tracePt t="8552" x="2771775" y="1473200"/>
          <p14:tracePt t="8569" x="2781300" y="1460500"/>
          <p14:tracePt t="8586" x="2784475" y="1444625"/>
          <p14:tracePt t="8602" x="2790825" y="1435100"/>
          <p14:tracePt t="8619" x="2794000" y="1419225"/>
          <p14:tracePt t="8635" x="2794000" y="1409700"/>
          <p14:tracePt t="8652" x="2794000" y="1393825"/>
          <p14:tracePt t="8669" x="2794000" y="1384300"/>
          <p14:tracePt t="8686" x="2794000" y="1374775"/>
          <p14:tracePt t="8702" x="2794000" y="1371600"/>
          <p14:tracePt t="8811" x="2794000" y="1377950"/>
          <p14:tracePt t="8818" x="2794000" y="1381125"/>
          <p14:tracePt t="8825" x="2794000" y="1387475"/>
          <p14:tracePt t="8835" x="2794000" y="1390650"/>
          <p14:tracePt t="8852" x="2794000" y="1406525"/>
          <p14:tracePt t="8869" x="2794000" y="1441450"/>
          <p14:tracePt t="8886" x="2794000" y="1482725"/>
          <p14:tracePt t="8903" x="2778125" y="1555750"/>
          <p14:tracePt t="8919" x="2765425" y="1603375"/>
          <p14:tracePt t="8935" x="2752725" y="1638300"/>
          <p14:tracePt t="8952" x="2733675" y="1676400"/>
          <p14:tracePt t="8969" x="2708275" y="1752600"/>
          <p14:tracePt t="8985" x="2689225" y="1797050"/>
          <p14:tracePt t="9003" x="2660650" y="1863725"/>
          <p14:tracePt t="9019" x="2651125" y="1885950"/>
          <p14:tracePt t="9036" x="2625725" y="1917700"/>
          <p14:tracePt t="9052" x="2600325" y="1952625"/>
          <p14:tracePt t="9069" x="2574925" y="1984375"/>
          <p14:tracePt t="9085" x="2559050" y="2006600"/>
          <p14:tracePt t="9103" x="2527300" y="2051050"/>
          <p14:tracePt t="9119" x="2514600" y="2073275"/>
          <p14:tracePt t="9135" x="2501900" y="2105025"/>
          <p14:tracePt t="9152" x="2457450" y="2171700"/>
          <p14:tracePt t="9168" x="2444750" y="2203450"/>
          <p14:tracePt t="9185" x="2425700" y="2241550"/>
          <p14:tracePt t="9202" x="2393950" y="2292350"/>
          <p14:tracePt t="9219" x="2368550" y="2317750"/>
          <p14:tracePt t="9235" x="2336800" y="2355850"/>
          <p14:tracePt t="9251" x="2298700" y="2400300"/>
          <p14:tracePt t="9268" x="2266950" y="2432050"/>
          <p14:tracePt t="9285" x="2241550" y="2457450"/>
          <p14:tracePt t="9302" x="2197100" y="2501900"/>
          <p14:tracePt t="9318" x="2165350" y="2527300"/>
          <p14:tracePt t="9335" x="2143125" y="2543175"/>
          <p14:tracePt t="9352" x="2114550" y="2559050"/>
          <p14:tracePt t="9369" x="2105025" y="2568575"/>
          <p14:tracePt t="9385" x="2095500" y="2568575"/>
          <p14:tracePt t="9402" x="2082800" y="2568575"/>
          <p14:tracePt t="9419" x="2066925" y="2568575"/>
          <p14:tracePt t="9435" x="2057400" y="2568575"/>
          <p14:tracePt t="9472" x="2057400" y="2574925"/>
          <p14:tracePt t="10149" x="2051050" y="2574925"/>
          <p14:tracePt t="10156" x="2047875" y="2574925"/>
          <p14:tracePt t="10169" x="2041525" y="2574925"/>
          <p14:tracePt t="10185" x="2022475" y="2581275"/>
          <p14:tracePt t="10202" x="2006600" y="2590800"/>
          <p14:tracePt t="10220" x="1981200" y="2606675"/>
          <p14:tracePt t="10252" x="1958975" y="2625725"/>
          <p14:tracePt t="10285" x="1930400" y="2641600"/>
          <p14:tracePt t="10327" x="1936750" y="2641600"/>
          <p14:tracePt t="10335" x="1943100" y="2641600"/>
          <p14:tracePt t="10352" x="1958975" y="2638425"/>
          <p14:tracePt t="10369" x="2009775" y="2613025"/>
          <p14:tracePt t="10385" x="2041525" y="2581275"/>
          <p14:tracePt t="10402" x="2085975" y="2555875"/>
          <p14:tracePt t="10420" x="2130425" y="2511425"/>
          <p14:tracePt t="10436" x="2155825" y="2498725"/>
          <p14:tracePt t="10452" x="2165350" y="2489200"/>
          <p14:tracePt t="10468" x="2184400" y="2463800"/>
          <p14:tracePt t="10485" x="2197100" y="2447925"/>
          <p14:tracePt t="10501" x="2206625" y="2416175"/>
          <p14:tracePt t="10519" x="2225675" y="2352675"/>
          <p14:tracePt t="10536" x="2244725" y="2314575"/>
          <p14:tracePt t="10553" x="2266950" y="2270125"/>
          <p14:tracePt t="10569" x="2292350" y="2212975"/>
          <p14:tracePt t="10585" x="2301875" y="2187575"/>
          <p14:tracePt t="10602" x="2314575" y="2165350"/>
          <p14:tracePt t="10618" x="2317750" y="2149475"/>
          <p14:tracePt t="10635" x="2317750" y="2139950"/>
          <p14:tracePt t="10652" x="2308225" y="2130425"/>
          <p14:tracePt t="10668" x="2279650" y="2101850"/>
          <p14:tracePt t="10685" x="2254250" y="2079625"/>
          <p14:tracePt t="10702" x="2219325" y="2022475"/>
          <p14:tracePt t="10718" x="2178050" y="1936750"/>
          <p14:tracePt t="10735" x="2155825" y="1889125"/>
          <p14:tracePt t="10752" x="2146300" y="1866900"/>
          <p14:tracePt t="10768" x="2127250" y="1831975"/>
          <p14:tracePt t="10785" x="2117725" y="1822450"/>
          <p14:tracePt t="10802" x="2101850" y="1812925"/>
          <p14:tracePt t="10819" x="2089150" y="1790700"/>
          <p14:tracePt t="10835" x="2073275" y="1781175"/>
          <p14:tracePt t="10852" x="2051050" y="1771650"/>
          <p14:tracePt t="10869" x="2016125" y="1765300"/>
          <p14:tracePt t="10886" x="1997075" y="1765300"/>
          <p14:tracePt t="10902" x="1971675" y="1758950"/>
          <p14:tracePt t="10918" x="1930400" y="1739900"/>
          <p14:tracePt t="10935" x="1908175" y="1733550"/>
          <p14:tracePt t="10952" x="1866900" y="1727200"/>
          <p14:tracePt t="10968" x="1844675" y="1724025"/>
          <p14:tracePt t="10985" x="1812925" y="1711325"/>
          <p14:tracePt t="11003" x="1778000" y="1692275"/>
          <p14:tracePt t="11019" x="1749425" y="1679575"/>
          <p14:tracePt t="11035" x="1724025" y="1670050"/>
          <p14:tracePt t="11053" x="1682750" y="1663700"/>
          <p14:tracePt t="11069" x="1663700" y="1663700"/>
          <p14:tracePt t="11085" x="1647825" y="1663700"/>
          <p14:tracePt t="11102" x="1631950" y="1654175"/>
          <p14:tracePt t="11118" x="1622425" y="1654175"/>
          <p14:tracePt t="11135" x="1612900" y="1647825"/>
          <p14:tracePt t="11152" x="1612900" y="1638300"/>
          <p14:tracePt t="11168" x="1612900" y="1631950"/>
          <p14:tracePt t="11185" x="1628775" y="1622425"/>
          <p14:tracePt t="11202" x="1670050" y="1616075"/>
          <p14:tracePt t="11218" x="1685925" y="1616075"/>
          <p14:tracePt t="11235" x="1695450" y="1616075"/>
          <p14:tracePt t="11252" x="1717675" y="1616075"/>
          <p14:tracePt t="11269" x="1727200" y="1616075"/>
          <p14:tracePt t="11285" x="1736725" y="1616075"/>
          <p14:tracePt t="11302" x="1749425" y="1616075"/>
          <p14:tracePt t="11318" x="1765300" y="1616075"/>
          <p14:tracePt t="11416" x="1758950" y="1616075"/>
          <p14:tracePt t="11423" x="1752600" y="1616075"/>
          <p14:tracePt t="11435" x="1749425" y="1616075"/>
          <p14:tracePt t="11452" x="1733550" y="1616075"/>
          <p14:tracePt t="11468" x="1717675" y="1616075"/>
          <p14:tracePt t="11485" x="1689100" y="1616075"/>
          <p14:tracePt t="11501" x="1647825" y="1616075"/>
          <p14:tracePt t="11519" x="1625600" y="1616075"/>
          <p14:tracePt t="11535" x="1609725" y="1616075"/>
          <p14:tracePt t="11551" x="1590675" y="1616075"/>
          <p14:tracePt t="11568" x="1581150" y="1616075"/>
          <p14:tracePt t="11585" x="1571625" y="1616075"/>
          <p14:tracePt t="11601" x="1555750" y="1616075"/>
          <p14:tracePt t="11618" x="1546225" y="1616075"/>
          <p14:tracePt t="11678" x="1555750" y="1619250"/>
          <p14:tracePt t="11686" x="1558925" y="1625600"/>
          <p14:tracePt t="11692" x="1565275" y="1628775"/>
          <p14:tracePt t="11701" x="1568450" y="1635125"/>
          <p14:tracePt t="11718" x="1590675" y="1647825"/>
          <p14:tracePt t="11736" x="1654175" y="1654175"/>
          <p14:tracePt t="11752" x="1698625" y="1660525"/>
          <p14:tracePt t="11768" x="1736725" y="1660525"/>
          <p14:tracePt t="11785" x="1768475" y="1660525"/>
          <p14:tracePt t="11801" x="1778000" y="1660525"/>
          <p14:tracePt t="11818" x="1793875" y="1660525"/>
          <p14:tracePt t="11835" x="1800225" y="1660525"/>
          <p14:tracePt t="11908" x="1797050" y="1660525"/>
          <p14:tracePt t="11914" x="1790700" y="1660525"/>
          <p14:tracePt t="11921" x="1781175" y="1660525"/>
          <p14:tracePt t="11935" x="1771650" y="1660525"/>
          <p14:tracePt t="11951" x="1749425" y="1660525"/>
          <p14:tracePt t="11968" x="1720850" y="1660525"/>
          <p14:tracePt t="11985" x="1689100" y="1660525"/>
          <p14:tracePt t="12001" x="1660525" y="1660525"/>
          <p14:tracePt t="12018" x="1651000" y="1660525"/>
          <p14:tracePt t="12035" x="1635125" y="1660525"/>
          <p14:tracePt t="12052" x="1619250" y="1660525"/>
          <p14:tracePt t="12068" x="1616075" y="1660525"/>
          <p14:tracePt t="12106" x="1625600" y="1660525"/>
          <p14:tracePt t="12118" x="1638300" y="1660525"/>
          <p14:tracePt t="12135" x="1670050" y="1660525"/>
          <p14:tracePt t="12152" x="1698625" y="1660525"/>
          <p14:tracePt t="12168" x="1720850" y="1660525"/>
          <p14:tracePt t="12185" x="1743075" y="1651000"/>
          <p14:tracePt t="12202" x="1752600" y="1651000"/>
          <p14:tracePt t="12218" x="1762125" y="1651000"/>
          <p14:tracePt t="12235" x="1765300" y="1651000"/>
          <p14:tracePt t="12312" x="1758950" y="1651000"/>
          <p14:tracePt t="12320" x="1755775" y="1651000"/>
          <p14:tracePt t="12327" x="1749425" y="1651000"/>
          <p14:tracePt t="12334" x="1746250" y="1651000"/>
          <p14:tracePt t="12351" x="1730375" y="1651000"/>
          <p14:tracePt t="12369" x="1714500" y="1651000"/>
          <p14:tracePt t="12385" x="1704975" y="1651000"/>
          <p14:tracePt t="12401" x="1695450" y="1641475"/>
          <p14:tracePt t="12419" x="1676400" y="1641475"/>
          <p14:tracePt t="12435" x="1666875" y="1641475"/>
          <p14:tracePt t="12519" x="1666875" y="1635125"/>
          <p14:tracePt t="12626" x="1679575" y="1638300"/>
          <p14:tracePt t="12633" x="1698625" y="1651000"/>
          <p14:tracePt t="12640" x="1717675" y="1657350"/>
          <p14:tracePt t="12652" x="1743075" y="1670050"/>
          <p14:tracePt t="12668" x="1882775" y="1720850"/>
          <p14:tracePt t="12685" x="2025650" y="1765300"/>
          <p14:tracePt t="12702" x="2136775" y="1816100"/>
          <p14:tracePt t="12718" x="2352675" y="1908175"/>
          <p14:tracePt t="12735" x="2517775" y="1962150"/>
          <p14:tracePt t="12752" x="2632075" y="2022475"/>
          <p14:tracePt t="12768" x="2825750" y="2092325"/>
          <p14:tracePt t="12785" x="2933700" y="2127250"/>
          <p14:tracePt t="12801" x="3003550" y="2165350"/>
          <p14:tracePt t="12818" x="3060700" y="2184400"/>
          <p14:tracePt t="12834" x="3082925" y="2197100"/>
          <p14:tracePt t="12852" x="3101975" y="2212975"/>
          <p14:tracePt t="12868" x="3114675" y="2228850"/>
          <p14:tracePt t="12884" x="3124200" y="2238375"/>
          <p14:tracePt t="12902" x="3130550" y="2247900"/>
          <p14:tracePt t="12919" x="3146425" y="2266950"/>
          <p14:tracePt t="12935" x="3155950" y="2276475"/>
          <p14:tracePt t="12951" x="3165475" y="2282825"/>
          <p14:tracePt t="12953" x="3168650" y="2282825"/>
          <p14:tracePt t="12969" x="3178175" y="2282825"/>
          <p14:tracePt t="12985" x="3200400" y="2282825"/>
          <p14:tracePt t="13001" x="3216275" y="2282825"/>
          <p14:tracePt t="13018" x="3238500" y="2282825"/>
          <p14:tracePt t="13035" x="3251200" y="2282825"/>
          <p14:tracePt t="13052" x="3257550" y="2282825"/>
          <p14:tracePt t="13088" x="3254375" y="2282825"/>
          <p14:tracePt t="13101" x="3241675" y="2282825"/>
          <p14:tracePt t="13118" x="3219450" y="2282825"/>
          <p14:tracePt t="13135" x="3187700" y="2289175"/>
          <p14:tracePt t="13152" x="3162300" y="2289175"/>
          <p14:tracePt t="13168" x="3152775" y="2289175"/>
          <p14:tracePt t="13186" x="3143250" y="2289175"/>
          <p14:tracePt t="13202" x="3121025" y="2289175"/>
          <p14:tracePt t="13218" x="3117850" y="2289175"/>
          <p14:tracePt t="13296" x="3117850" y="2292350"/>
          <p14:tracePt t="13303" x="3117850" y="2298700"/>
          <p14:tracePt t="13319" x="3121025" y="2314575"/>
          <p14:tracePt t="13335" x="3140075" y="2324100"/>
          <p14:tracePt t="13351" x="3213100" y="2330450"/>
          <p14:tracePt t="13368" x="3257550" y="2330450"/>
          <p14:tracePt t="13385" x="3292475" y="2330450"/>
          <p14:tracePt t="13401" x="3308350" y="2330450"/>
          <p14:tracePt t="13418" x="3317875" y="2330450"/>
          <p14:tracePt t="13472" x="3314700" y="2330450"/>
          <p14:tracePt t="13480" x="3311525" y="2330450"/>
          <p14:tracePt t="13786" x="3286125" y="2320925"/>
          <p14:tracePt t="13792" x="3267075" y="2308225"/>
          <p14:tracePt t="13802" x="3241675" y="2295525"/>
          <p14:tracePt t="13818" x="3184525" y="2212975"/>
          <p14:tracePt t="13835" x="3105150" y="2032000"/>
          <p14:tracePt t="13851" x="3070225" y="1943100"/>
          <p14:tracePt t="13868" x="3054350" y="1847850"/>
          <p14:tracePt t="13901" x="3032125" y="1676400"/>
          <p14:tracePt t="13935" x="3019425" y="1590675"/>
          <p14:tracePt t="13951" x="3009900" y="1565275"/>
          <p14:tracePt t="13968" x="3003550" y="1549400"/>
          <p14:tracePt t="13985" x="2994025" y="1524000"/>
          <p14:tracePt t="14001" x="2984500" y="1514475"/>
          <p14:tracePt t="14018" x="2978150" y="1498600"/>
          <p14:tracePt t="14035" x="2971800" y="1463675"/>
          <p14:tracePt t="14051" x="2965450" y="1441450"/>
          <p14:tracePt t="14069" x="2946400" y="1409700"/>
          <p14:tracePt t="14085" x="2930525" y="1368425"/>
          <p14:tracePt t="14101" x="2917825" y="1330325"/>
          <p14:tracePt t="14118" x="2905125" y="1308100"/>
          <p14:tracePt t="14135" x="2879725" y="1257300"/>
          <p14:tracePt t="14151" x="2873375" y="1231900"/>
          <p14:tracePt t="14168" x="2873375" y="1203325"/>
          <p14:tracePt t="14184" x="2863850" y="1184275"/>
          <p14:tracePt t="14202" x="2860675" y="1168400"/>
          <p14:tracePt t="14218" x="2851150" y="1158875"/>
          <p14:tracePt t="14234" x="2828925" y="1143000"/>
          <p14:tracePt t="14251" x="2825750" y="1139825"/>
          <p14:tracePt t="14268" x="2825750" y="1133475"/>
          <p14:tracePt t="14334" x="2819400" y="1133475"/>
          <p14:tracePt t="14341" x="2813050" y="1133475"/>
          <p14:tracePt t="14355" x="2809875" y="1133475"/>
          <p14:tracePt t="14583" x="2803525" y="1177925"/>
          <p14:tracePt t="14590" x="2794000" y="1225550"/>
          <p14:tracePt t="14601" x="2787650" y="1273175"/>
          <p14:tracePt t="14618" x="2752725" y="1460500"/>
          <p14:tracePt t="14635" x="2705100" y="1625600"/>
          <p14:tracePt t="14652" x="2644775" y="1749425"/>
          <p14:tracePt t="14668" x="2565400" y="1946275"/>
          <p14:tracePt t="14685" x="2505075" y="2057400"/>
          <p14:tracePt t="14701" x="2454275" y="2149475"/>
          <p14:tracePt t="14719" x="2413000" y="2235200"/>
          <p14:tracePt t="14736" x="2378075" y="2282825"/>
          <p14:tracePt t="14752" x="2352675" y="2327275"/>
          <p14:tracePt t="14769" x="2308225" y="2365375"/>
          <p14:tracePt t="14785" x="2286000" y="2390775"/>
          <p14:tracePt t="14801" x="2254250" y="2416175"/>
          <p14:tracePt t="14818" x="2216150" y="2438400"/>
          <p14:tracePt t="14835" x="2187575" y="2451100"/>
          <p14:tracePt t="14851" x="2162175" y="2463800"/>
          <p14:tracePt t="14868" x="2127250" y="2479675"/>
          <p14:tracePt t="14884" x="2117725" y="2489200"/>
          <p14:tracePt t="14901" x="2108200" y="2511425"/>
          <p14:tracePt t="14918" x="2085975" y="2533650"/>
          <p14:tracePt t="14934" x="2076450" y="2543175"/>
          <p14:tracePt t="14951" x="2066925" y="2562225"/>
          <p14:tracePt t="14968" x="2051050" y="2590800"/>
          <p14:tracePt t="14984" x="2032000" y="2622550"/>
          <p14:tracePt t="15002" x="2019300" y="2641600"/>
          <p14:tracePt t="15018" x="2006600" y="2651125"/>
          <p14:tracePt t="15035" x="1997075" y="2667000"/>
          <p14:tracePt t="15052" x="1978025" y="2682875"/>
          <p14:tracePt t="15068" x="1968500" y="2692400"/>
          <p14:tracePt t="15084" x="1968500" y="2701925"/>
          <p14:tracePt t="15101" x="1962150" y="2701925"/>
          <p14:tracePt t="15160" x="1962150" y="2698750"/>
          <p14:tracePt t="15167" x="1962150" y="2695575"/>
          <p14:tracePt t="15174" x="1962150" y="2689225"/>
          <p14:tracePt t="15185" x="1965325" y="2686050"/>
          <p14:tracePt t="15202" x="1978025" y="2663825"/>
          <p14:tracePt t="15218" x="1997075" y="2641600"/>
          <p14:tracePt t="15234" x="2009775" y="2625725"/>
          <p14:tracePt t="15252" x="2012950" y="2609850"/>
          <p14:tracePt t="15268" x="2012950" y="2600325"/>
          <p14:tracePt t="15285" x="2012950" y="2593975"/>
          <p14:tracePt t="15480" x="2003425" y="2616200"/>
          <p14:tracePt t="15487" x="1984375" y="2635250"/>
          <p14:tracePt t="15501" x="1965325" y="2667000"/>
          <p14:tracePt t="15518" x="1946275" y="2695575"/>
          <p14:tracePt t="15534" x="1936750" y="2714625"/>
          <p14:tracePt t="15536" x="1927225" y="2717800"/>
          <p14:tracePt t="15551" x="1914525" y="2727325"/>
          <p14:tracePt t="15568" x="1905000" y="2743200"/>
          <p14:tracePt t="15586" x="1901825" y="2759075"/>
          <p14:tracePt t="15601" x="1901825" y="2762250"/>
          <p14:tracePt t="15618" x="1895475" y="2762250"/>
          <p14:tracePt t="16583" x="1984375" y="2736850"/>
          <p14:tracePt t="16589" x="2120900" y="2705100"/>
          <p14:tracePt t="16605" x="2486025" y="2619375"/>
          <p14:tracePt t="16622" x="2860675" y="2571750"/>
          <p14:tracePt t="16639" x="3473450" y="2508250"/>
          <p14:tracePt t="16656" x="3800475" y="2508250"/>
          <p14:tracePt t="16675" x="4210050" y="2508250"/>
          <p14:tracePt t="16701" x="4613275" y="2536825"/>
          <p14:tracePt t="16734" x="5118100" y="2600325"/>
          <p14:tracePt t="16752" x="5302250" y="2619375"/>
          <p14:tracePt t="16769" x="5546725" y="2654300"/>
          <p14:tracePt t="16785" x="5686425" y="2673350"/>
          <p14:tracePt t="16801" x="5826125" y="2689225"/>
          <p14:tracePt t="16818" x="6022975" y="2689225"/>
          <p14:tracePt t="16834" x="6127750" y="2689225"/>
          <p14:tracePt t="16851" x="6254750" y="2676525"/>
          <p14:tracePt t="16868" x="6423025" y="2635250"/>
          <p14:tracePt t="16884" x="6524625" y="2593975"/>
          <p14:tracePt t="16901" x="6638925" y="2520950"/>
          <p14:tracePt t="16918" x="6835775" y="2397125"/>
          <p14:tracePt t="16935" x="6953250" y="2308225"/>
          <p14:tracePt t="16951" x="7080250" y="2187575"/>
          <p14:tracePt t="16968" x="7277100" y="1974850"/>
          <p14:tracePt t="16985" x="7375525" y="1847850"/>
          <p14:tracePt t="17003" x="7508875" y="1571625"/>
          <p14:tracePt t="17018" x="7559675" y="1460500"/>
          <p14:tracePt t="17034" x="7585075" y="1343025"/>
          <p14:tracePt t="17051" x="7600950" y="1257300"/>
          <p14:tracePt t="17053" x="7600950" y="1222375"/>
          <p14:tracePt t="17068" x="7600950" y="1168400"/>
          <p14:tracePt t="17084" x="7591425" y="1123950"/>
          <p14:tracePt t="17102" x="7559675" y="1085850"/>
          <p14:tracePt t="17118" x="7521575" y="1054100"/>
          <p14:tracePt t="17134" x="7445375" y="1022350"/>
          <p14:tracePt t="17152" x="7308850" y="984250"/>
          <p14:tracePt t="17168" x="7223125" y="968375"/>
          <p14:tracePt t="17184" x="7127875" y="952500"/>
          <p14:tracePt t="17202" x="6985000" y="936625"/>
          <p14:tracePt t="17217" x="6915150" y="936625"/>
          <p14:tracePt t="17234" x="6864350" y="936625"/>
          <p14:tracePt t="17252" x="6765925" y="923925"/>
          <p14:tracePt t="17267" x="6702425" y="908050"/>
          <p14:tracePt t="17285" x="6657975" y="895350"/>
          <p14:tracePt t="17301" x="6559550" y="889000"/>
          <p14:tracePt t="17317" x="6499225" y="889000"/>
          <p14:tracePt t="17334" x="6407150" y="889000"/>
          <p14:tracePt t="17351" x="6254750" y="889000"/>
          <p14:tracePt t="17368" x="6172200" y="892175"/>
          <p14:tracePt t="17385" x="6086475" y="908050"/>
          <p14:tracePt t="17401" x="5940425" y="939800"/>
          <p14:tracePt t="17418" x="5867400" y="955675"/>
          <p14:tracePt t="17434" x="5803900" y="968375"/>
          <p14:tracePt t="17451" x="5730875" y="996950"/>
          <p14:tracePt t="17468" x="5692775" y="1028700"/>
          <p14:tracePt t="17484" x="5645150" y="1054100"/>
          <p14:tracePt t="17501" x="5546725" y="1139825"/>
          <p14:tracePt t="17518" x="5476875" y="1193800"/>
          <p14:tracePt t="17534" x="5413375" y="1247775"/>
          <p14:tracePt t="17551" x="5334000" y="1358900"/>
          <p14:tracePt t="17568" x="5276850" y="1450975"/>
          <p14:tracePt t="17584" x="5226050" y="1539875"/>
          <p14:tracePt t="17601" x="5172075" y="1647825"/>
          <p14:tracePt t="17618" x="5159375" y="1692275"/>
          <p14:tracePt t="17635" x="5140325" y="1755775"/>
          <p14:tracePt t="17651" x="5140325" y="1851025"/>
          <p14:tracePt t="17668" x="5140325" y="1911350"/>
          <p14:tracePt t="17685" x="5149850" y="1955800"/>
          <p14:tracePt t="17701" x="5162550" y="2019300"/>
          <p14:tracePt t="17718" x="5175250" y="2073275"/>
          <p14:tracePt t="17734" x="5197475" y="2139950"/>
          <p14:tracePt t="17751" x="5248275" y="2235200"/>
          <p14:tracePt t="17767" x="5276850" y="2301875"/>
          <p14:tracePt t="17785" x="5324475" y="2368550"/>
          <p14:tracePt t="17801" x="5365750" y="2409825"/>
          <p14:tracePt t="17818" x="5407025" y="2451100"/>
          <p14:tracePt t="17835" x="5514975" y="2520950"/>
          <p14:tracePt t="17851" x="5597525" y="2578100"/>
          <p14:tracePt t="17868" x="5689600" y="2635250"/>
          <p14:tracePt t="17885" x="5842000" y="2711450"/>
          <p14:tracePt t="17901" x="5918200" y="2743200"/>
          <p14:tracePt t="17917" x="5997575" y="2781300"/>
          <p14:tracePt t="17935" x="6165850" y="2816225"/>
          <p14:tracePt t="17951" x="6261100" y="2832100"/>
          <p14:tracePt t="17967" x="6353175" y="2832100"/>
          <p14:tracePt t="17984" x="6581775" y="2832100"/>
          <p14:tracePt t="18001" x="6721475" y="2825750"/>
          <p14:tracePt t="18018" x="6851650" y="2809875"/>
          <p14:tracePt t="18035" x="7051675" y="2755900"/>
          <p14:tracePt t="18051" x="7172325" y="2720975"/>
          <p14:tracePt t="18068" x="7264400" y="2663825"/>
          <p14:tracePt t="18070" x="7315200" y="2638425"/>
          <p14:tracePt t="18085" x="7407275" y="2578100"/>
          <p14:tracePt t="18106" x="7527925" y="2498725"/>
          <p14:tracePt t="18118" x="7550150" y="2470150"/>
          <p14:tracePt t="18135" x="7632700" y="2346325"/>
          <p14:tracePt t="18151" x="7664450" y="2260600"/>
          <p14:tracePt t="18168" x="7686675" y="2193925"/>
          <p14:tracePt t="18185" x="7686675" y="2089150"/>
          <p14:tracePt t="18201" x="7686675" y="1974850"/>
          <p14:tracePt t="18218" x="7664450" y="1866900"/>
          <p14:tracePt t="18234" x="7639050" y="1733550"/>
          <p14:tracePt t="18251" x="7623175" y="1635125"/>
          <p14:tracePt t="18268" x="7607300" y="1539875"/>
          <p14:tracePt t="18285" x="7578725" y="1444625"/>
          <p14:tracePt t="18301" x="7566025" y="1400175"/>
          <p14:tracePt t="18318" x="7546975" y="1377950"/>
          <p14:tracePt t="18334" x="7518400" y="1352550"/>
          <p14:tracePt t="18351" x="7496175" y="1343025"/>
          <p14:tracePt t="18367" x="7464425" y="1330325"/>
          <p14:tracePt t="18384" x="7429500" y="1298575"/>
          <p14:tracePt t="18402" x="7397750" y="1282700"/>
          <p14:tracePt t="18418" x="7321550" y="1235075"/>
          <p14:tracePt t="18434" x="7235825" y="1200150"/>
          <p14:tracePt t="18451" x="7146925" y="1177925"/>
          <p14:tracePt t="18467" x="7038975" y="1152525"/>
          <p14:tracePt t="18484" x="6883400" y="1127125"/>
          <p14:tracePt t="18501" x="6800850" y="1114425"/>
          <p14:tracePt t="18518" x="6724650" y="1085850"/>
          <p14:tracePt t="18534" x="6686550" y="1073150"/>
          <p14:tracePt t="18551" x="6661150" y="1063625"/>
          <p14:tracePt t="18568" x="6613525" y="1044575"/>
          <p14:tracePt t="18584" x="6575425" y="1025525"/>
          <p14:tracePt t="18602" x="6537325" y="1019175"/>
          <p14:tracePt t="18618" x="6473825" y="1019175"/>
          <p14:tracePt t="18634" x="6432550" y="1019175"/>
          <p14:tracePt t="18651" x="6388100" y="1019175"/>
          <p14:tracePt t="18668" x="6324600" y="1019175"/>
          <p14:tracePt t="18684" x="6289675" y="1019175"/>
          <p14:tracePt t="18701" x="6245225" y="1022350"/>
          <p14:tracePt t="18718" x="6188075" y="1047750"/>
          <p14:tracePt t="18734" x="6149975" y="1060450"/>
          <p14:tracePt t="18751" x="6118225" y="1073150"/>
          <p14:tracePt t="18768" x="6076950" y="1082675"/>
          <p14:tracePt t="18784" x="6051550" y="1101725"/>
          <p14:tracePt t="18801" x="6029325" y="1114425"/>
          <p14:tracePt t="18817" x="6013450" y="1127125"/>
          <p14:tracePt t="18835" x="6003925" y="1136650"/>
          <p14:tracePt t="18851" x="5994400" y="1152525"/>
          <p14:tracePt t="18867" x="5975350" y="1168400"/>
          <p14:tracePt t="18885" x="5965825" y="1177925"/>
          <p14:tracePt t="18903" x="5953125" y="1200150"/>
          <p14:tracePt t="18918" x="5937250" y="1228725"/>
          <p14:tracePt t="18935" x="5908675" y="1257300"/>
          <p14:tracePt t="18953" x="5861050" y="1333500"/>
          <p14:tracePt t="18969" x="5829300" y="1400175"/>
          <p14:tracePt t="18985" x="5800725" y="1457325"/>
          <p14:tracePt t="19001" x="5765800" y="1517650"/>
          <p14:tracePt t="19018" x="5753100" y="1603375"/>
          <p14:tracePt t="19034" x="5753100" y="1695450"/>
          <p14:tracePt t="19051" x="5756275" y="1768475"/>
          <p14:tracePt t="19067" x="5800725" y="1860550"/>
          <p14:tracePt t="19085" x="5854700" y="1933575"/>
          <p14:tracePt t="19100" x="5940425" y="2019300"/>
          <p14:tracePt t="19118" x="6184900" y="2159000"/>
          <p14:tracePt t="19134" x="6362700" y="2232025"/>
          <p14:tracePt t="19152" x="6642100" y="2308225"/>
          <p14:tracePt t="19169" x="6813550" y="2327275"/>
          <p14:tracePt t="19185" x="6965950" y="2320925"/>
          <p14:tracePt t="19202" x="7210425" y="2266950"/>
          <p14:tracePt t="19218" x="7343775" y="2212975"/>
          <p14:tracePt t="19234" x="7435850" y="2152650"/>
          <p14:tracePt t="19251" x="7537450" y="2076450"/>
          <p14:tracePt t="19267" x="7604125" y="1971675"/>
          <p14:tracePt t="19285" x="7651750" y="1819275"/>
          <p14:tracePt t="19301" x="7658100" y="1711325"/>
          <p14:tracePt t="19318" x="7639050" y="1647825"/>
          <p14:tracePt t="19337" x="7569200" y="1536700"/>
          <p14:tracePt t="19351" x="7505700" y="1473200"/>
          <p14:tracePt t="19367" x="7423150" y="1409700"/>
          <p14:tracePt t="19384" x="7308850" y="1339850"/>
          <p14:tracePt t="19401" x="7137400" y="1270000"/>
          <p14:tracePt t="19418" x="7019925" y="1244600"/>
          <p14:tracePt t="19434" x="6899275" y="1228725"/>
          <p14:tracePt t="19450" x="6791325" y="1219200"/>
          <p14:tracePt t="19467" x="6731000" y="1219200"/>
          <p14:tracePt t="19484" x="6686550" y="1222375"/>
          <p14:tracePt t="19501" x="6623050" y="1241425"/>
          <p14:tracePt t="19517" x="6584950" y="1254125"/>
          <p14:tracePt t="19535" x="6553200" y="1279525"/>
          <p14:tracePt t="19551" x="6502400" y="1317625"/>
          <p14:tracePt t="19568" x="6470650" y="1349375"/>
          <p14:tracePt t="19584" x="6423025" y="1384300"/>
          <p14:tracePt t="19601" x="6356350" y="1438275"/>
          <p14:tracePt t="19618" x="6296025" y="1489075"/>
          <p14:tracePt t="19634" x="6245225" y="1533525"/>
          <p14:tracePt t="19651" x="6175375" y="1603375"/>
          <p14:tracePt t="19668" x="6140450" y="1651000"/>
          <p14:tracePt t="19684" x="6121400" y="1676400"/>
          <p14:tracePt t="19701" x="6099175" y="1711325"/>
          <p14:tracePt t="19717" x="6099175" y="1724025"/>
          <p14:tracePt t="19735" x="6099175" y="1736725"/>
          <p14:tracePt t="19751" x="6108700" y="1736725"/>
          <p14:tracePt t="19767" x="6121400" y="1736725"/>
          <p14:tracePt t="19784" x="6130925" y="1730375"/>
          <p14:tracePt t="19801" x="6134100" y="1720850"/>
          <p14:tracePt t="19871" x="6134100" y="1724025"/>
          <p14:tracePt t="19878" x="6134100" y="1727200"/>
          <p14:tracePt t="19885" x="6134100" y="1733550"/>
          <p14:tracePt t="19901" x="6134100" y="1746250"/>
          <p14:tracePt t="19918" x="6134100" y="1755775"/>
          <p14:tracePt t="19935" x="6134100" y="1790700"/>
          <p14:tracePt t="19950" x="6134100" y="1819275"/>
          <p14:tracePt t="19968" x="6175375" y="1854200"/>
          <p14:tracePt t="19985" x="6273800" y="1955800"/>
          <p14:tracePt t="20001" x="6388100" y="2035175"/>
          <p14:tracePt t="20018" x="6530975" y="2089150"/>
          <p14:tracePt t="20035" x="6680200" y="2146300"/>
          <p14:tracePt t="20050" x="6788150" y="2171700"/>
          <p14:tracePt t="20067" x="6873875" y="2187575"/>
          <p14:tracePt t="20084" x="6985000" y="2203450"/>
          <p14:tracePt t="20101" x="7013575" y="2203450"/>
          <p14:tracePt t="20118" x="7029450" y="2203450"/>
          <p14:tracePt t="20134" x="7048500" y="2203450"/>
          <p14:tracePt t="20151" x="7048500" y="2193925"/>
          <p14:tracePt t="20168" x="7048500" y="2178050"/>
          <p14:tracePt t="20184" x="7038975" y="2127250"/>
          <p14:tracePt t="20201" x="7007225" y="2095500"/>
          <p14:tracePt t="20218" x="6981825" y="2063750"/>
          <p14:tracePt t="20235" x="6940550" y="2041525"/>
          <p14:tracePt t="20251" x="6931025" y="2032000"/>
          <p14:tracePt t="20268" x="6921500" y="2016125"/>
          <p14:tracePt t="20284" x="6899275" y="2000250"/>
          <p14:tracePt t="20301" x="6896100" y="1984375"/>
          <p14:tracePt t="20318" x="6896100" y="1962150"/>
          <p14:tracePt t="20334" x="6896100" y="1943100"/>
          <p14:tracePt t="20351" x="6896100" y="1914525"/>
          <p14:tracePt t="20367" x="6896100" y="1892300"/>
          <p14:tracePt t="20384" x="6908800" y="1841500"/>
          <p14:tracePt t="20401" x="6927850" y="1812925"/>
          <p14:tracePt t="20418" x="6943725" y="1784350"/>
          <p14:tracePt t="20434" x="6956425" y="1774825"/>
          <p14:tracePt t="20451" x="6965950" y="1768475"/>
          <p14:tracePt t="20468" x="6965950" y="1765300"/>
          <p14:tracePt t="20501" x="6959600" y="1765300"/>
          <p14:tracePt t="20518" x="6931025" y="1765300"/>
          <p14:tracePt t="20534" x="6902450" y="1765300"/>
          <p14:tracePt t="20551" x="6880225" y="1765300"/>
          <p14:tracePt t="20568" x="6838950" y="1765300"/>
          <p14:tracePt t="20584" x="6823075" y="1758950"/>
          <p14:tracePt t="20601" x="6794500" y="1746250"/>
          <p14:tracePt t="20618" x="6778625" y="1727200"/>
          <p14:tracePt t="20634" x="6756400" y="1701800"/>
          <p14:tracePt t="20651" x="6727825" y="1654175"/>
          <p14:tracePt t="20668" x="6708775" y="1574800"/>
          <p14:tracePt t="20684" x="6696075" y="1511300"/>
          <p14:tracePt t="20701" x="6673850" y="1444625"/>
          <p14:tracePt t="20718" x="6667500" y="1384300"/>
          <p14:tracePt t="20734" x="6667500" y="1346200"/>
          <p14:tracePt t="20751" x="6667500" y="1285875"/>
          <p14:tracePt t="20767" x="6661150" y="1216025"/>
          <p14:tracePt t="20784" x="6661150" y="1171575"/>
          <p14:tracePt t="20801" x="6661150" y="1143000"/>
          <p14:tracePt t="20817" x="6661150" y="1111250"/>
          <p14:tracePt t="20834" x="6661150" y="1089025"/>
          <p14:tracePt t="20851" x="6661150" y="1079500"/>
          <p14:tracePt t="20867" x="6661150" y="1063625"/>
          <p14:tracePt t="20884" x="6661150" y="1054100"/>
          <p14:tracePt t="20901" x="6661150" y="1025525"/>
          <p14:tracePt t="20918" x="6680200" y="990600"/>
          <p14:tracePt t="20934" x="6680200" y="968375"/>
          <p14:tracePt t="20951" x="6686550" y="952500"/>
          <p14:tracePt t="20968" x="6686550" y="927100"/>
          <p14:tracePt t="20985" x="6686550" y="911225"/>
          <p14:tracePt t="21003" x="6686550" y="898525"/>
          <p14:tracePt t="21018" x="6686550" y="889000"/>
          <p14:tracePt t="21034" x="6686550" y="876300"/>
          <p14:tracePt t="21051" x="6686550" y="873125"/>
          <p14:tracePt t="21095" x="6686550" y="885825"/>
          <p14:tracePt t="21102" x="6686550" y="889000"/>
          <p14:tracePt t="21118" x="6686550" y="904875"/>
          <p14:tracePt t="21134" x="6670675" y="927100"/>
          <p14:tracePt t="21151" x="6654800" y="971550"/>
          <p14:tracePt t="21167" x="6642100" y="1009650"/>
          <p14:tracePt t="21184" x="6619875" y="1073150"/>
          <p14:tracePt t="21202" x="6581775" y="1187450"/>
          <p14:tracePt t="21217" x="6565900" y="1254125"/>
          <p14:tracePt t="21234" x="6553200" y="1298575"/>
          <p14:tracePt t="21251" x="6553200" y="1336675"/>
          <p14:tracePt t="21267" x="6546850" y="1368425"/>
          <p14:tracePt t="21285" x="6546850" y="1390650"/>
          <p14:tracePt t="21301" x="6546850" y="1409700"/>
          <p14:tracePt t="21317" x="6546850" y="1419225"/>
          <p14:tracePt t="21334" x="6546850" y="1428750"/>
          <p14:tracePt t="21544" x="6546850" y="1438275"/>
          <p14:tracePt t="21551" x="6546850" y="1444625"/>
          <p14:tracePt t="21558" x="6546850" y="1450975"/>
          <p14:tracePt t="21568" x="6546850" y="1454150"/>
          <p14:tracePt t="21584" x="6546850" y="1463675"/>
          <p14:tracePt t="21601" x="6550025" y="1473200"/>
          <p14:tracePt t="21617" x="6578600" y="1473200"/>
          <p14:tracePt t="21634" x="6629400" y="1470025"/>
          <p14:tracePt t="21651" x="6711950" y="1450975"/>
          <p14:tracePt t="21667" x="6756400" y="1438275"/>
          <p14:tracePt t="21684" x="6804025" y="1416050"/>
          <p14:tracePt t="21701" x="6845300" y="1400175"/>
          <p14:tracePt t="21718" x="6870700" y="1387475"/>
          <p14:tracePt t="21734" x="6880225" y="1377950"/>
          <p14:tracePt t="21751" x="6896100" y="1358900"/>
          <p14:tracePt t="21768" x="6899275" y="1349375"/>
          <p14:tracePt t="21784" x="6905625" y="1327150"/>
          <p14:tracePt t="21801" x="6905625" y="1308100"/>
          <p14:tracePt t="21818" x="6905625" y="1292225"/>
          <p14:tracePt t="21834" x="6905625" y="1270000"/>
          <p14:tracePt t="21851" x="6902450" y="1257300"/>
          <p14:tracePt t="21868" x="6892925" y="1244600"/>
          <p14:tracePt t="21885" x="6877050" y="1241425"/>
          <p14:tracePt t="21901" x="6867525" y="1241425"/>
          <p14:tracePt t="21917" x="6851650" y="1241425"/>
          <p14:tracePt t="21934" x="6838950" y="1241425"/>
          <p14:tracePt t="21950" x="6823075" y="1241425"/>
          <p14:tracePt t="21967" x="6794500" y="1241425"/>
          <p14:tracePt t="21985" x="6772275" y="1241425"/>
          <p14:tracePt t="22001" x="6753225" y="1241425"/>
          <p14:tracePt t="22018" x="6731000" y="1241425"/>
          <p14:tracePt t="22034" x="6689725" y="1222375"/>
          <p14:tracePt t="22050" x="6664325" y="1190625"/>
          <p14:tracePt t="22067" x="6632575" y="1165225"/>
          <p14:tracePt t="22084" x="6588125" y="1143000"/>
          <p14:tracePt t="22101" x="6537325" y="1130300"/>
          <p14:tracePt t="22117" x="6473825" y="1114425"/>
          <p14:tracePt t="22135" x="6391275" y="1095375"/>
          <p14:tracePt t="22150" x="6337300" y="1095375"/>
          <p14:tracePt t="22167" x="6315075" y="1095375"/>
          <p14:tracePt t="22184" x="6276975" y="1095375"/>
          <p14:tracePt t="22201" x="6264275" y="1095375"/>
          <p14:tracePt t="22218" x="6251575" y="1095375"/>
          <p14:tracePt t="22234" x="6235700" y="1089025"/>
          <p14:tracePt t="22251" x="6226175" y="1089025"/>
          <p14:tracePt t="22268" x="6216650" y="1089025"/>
          <p14:tracePt t="22283" x="6197600" y="1089025"/>
          <p14:tracePt t="22301" x="6184900" y="1089025"/>
          <p14:tracePt t="22317" x="6175375" y="1089025"/>
          <p14:tracePt t="22334" x="6162675" y="1089025"/>
          <p14:tracePt t="22351" x="6146800" y="1089025"/>
          <p14:tracePt t="22369" x="6130925" y="1089025"/>
          <p14:tracePt t="22384" x="6121400" y="1092200"/>
          <p14:tracePt t="22401" x="6111875" y="1101725"/>
          <p14:tracePt t="22418" x="6111875" y="1114425"/>
          <p14:tracePt t="22434" x="6111875" y="1127125"/>
          <p14:tracePt t="22451" x="6121400" y="1149350"/>
          <p14:tracePt t="22468" x="6143625" y="1184275"/>
          <p14:tracePt t="22484" x="6175375" y="1216025"/>
          <p14:tracePt t="22501" x="6200775" y="1241425"/>
          <p14:tracePt t="22518" x="6267450" y="1285875"/>
          <p14:tracePt t="22534" x="6315075" y="1314450"/>
          <p14:tracePt t="22551" x="6353175" y="1346200"/>
          <p14:tracePt t="22568" x="6419850" y="1390650"/>
          <p14:tracePt t="22584" x="6457950" y="1403350"/>
          <p14:tracePt t="22601" x="6483350" y="1416050"/>
          <p14:tracePt t="22617" x="6524625" y="1435100"/>
          <p14:tracePt t="22634" x="6556375" y="1454150"/>
          <p14:tracePt t="22651" x="6578600" y="1463675"/>
          <p14:tracePt t="22668" x="6635750" y="1501775"/>
          <p14:tracePt t="22684" x="6683375" y="1524000"/>
          <p14:tracePt t="22701" x="6721475" y="1536700"/>
          <p14:tracePt t="22717" x="6784975" y="1555750"/>
          <p14:tracePt t="22733" x="6823075" y="1568450"/>
          <p14:tracePt t="22751" x="6851650" y="1568450"/>
          <p14:tracePt t="22767" x="6915150" y="1568450"/>
          <p14:tracePt t="22784" x="6959600" y="1558925"/>
          <p14:tracePt t="22801" x="7004050" y="1536700"/>
          <p14:tracePt t="22817" x="7064375" y="1498600"/>
          <p14:tracePt t="22834" x="7096125" y="1466850"/>
          <p14:tracePt t="22851" x="7131050" y="1425575"/>
          <p14:tracePt t="22867" x="7159625" y="1374775"/>
          <p14:tracePt t="22884" x="7172325" y="1352550"/>
          <p14:tracePt t="22901" x="7191375" y="1304925"/>
          <p14:tracePt t="22917" x="7204075" y="1231900"/>
          <p14:tracePt t="22934" x="7204075" y="1174750"/>
          <p14:tracePt t="22951" x="7194550" y="1136650"/>
          <p14:tracePt t="22967" x="7172325" y="1092200"/>
          <p14:tracePt t="22984" x="7159625" y="1076325"/>
          <p14:tracePt t="23001" x="7143750" y="1060450"/>
          <p14:tracePt t="23017" x="7124700" y="1044575"/>
          <p14:tracePt t="23034" x="7115175" y="1044575"/>
          <p14:tracePt t="23051" x="7105650" y="1044575"/>
          <p14:tracePt t="23067" x="7099300" y="1044575"/>
          <p14:tracePt t="23089" x="7102475" y="1044575"/>
          <p14:tracePt t="23102" x="7115175" y="1044575"/>
          <p14:tracePt t="23118" x="7146925" y="1054100"/>
          <p14:tracePt t="23135" x="7172325" y="1079500"/>
          <p14:tracePt t="23151" x="7216775" y="1123950"/>
          <p14:tracePt t="23167" x="7235825" y="1168400"/>
          <p14:tracePt t="23184" x="7248525" y="1206500"/>
          <p14:tracePt t="23201" x="7267575" y="1270000"/>
          <p14:tracePt t="23217" x="7267575" y="1308100"/>
          <p14:tracePt t="23234" x="7254875" y="1368425"/>
          <p14:tracePt t="23251" x="7229475" y="1435100"/>
          <p14:tracePt t="23268" x="7204075" y="1479550"/>
          <p14:tracePt t="23284" x="7165975" y="1504950"/>
          <p14:tracePt t="23301" x="7070725" y="1555750"/>
          <p14:tracePt t="23317" x="7004050" y="1587500"/>
          <p14:tracePt t="23334" x="6937375" y="1616075"/>
          <p14:tracePt t="23351" x="6845300" y="1638300"/>
          <p14:tracePt t="23367" x="6791325" y="1651000"/>
          <p14:tracePt t="23384" x="6759575" y="1663700"/>
          <p14:tracePt t="23400" x="6731000" y="1685925"/>
          <p14:tracePt t="23418" x="6721475" y="1695450"/>
          <p14:tracePt t="23435" x="6705600" y="1704975"/>
          <p14:tracePt t="23451" x="6702425" y="1727200"/>
          <p14:tracePt t="23468" x="6702425" y="1749425"/>
          <p14:tracePt t="23485" x="6702425" y="1784350"/>
          <p14:tracePt t="23501" x="6702425" y="1838325"/>
          <p14:tracePt t="23517" x="6702425" y="1870075"/>
          <p14:tracePt t="23533" x="6702425" y="1914525"/>
          <p14:tracePt t="23550" x="6702425" y="1984375"/>
          <p14:tracePt t="23567" x="6702425" y="2054225"/>
          <p14:tracePt t="23584" x="6686550" y="2117725"/>
          <p14:tracePt t="23600" x="6664325" y="2216150"/>
          <p14:tracePt t="23617" x="6645275" y="2273300"/>
          <p14:tracePt t="23633" x="6629400" y="2336800"/>
          <p14:tracePt t="23650" x="6629400" y="2463800"/>
          <p14:tracePt t="23667" x="6629400" y="2514600"/>
          <p14:tracePt t="23684" x="6642100" y="2568575"/>
          <p14:tracePt t="23701" x="6680200" y="2619375"/>
          <p14:tracePt t="23717" x="6740525" y="2663825"/>
          <p14:tracePt t="23735" x="6845300" y="2708275"/>
          <p14:tracePt t="23750" x="6962775" y="2717800"/>
          <p14:tracePt t="23767" x="7077075" y="2717800"/>
          <p14:tracePt t="23784" x="7219950" y="2705100"/>
          <p14:tracePt t="23801" x="7315200" y="2689225"/>
          <p14:tracePt t="23817" x="7416800" y="2647950"/>
          <p14:tracePt t="23835" x="7556500" y="2584450"/>
          <p14:tracePt t="23851" x="7616825" y="2530475"/>
          <p14:tracePt t="23868" x="7651750" y="2482850"/>
          <p14:tracePt t="23885" x="7699375" y="2416175"/>
          <p14:tracePt t="23900" x="7708900" y="2384425"/>
          <p14:tracePt t="23917" x="7708900" y="2346325"/>
          <p14:tracePt t="23935" x="7702550" y="2320925"/>
          <p14:tracePt t="23951" x="7664450" y="2308225"/>
          <p14:tracePt t="23967" x="7569200" y="2292350"/>
          <p14:tracePt t="23983" x="7362825" y="2298700"/>
          <p14:tracePt t="24000" x="7200900" y="2308225"/>
          <p14:tracePt t="24017" x="7064375" y="2308225"/>
          <p14:tracePt t="24034" x="6889750" y="2308225"/>
          <p14:tracePt t="24050" x="6807200" y="2308225"/>
          <p14:tracePt t="24067" x="6746875" y="2305050"/>
          <p14:tracePt t="24083" x="6696075" y="2286000"/>
          <p14:tracePt t="24100" x="6673850" y="2273300"/>
          <p14:tracePt t="24117" x="6648450" y="2254250"/>
          <p14:tracePt t="24120" x="6632575" y="2247900"/>
          <p14:tracePt t="24134" x="6607175" y="2232025"/>
          <p14:tracePt t="24152" x="6594475" y="2200275"/>
          <p14:tracePt t="24167" x="6575425" y="2178050"/>
          <p14:tracePt t="24183" x="6559550" y="2143125"/>
          <p14:tracePt t="24201" x="6550025" y="2120900"/>
          <p14:tracePt t="24217" x="6537325" y="2095500"/>
          <p14:tracePt t="24233" x="6511925" y="2054225"/>
          <p14:tracePt t="24251" x="6499225" y="2022475"/>
          <p14:tracePt t="24267" x="6489700" y="1984375"/>
          <p14:tracePt t="24283" x="6467475" y="1920875"/>
          <p14:tracePt t="24300" x="6442075" y="1873250"/>
          <p14:tracePt t="24317" x="6416675" y="1835150"/>
          <p14:tracePt t="24333" x="6372225" y="1784350"/>
          <p14:tracePt t="24350" x="6346825" y="1752600"/>
          <p14:tracePt t="24367" x="6315075" y="1714500"/>
          <p14:tracePt t="24384" x="6276975" y="1657350"/>
          <p14:tracePt t="24400" x="6251575" y="1625600"/>
          <p14:tracePt t="24416" x="6226175" y="1606550"/>
          <p14:tracePt t="24433" x="6184900" y="1587500"/>
          <p14:tracePt t="24450" x="6118225" y="1565275"/>
          <p14:tracePt t="24466" x="6057900" y="1565275"/>
          <p14:tracePt t="24483" x="5946775" y="1587500"/>
          <p14:tracePt t="24500" x="5873750" y="1600200"/>
          <p14:tracePt t="24516" x="5784850" y="1631950"/>
          <p14:tracePt t="24533" x="5648325" y="1673225"/>
          <p14:tracePt t="24550" x="5597525" y="1685925"/>
          <p14:tracePt t="24567" x="5540375" y="1704975"/>
          <p14:tracePt t="24584" x="5514975" y="1730375"/>
          <p14:tracePt t="24601" x="5505450" y="1755775"/>
          <p14:tracePt t="24617" x="5480050" y="1797050"/>
          <p14:tracePt t="24633" x="5467350" y="1819275"/>
          <p14:tracePt t="24650" x="5461000" y="1844675"/>
          <p14:tracePt t="24667" x="5461000" y="1857375"/>
          <p14:tracePt t="24684" x="5461000" y="1866900"/>
          <p14:tracePt t="24701" x="5461000" y="1876425"/>
          <p14:tracePt t="24718" x="5461000" y="1882775"/>
          <p14:tracePt t="24769" x="5464175" y="1882775"/>
          <p14:tracePt t="24776" x="5467350" y="1882775"/>
          <p14:tracePt t="24784" x="5486400" y="1882775"/>
          <p14:tracePt t="24801" x="5527675" y="1882775"/>
          <p14:tracePt t="24817" x="5661025" y="1908175"/>
          <p14:tracePt t="24833" x="5778500" y="1924050"/>
          <p14:tracePt t="24851" x="5940425" y="1943100"/>
          <p14:tracePt t="24867" x="6191250" y="1949450"/>
          <p14:tracePt t="24884" x="6343650" y="1968500"/>
          <p14:tracePt t="24901" x="6483350" y="1993900"/>
          <p14:tracePt t="24917" x="6661150" y="2019300"/>
          <p14:tracePt t="24934" x="6778625" y="2038350"/>
          <p14:tracePt t="24950" x="6886575" y="2054225"/>
          <p14:tracePt t="24968" x="6988175" y="2076450"/>
          <p14:tracePt t="24985" x="7023100" y="2076450"/>
          <p14:tracePt t="25002" x="7045325" y="2079625"/>
          <p14:tracePt t="25018" x="7061200" y="2079625"/>
          <p14:tracePt t="25034" x="7070725" y="2079625"/>
          <p14:tracePt t="25116" x="7067550" y="2079625"/>
          <p14:tracePt t="25123" x="7064375" y="2079625"/>
          <p14:tracePt t="25134" x="7058025" y="2079625"/>
          <p14:tracePt t="25150" x="7042150" y="2079625"/>
          <p14:tracePt t="25167" x="7029450" y="2057400"/>
          <p14:tracePt t="25183" x="7007225" y="2047875"/>
          <p14:tracePt t="25201" x="6962775" y="2028825"/>
          <p14:tracePt t="25217" x="6931025" y="2003425"/>
          <p14:tracePt t="25233" x="6908800" y="1984375"/>
          <p14:tracePt t="25251" x="6854825" y="1946275"/>
          <p14:tracePt t="25267" x="6826250" y="1927225"/>
          <p14:tracePt t="25283" x="6778625" y="1908175"/>
          <p14:tracePt t="25301" x="6731000" y="1889125"/>
          <p14:tracePt t="25317" x="6699250" y="1870075"/>
          <p14:tracePt t="25333" x="6667500" y="1857375"/>
          <p14:tracePt t="25351" x="6632575" y="1841500"/>
          <p14:tracePt t="25368" x="6610350" y="1828800"/>
          <p14:tracePt t="25384" x="6600825" y="1828800"/>
          <p14:tracePt t="25400" x="6578600" y="1819275"/>
          <p14:tracePt t="25417" x="6562725" y="1812925"/>
          <p14:tracePt t="25433" x="6553200" y="1812925"/>
          <p14:tracePt t="25450" x="6540500" y="1809750"/>
          <p14:tracePt t="25467" x="6527800" y="1809750"/>
          <p14:tracePt t="25483" x="6515100" y="1809750"/>
          <p14:tracePt t="25564" x="6527800" y="1816100"/>
          <p14:tracePt t="25572" x="6530975" y="1828800"/>
          <p14:tracePt t="25583" x="6537325" y="1831975"/>
          <p14:tracePt t="25600" x="6556375" y="1854200"/>
          <p14:tracePt t="25617" x="6591300" y="1885950"/>
          <p14:tracePt t="25633" x="6619875" y="1911350"/>
          <p14:tracePt t="25635" x="6648450" y="1924050"/>
          <p14:tracePt t="25650" x="6680200" y="1955800"/>
          <p14:tracePt t="25667" x="6718300" y="1968500"/>
          <p14:tracePt t="25683" x="6740525" y="1981200"/>
          <p14:tracePt t="25701" x="6769100" y="1997075"/>
          <p14:tracePt t="25717" x="6778625" y="2012950"/>
          <p14:tracePt t="25733" x="6794500" y="2022475"/>
          <p14:tracePt t="25750" x="6835775" y="2038350"/>
          <p14:tracePt t="25767" x="6861175" y="2044700"/>
          <p14:tracePt t="25783" x="6889750" y="2051050"/>
          <p14:tracePt t="25800" x="6921500" y="2051050"/>
          <p14:tracePt t="25817" x="6937375" y="2057400"/>
          <p14:tracePt t="25833" x="6950075" y="2066925"/>
          <p14:tracePt t="25850" x="6962775" y="2082800"/>
          <p14:tracePt t="25867" x="6972300" y="2092325"/>
          <p14:tracePt t="25884" x="6994525" y="2108200"/>
          <p14:tracePt t="25900" x="7004050" y="2124075"/>
          <p14:tracePt t="25917" x="7013575" y="2133600"/>
          <p14:tracePt t="25934" x="7029450" y="2146300"/>
          <p14:tracePt t="25950" x="7042150" y="2159000"/>
          <p14:tracePt t="25967" x="7061200" y="2187575"/>
          <p14:tracePt t="25984" x="7083425" y="2212975"/>
          <p14:tracePt t="26000" x="7108825" y="2244725"/>
          <p14:tracePt t="26017" x="7127875" y="2270125"/>
          <p14:tracePt t="26033" x="7140575" y="2289175"/>
          <p14:tracePt t="26050" x="7156450" y="2301875"/>
          <p14:tracePt t="26067" x="7162800" y="2311400"/>
          <p14:tracePt t="26084" x="7162800" y="2314575"/>
          <p14:tracePt t="26326" x="7124700" y="2298700"/>
          <p14:tracePt t="26333" x="7086600" y="2273300"/>
          <p14:tracePt t="26340" x="7045325" y="2241550"/>
          <p14:tracePt t="26351" x="7013575" y="2219325"/>
          <p14:tracePt t="26368" x="6915150" y="2139950"/>
          <p14:tracePt t="26384" x="6870700" y="2092325"/>
          <p14:tracePt t="26400" x="6838950" y="2060575"/>
          <p14:tracePt t="26416" x="6813550" y="2012950"/>
          <p14:tracePt t="26434" x="6769100" y="1955800"/>
          <p14:tracePt t="26451" x="6753225" y="1908175"/>
          <p14:tracePt t="26468" x="6737350" y="1854200"/>
          <p14:tracePt t="26483" x="6718300" y="1822450"/>
          <p14:tracePt t="26500" x="6718300" y="1800225"/>
          <p14:tracePt t="26516" x="6718300" y="1762125"/>
          <p14:tracePt t="26533" x="6718300" y="1714500"/>
          <p14:tracePt t="26550" x="6718300" y="1692275"/>
          <p14:tracePt t="26567" x="6718300" y="1654175"/>
          <p14:tracePt t="26583" x="6718300" y="1638300"/>
          <p14:tracePt t="26600" x="6718300" y="1609725"/>
          <p14:tracePt t="26617" x="6711950" y="1581150"/>
          <p14:tracePt t="26633" x="6711950" y="1558925"/>
          <p14:tracePt t="26650" x="6705600" y="1530350"/>
          <p14:tracePt t="26667" x="6686550" y="1489075"/>
          <p14:tracePt t="26683" x="6677025" y="1463675"/>
          <p14:tracePt t="26700" x="6657975" y="1441450"/>
          <p14:tracePt t="26717" x="6638925" y="1358900"/>
          <p14:tracePt t="26733" x="6632575" y="1314450"/>
          <p14:tracePt t="26750" x="6632575" y="1260475"/>
          <p14:tracePt t="26767" x="6632575" y="1200150"/>
          <p14:tracePt t="26783" x="6632575" y="1155700"/>
          <p14:tracePt t="26800" x="6632575" y="1133475"/>
          <p14:tracePt t="26817" x="6638925" y="1092200"/>
          <p14:tracePt t="26833" x="6638925" y="1069975"/>
          <p14:tracePt t="26850" x="6638925" y="1054100"/>
          <p14:tracePt t="26867" x="6638925" y="1041400"/>
          <p14:tracePt t="26883" x="6638925" y="1031875"/>
          <p14:tracePt t="26900" x="6638925" y="1019175"/>
          <p14:tracePt t="26917" x="6638925" y="993775"/>
          <p14:tracePt t="26934" x="6638925" y="984250"/>
          <p14:tracePt t="26951" x="6638925" y="974725"/>
          <p14:tracePt t="26967" x="6638925" y="965200"/>
          <p14:tracePt t="27174" x="6629400" y="1016000"/>
          <p14:tracePt t="27180" x="6594475" y="1079500"/>
          <p14:tracePt t="27186" x="6569075" y="1120775"/>
          <p14:tracePt t="27201" x="6505575" y="1254125"/>
          <p14:tracePt t="27216" x="6454775" y="1387475"/>
          <p14:tracePt t="27233" x="6394450" y="1479550"/>
          <p14:tracePt t="27251" x="6327775" y="1619250"/>
          <p14:tracePt t="27267" x="6296025" y="1704975"/>
          <p14:tracePt t="27283" x="6257925" y="1774825"/>
          <p14:tracePt t="27301" x="6238875" y="1838325"/>
          <p14:tracePt t="27317" x="6229350" y="1863725"/>
          <p14:tracePt t="27334" x="6216650" y="1879600"/>
          <p14:tracePt t="27351" x="6216650" y="1898650"/>
          <p14:tracePt t="27368" x="6207125" y="1905000"/>
          <p14:tracePt t="27408" x="6207125" y="1901825"/>
          <p14:tracePt t="27417" x="6207125" y="1898650"/>
          <p14:tracePt t="27433" x="6207125" y="1876425"/>
          <p14:tracePt t="27450" x="6207125" y="1851025"/>
          <p14:tracePt t="27467" x="6207125" y="1835150"/>
          <p14:tracePt t="27483" x="6207125" y="1819275"/>
          <p14:tracePt t="27500" x="6207125" y="1806575"/>
          <p14:tracePt t="27700" x="6197600" y="1812925"/>
          <p14:tracePt t="27706" x="6175375" y="1825625"/>
          <p14:tracePt t="27717" x="6162675" y="1844675"/>
          <p14:tracePt t="27734" x="6140450" y="1870075"/>
          <p14:tracePt t="27750" x="6102350" y="1914525"/>
          <p14:tracePt t="27767" x="6089650" y="1930400"/>
          <p14:tracePt t="27783" x="6080125" y="1946275"/>
          <p14:tracePt t="27800" x="6064250" y="1987550"/>
          <p14:tracePt t="27817" x="6045200" y="2019300"/>
          <p14:tracePt t="27833" x="6032500" y="2041525"/>
          <p14:tracePt t="27850" x="6013450" y="2082800"/>
          <p14:tracePt t="27867" x="6003925" y="2108200"/>
          <p14:tracePt t="27884" x="5978525" y="2143125"/>
          <p14:tracePt t="27900" x="5969000" y="2152650"/>
          <p14:tracePt t="27917" x="5959475" y="2162175"/>
          <p14:tracePt t="27933" x="5949950" y="2178050"/>
          <p14:tracePt t="27950" x="5949950" y="2193925"/>
          <p14:tracePt t="28069" x="5940425" y="2193925"/>
          <p14:tracePt t="28810" x="5981700" y="2187575"/>
          <p14:tracePt t="28817" x="6038850" y="2181225"/>
          <p14:tracePt t="28824" x="6099175" y="2171700"/>
          <p14:tracePt t="28833" x="6156325" y="2171700"/>
          <p14:tracePt t="28850" x="6261100" y="2171700"/>
          <p14:tracePt t="28867" x="6378575" y="2171700"/>
          <p14:tracePt t="28883" x="6470650" y="2171700"/>
          <p14:tracePt t="28917" x="6750050" y="2178050"/>
          <p14:tracePt t="28950" x="6981825" y="2193925"/>
          <p14:tracePt t="28967" x="7105650" y="2209800"/>
          <p14:tracePt t="28984" x="7169150" y="2222500"/>
          <p14:tracePt t="29000" x="7223125" y="2235200"/>
          <p14:tracePt t="29017" x="7286625" y="2241550"/>
          <p14:tracePt t="29033" x="7331075" y="2241550"/>
          <p14:tracePt t="29050" x="7369175" y="2232025"/>
          <p14:tracePt t="29067" x="7451725" y="2200275"/>
          <p14:tracePt t="29083" x="7508875" y="2162175"/>
          <p14:tracePt t="29100" x="7581900" y="2085975"/>
          <p14:tracePt t="29117" x="7724775" y="1917700"/>
          <p14:tracePt t="29134" x="7781925" y="1838325"/>
          <p14:tracePt t="29151" x="7839075" y="1758950"/>
          <p14:tracePt t="29167" x="7858125" y="1736725"/>
          <p14:tracePt t="29183" x="7877175" y="1704975"/>
          <p14:tracePt t="29201" x="7877175" y="1689100"/>
          <p14:tracePt t="29216" x="7877175" y="1679575"/>
          <p14:tracePt t="29233" x="7877175" y="1676400"/>
          <p14:tracePt t="29294" x="7877175" y="1663700"/>
          <p14:tracePt t="29386" x="7874000" y="1663700"/>
          <p14:tracePt t="31251" x="7753350" y="1657350"/>
          <p14:tracePt t="31258" x="7537450" y="1644650"/>
          <p14:tracePt t="31266" x="7305675" y="1644650"/>
          <p14:tracePt t="31283" x="6648450" y="1654175"/>
          <p14:tracePt t="31307" x="5130800" y="1685925"/>
          <p14:tracePt t="31335" x="3994150" y="1685925"/>
          <p14:tracePt t="31368" x="2540000" y="1663700"/>
          <p14:tracePt t="31385" x="1987550" y="1619250"/>
          <p14:tracePt t="31402" x="1314450" y="1501775"/>
          <p14:tracePt t="31418" x="942975" y="1400175"/>
          <p14:tracePt t="31435" x="663575" y="1323975"/>
          <p14:tracePt t="31451" x="400050" y="1203325"/>
          <p14:tracePt t="31467" x="285750" y="1123950"/>
          <p14:tracePt t="31484" x="200025" y="1019175"/>
          <p14:tracePt t="31500" x="158750" y="892175"/>
          <p14:tracePt t="31516" x="177800" y="806450"/>
          <p14:tracePt t="31533" x="225425" y="727075"/>
          <p14:tracePt t="31549" x="314325" y="612775"/>
          <p14:tracePt t="31566" x="377825" y="552450"/>
          <p14:tracePt t="31583" x="415925" y="517525"/>
          <p14:tracePt t="31600" x="482600" y="479425"/>
          <p14:tracePt t="31617" x="511175" y="466725"/>
          <p14:tracePt t="31633" x="542925" y="466725"/>
          <p14:tracePt t="31650" x="581025" y="466725"/>
          <p14:tracePt t="31666" x="590550" y="473075"/>
          <p14:tracePt t="31683" x="606425" y="488950"/>
          <p14:tracePt t="31700" x="641350" y="523875"/>
          <p14:tracePt t="31716" x="666750" y="555625"/>
          <p14:tracePt t="31733" x="698500" y="581025"/>
          <p14:tracePt t="31750" x="758825" y="628650"/>
          <p14:tracePt t="31767" x="796925" y="647700"/>
          <p14:tracePt t="31783" x="844550" y="679450"/>
          <p14:tracePt t="31799" x="930275" y="720725"/>
          <p14:tracePt t="31816" x="1000125" y="768350"/>
          <p14:tracePt t="31834" x="1130300" y="850900"/>
          <p14:tracePt t="31850" x="1231900" y="892175"/>
          <p14:tracePt t="31867" x="1330325" y="933450"/>
          <p14:tracePt t="31885" x="1479550" y="974725"/>
          <p14:tracePt t="31900" x="1562100" y="984250"/>
          <p14:tracePt t="31917" x="1657350" y="977900"/>
          <p14:tracePt t="31933" x="1743075" y="962025"/>
          <p14:tracePt t="31950" x="1847850" y="908050"/>
          <p14:tracePt t="31966" x="1889125" y="882650"/>
          <p14:tracePt t="31984" x="1939925" y="838200"/>
          <p14:tracePt t="32000" x="1965325" y="812800"/>
          <p14:tracePt t="32017" x="1971675" y="784225"/>
          <p14:tracePt t="32033" x="1955800" y="749300"/>
          <p14:tracePt t="32052" x="1930400" y="717550"/>
          <p14:tracePt t="32066" x="1876425" y="688975"/>
          <p14:tracePt t="32083" x="1714500" y="641350"/>
          <p14:tracePt t="32100" x="1597025" y="622300"/>
          <p14:tracePt t="32117" x="1438275" y="628650"/>
          <p14:tracePt t="32132" x="1190625" y="673100"/>
          <p14:tracePt t="32149" x="1060450" y="708025"/>
          <p14:tracePt t="32166" x="904875" y="784225"/>
          <p14:tracePt t="32183" x="727075" y="917575"/>
          <p14:tracePt t="32199" x="628650" y="1012825"/>
          <p14:tracePt t="32216" x="546100" y="1089025"/>
          <p14:tracePt t="32219" x="511175" y="1139825"/>
          <p14:tracePt t="32233" x="431800" y="1254125"/>
          <p14:tracePt t="32249" x="377825" y="1387475"/>
          <p14:tracePt t="32266" x="355600" y="1473200"/>
          <p14:tracePt t="32283" x="368300" y="1616075"/>
          <p14:tracePt t="32299" x="412750" y="1727200"/>
          <p14:tracePt t="32316" x="454025" y="1828800"/>
          <p14:tracePt t="32333" x="539750" y="1939925"/>
          <p14:tracePt t="32350" x="666750" y="2028825"/>
          <p14:tracePt t="32367" x="777875" y="2089150"/>
          <p14:tracePt t="32383" x="984250" y="2171700"/>
          <p14:tracePt t="32400" x="1158875" y="2206625"/>
          <p14:tracePt t="32416" x="1311275" y="2225675"/>
          <p14:tracePt t="32434" x="1562100" y="2225675"/>
          <p14:tracePt t="32450" x="1698625" y="2225675"/>
          <p14:tracePt t="32467" x="1917700" y="2219325"/>
          <p14:tracePt t="32483" x="2054225" y="2219325"/>
          <p14:tracePt t="32500" x="2171700" y="2219325"/>
          <p14:tracePt t="32516" x="2254250" y="2212975"/>
          <p14:tracePt t="32533" x="2343150" y="2206625"/>
          <p14:tracePt t="32550" x="2387600" y="2187575"/>
          <p14:tracePt t="32567" x="2413000" y="2187575"/>
          <p14:tracePt t="32583" x="2422525" y="2187575"/>
          <p14:tracePt t="32600" x="2435225" y="2174875"/>
          <p14:tracePt t="32617" x="2425700" y="2162175"/>
          <p14:tracePt t="32633" x="2406650" y="2120900"/>
          <p14:tracePt t="32650" x="2381250" y="2066925"/>
          <p14:tracePt t="32667" x="2305050" y="1974850"/>
          <p14:tracePt t="32683" x="2251075" y="1914525"/>
          <p14:tracePt t="32700" x="2200275" y="1873250"/>
          <p14:tracePt t="32716" x="2114550" y="1822450"/>
          <p14:tracePt t="32733" x="2076450" y="1797050"/>
          <p14:tracePt t="32750" x="2028825" y="1762125"/>
          <p14:tracePt t="32767" x="1952625" y="1724025"/>
          <p14:tracePt t="32783" x="1898650" y="1695450"/>
          <p14:tracePt t="32799" x="1841500" y="1666875"/>
          <p14:tracePt t="32816" x="1774825" y="1622425"/>
          <p14:tracePt t="32832" x="1743075" y="1587500"/>
          <p14:tracePt t="32850" x="1714500" y="1577975"/>
          <p14:tracePt t="32866" x="1692275" y="1562100"/>
          <p14:tracePt t="32882" x="1682750" y="1555750"/>
          <p14:tracePt t="32899" x="1666875" y="1549400"/>
          <p14:tracePt t="32917" x="1651000" y="1549400"/>
          <p14:tracePt t="35473" x="1679575" y="1546225"/>
          <p14:tracePt t="35479" x="1749425" y="1536700"/>
          <p14:tracePt t="35487" x="1841500" y="1536700"/>
          <p14:tracePt t="35500" x="2079625" y="1552575"/>
          <p14:tracePt t="35516" x="2339975" y="1590675"/>
          <p14:tracePt t="35533" x="2657475" y="1660525"/>
          <p14:tracePt t="35566" x="3178175" y="1765300"/>
          <p14:tracePt t="35601" x="3359150" y="1844675"/>
          <p14:tracePt t="35617" x="3384550" y="1870075"/>
          <p14:tracePt t="35633" x="3384550" y="1898650"/>
          <p14:tracePt t="35649" x="3375025" y="1933575"/>
          <p14:tracePt t="35666" x="3327400" y="1974850"/>
          <p14:tracePt t="35682" x="3216275" y="2025650"/>
          <p14:tracePt t="35699" x="2968625" y="2089150"/>
          <p14:tracePt t="35716" x="2784475" y="2117725"/>
          <p14:tracePt t="35732" x="2632075" y="2136775"/>
          <p14:tracePt t="35749" x="2435225" y="2120900"/>
          <p14:tracePt t="35766" x="2336800" y="2089150"/>
          <p14:tracePt t="35783" x="2263775" y="2022475"/>
          <p14:tracePt t="35799" x="2212975" y="1898650"/>
          <p14:tracePt t="35816" x="2241550" y="1819275"/>
          <p14:tracePt t="35833" x="2292350" y="1730375"/>
          <p14:tracePt t="35850" x="2451100" y="1577975"/>
          <p14:tracePt t="35866" x="2619375" y="1495425"/>
          <p14:tracePt t="35882" x="2784475" y="1438275"/>
          <p14:tracePt t="35900" x="2962275" y="1412875"/>
          <p14:tracePt t="35917" x="3079750" y="1419225"/>
          <p14:tracePt t="35934" x="3168650" y="1450975"/>
          <p14:tracePt t="35949" x="3248025" y="1524000"/>
          <p14:tracePt t="35966" x="3279775" y="1555750"/>
          <p14:tracePt t="35982" x="3298825" y="1593850"/>
          <p14:tracePt t="35999" x="3336925" y="1689100"/>
          <p14:tracePt t="36016" x="3352800" y="1774825"/>
          <p14:tracePt t="36033" x="3352800" y="1892300"/>
          <p14:tracePt t="36049" x="3349625" y="1930400"/>
          <p14:tracePt t="36065" x="3330575" y="1974850"/>
          <p14:tracePt t="36083" x="3292475" y="2025650"/>
          <p14:tracePt t="36099" x="3244850" y="2060575"/>
          <p14:tracePt t="36116" x="3175000" y="2098675"/>
          <p14:tracePt t="36133" x="3082925" y="2124075"/>
          <p14:tracePt t="36149" x="3022600" y="2124075"/>
          <p14:tracePt t="36166" x="2962275" y="2124075"/>
          <p14:tracePt t="36183" x="2882900" y="2114550"/>
          <p14:tracePt t="36199" x="2838450" y="2108200"/>
          <p14:tracePt t="36216" x="2809875" y="2108200"/>
          <p14:tracePt t="36233" x="2768600" y="2105025"/>
          <p14:tracePt t="36249" x="2759075" y="2105025"/>
          <p14:tracePt t="36266" x="2749550" y="2105025"/>
          <p14:tracePt t="36282" x="2727325" y="2105025"/>
          <p14:tracePt t="36300" x="2724150" y="2105025"/>
          <p14:tracePt t="39878" x="2768600" y="2089150"/>
          <p14:tracePt t="39885" x="2838450" y="2082800"/>
          <p14:tracePt t="39899" x="3032125" y="2073275"/>
          <p14:tracePt t="39915" x="3257550" y="2073275"/>
          <p14:tracePt t="39933" x="3441700" y="2085975"/>
          <p14:tracePt t="39949" x="3708400" y="2114550"/>
          <p14:tracePt t="39983" x="3905250" y="2171700"/>
          <p14:tracePt t="40015" x="3975100" y="2247900"/>
          <p14:tracePt t="40032" x="3975100" y="2276475"/>
          <p14:tracePt t="40049" x="3959225" y="2324100"/>
          <p14:tracePt t="40065" x="3927475" y="2349500"/>
          <p14:tracePt t="40082" x="3870325" y="2378075"/>
          <p14:tracePt t="40099" x="3717925" y="2355850"/>
          <p14:tracePt t="40115" x="3616325" y="2305050"/>
          <p14:tracePt t="40132" x="3502025" y="2225675"/>
          <p14:tracePt t="40149" x="3327400" y="2032000"/>
          <p14:tracePt t="40165" x="3235325" y="1873250"/>
          <p14:tracePt t="40183" x="3152775" y="1635125"/>
          <p14:tracePt t="40199" x="3117850" y="1473200"/>
          <p14:tracePt t="40215" x="3098800" y="1355725"/>
          <p14:tracePt t="40232" x="3079750" y="1308100"/>
          <p14:tracePt t="40249" x="3060700" y="1263650"/>
          <p14:tracePt t="40266" x="3051175" y="1260475"/>
          <p14:tracePt t="40283" x="2990850" y="1263650"/>
          <p14:tracePt t="40299" x="2901950" y="1285875"/>
          <p14:tracePt t="40315" x="2809875" y="1352550"/>
          <p14:tracePt t="40333" x="2673350" y="1473200"/>
          <p14:tracePt t="40349" x="2581275" y="1549400"/>
          <p14:tracePt t="40366" x="2508250" y="1622425"/>
          <p14:tracePt t="40383" x="2425700" y="1743075"/>
          <p14:tracePt t="40399" x="2390775" y="1803400"/>
          <p14:tracePt t="40415" x="2378075" y="1857375"/>
          <p14:tracePt t="40432" x="2378075" y="1914525"/>
          <p14:tracePt t="40448" x="2384425" y="1936750"/>
          <p14:tracePt t="40465" x="2403475" y="1962150"/>
          <p14:tracePt t="40482" x="2422525" y="2003425"/>
          <p14:tracePt t="40498" x="2432050" y="2019300"/>
          <p14:tracePt t="40515" x="2441575" y="2028825"/>
          <p14:tracePt t="40533" x="2447925" y="2047875"/>
          <p14:tracePt t="40640" x="2457450" y="2047875"/>
          <p14:tracePt t="40646" x="2463800" y="2047875"/>
          <p14:tracePt t="40653" x="2466975" y="2047875"/>
          <p14:tracePt t="41152" x="2613025" y="2095500"/>
          <p14:tracePt t="41159" x="2873375" y="2181225"/>
          <p14:tracePt t="41166" x="3152775" y="2270125"/>
          <p14:tracePt t="41187" x="4168775" y="2651125"/>
          <p14:tracePt t="41205" x="4794250" y="2914650"/>
          <p14:tracePt t="41223" x="5629275" y="3355975"/>
          <p14:tracePt t="41241" x="5997575" y="3581400"/>
          <p14:tracePt t="41268" x="6353175" y="3870325"/>
          <p14:tracePt t="41301" x="6486525" y="4184650"/>
          <p14:tracePt t="41317" x="6464300" y="4305300"/>
          <p14:tracePt t="41332" x="6400800" y="4429125"/>
          <p14:tracePt t="41349" x="6311900" y="4543425"/>
          <p14:tracePt t="41365" x="6086475" y="4749800"/>
          <p14:tracePt t="41382" x="5905500" y="4873625"/>
          <p14:tracePt t="41401" x="5591175" y="5051425"/>
          <p14:tracePt t="41420" x="5422900" y="5137150"/>
          <p14:tracePt t="41434" x="5245100" y="5229225"/>
          <p14:tracePt t="41449" x="5111750" y="5292725"/>
          <p14:tracePt t="41466" x="4984750" y="5340350"/>
          <p14:tracePt t="41482" x="4953000" y="5353050"/>
          <p14:tracePt t="41499" x="4924425" y="5353050"/>
          <p14:tracePt t="41807" x="5060950" y="5337175"/>
          <p14:tracePt t="41813" x="5324475" y="5324475"/>
          <p14:tracePt t="41820" x="5556250" y="5324475"/>
          <p14:tracePt t="41832" x="5883275" y="5324475"/>
          <p14:tracePt t="41849" x="6838950" y="5410200"/>
          <p14:tracePt t="41870" x="7864475" y="5613400"/>
          <p14:tracePt t="41890" x="8477250" y="5734050"/>
          <p14:tracePt t="41892" x="8724900" y="5775325"/>
          <p14:tracePt t="42277" x="9124950" y="5876925"/>
          <p14:tracePt t="42283" x="9077325" y="5883275"/>
          <p14:tracePt t="42299" x="9020175" y="5911850"/>
          <p14:tracePt t="42315" x="8982075" y="5937250"/>
          <p14:tracePt t="42332" x="8928100" y="6000750"/>
          <p14:tracePt t="42349" x="8890000" y="6080125"/>
          <p14:tracePt t="42366" x="8874125" y="6153150"/>
          <p14:tracePt t="42398" x="8899525" y="6305550"/>
          <p14:tracePt t="42432" x="8982075" y="6429375"/>
          <p14:tracePt t="42449" x="9039225" y="6454775"/>
          <p14:tracePt t="42466" x="9083675" y="6470650"/>
          <p14:tracePt t="42695" x="9080500" y="5400675"/>
          <p14:tracePt t="42704" x="9023350" y="5407025"/>
          <p14:tracePt t="42717" x="8921750" y="5441950"/>
          <p14:tracePt t="42732" x="8845550" y="5470525"/>
          <p14:tracePt t="42749" x="8797925" y="5505450"/>
          <p14:tracePt t="42782" x="8718550" y="5597525"/>
          <p14:tracePt t="42816" x="8686800" y="5689600"/>
          <p14:tracePt t="42832" x="8686800" y="5784850"/>
          <p14:tracePt t="42850" x="8686800" y="5845175"/>
          <p14:tracePt t="42867" x="8702675" y="5915025"/>
          <p14:tracePt t="42883" x="8721725" y="5953125"/>
          <p14:tracePt t="42899" x="8734425" y="5997575"/>
          <p14:tracePt t="42902" x="8747125" y="6016625"/>
          <p14:tracePt t="42916" x="8778875" y="6064250"/>
          <p14:tracePt t="42932" x="8823325" y="6115050"/>
          <p14:tracePt t="42949" x="8883650" y="6159500"/>
          <p14:tracePt t="42966" x="8972550" y="6226175"/>
          <p14:tracePt t="42982" x="9020175" y="6261100"/>
          <p14:tracePt t="42999" x="9058275" y="6273800"/>
          <p14:tracePt t="43223" x="8959850" y="6267450"/>
          <p14:tracePt t="43230" x="8836025" y="6257925"/>
          <p14:tracePt t="43238" x="8677275" y="6248400"/>
          <p14:tracePt t="43249" x="8480425" y="6223000"/>
          <p14:tracePt t="43266" x="7861300" y="6146800"/>
          <p14:tracePt t="43283" x="7489825" y="6099175"/>
          <p14:tracePt t="43300" x="7143750" y="6013450"/>
          <p14:tracePt t="43316" x="6816725" y="5918200"/>
          <p14:tracePt t="43333" x="6591300" y="5861050"/>
          <p14:tracePt t="43350" x="6461125" y="5816600"/>
          <p14:tracePt t="43366" x="6311900" y="5759450"/>
          <p14:tracePt t="43381" x="6223000" y="5724525"/>
          <p14:tracePt t="43399" x="6156325" y="5695950"/>
          <p14:tracePt t="43400" x="6124575" y="5673725"/>
          <p14:tracePt t="43416" x="6076950" y="5648325"/>
          <p14:tracePt t="43432" x="6029325" y="5613400"/>
          <p14:tracePt t="43451" x="5988050" y="5568950"/>
          <p14:tracePt t="43465" x="5959475" y="5537200"/>
          <p14:tracePt t="43481" x="5949950" y="5514975"/>
          <p14:tracePt t="43499" x="5940425" y="5505450"/>
          <p14:tracePt t="43515" x="5934075" y="5470525"/>
          <p14:tracePt t="43532" x="5934075" y="5451475"/>
          <p14:tracePt t="43549" x="5934075" y="5410200"/>
          <p14:tracePt t="43565" x="5934075" y="5372100"/>
          <p14:tracePt t="43581" x="5943600" y="5343525"/>
          <p14:tracePt t="43599" x="5969000" y="5292725"/>
          <p14:tracePt t="43615" x="6000750" y="5267325"/>
          <p14:tracePt t="43632" x="6038850" y="5235575"/>
          <p14:tracePt t="43649" x="6121400" y="5194300"/>
          <p14:tracePt t="43665" x="6175375" y="5172075"/>
          <p14:tracePt t="43682" x="6223000" y="5165725"/>
          <p14:tracePt t="43699" x="6292850" y="5159375"/>
          <p14:tracePt t="43716" x="6346825" y="5153025"/>
          <p14:tracePt t="43732" x="6391275" y="5146675"/>
          <p14:tracePt t="43749" x="6451600" y="5140325"/>
          <p14:tracePt t="43765" x="6489700" y="5140325"/>
          <p14:tracePt t="43782" x="6524625" y="5140325"/>
          <p14:tracePt t="43799" x="6565900" y="5140325"/>
          <p14:tracePt t="43815" x="6588125" y="5140325"/>
          <p14:tracePt t="43832" x="6610350" y="5140325"/>
          <p14:tracePt t="43849" x="6638925" y="5140325"/>
          <p14:tracePt t="43865" x="6648450" y="5140325"/>
          <p14:tracePt t="43882" x="6651625" y="5140325"/>
          <p14:tracePt t="43949" x="6645275" y="5140325"/>
          <p14:tracePt t="43956" x="6642100" y="5140325"/>
          <p14:tracePt t="43965" x="6635750" y="5140325"/>
          <p14:tracePt t="43982" x="6616700" y="5140325"/>
          <p14:tracePt t="43998" x="6565900" y="5114925"/>
          <p14:tracePt t="44015" x="6492875" y="5099050"/>
          <p14:tracePt t="44032" x="6400800" y="5099050"/>
          <p14:tracePt t="44049" x="6315075" y="5099050"/>
          <p14:tracePt t="44065" x="6270625" y="5099050"/>
          <p14:tracePt t="44082" x="6248400" y="5099050"/>
          <p14:tracePt t="44098" x="6216650" y="5099050"/>
          <p14:tracePt t="44115" x="6207125" y="5102225"/>
          <p14:tracePt t="44132" x="6197600" y="5105400"/>
          <p14:tracePt t="44148" x="6181725" y="5127625"/>
          <p14:tracePt t="44696" x="6143625" y="5127625"/>
          <p14:tracePt t="44703" x="6083300" y="5133975"/>
          <p14:tracePt t="44716" x="6048375" y="5143500"/>
          <p14:tracePt t="44731" x="5924550" y="5165725"/>
          <p14:tracePt t="44748" x="5886450" y="5178425"/>
          <p14:tracePt t="44765" x="5870575" y="5194300"/>
          <p14:tracePt t="44781" x="5857875" y="5229225"/>
          <p14:tracePt t="44815" x="5880100" y="5289550"/>
          <p14:tracePt t="44848" x="6019800" y="5413375"/>
          <p14:tracePt t="44865" x="6099175" y="5454650"/>
          <p14:tracePt t="44882" x="6261100" y="5540375"/>
          <p14:tracePt t="44899" x="6353175" y="5597525"/>
          <p14:tracePt t="44916" x="6454775" y="5657850"/>
          <p14:tracePt t="44917" x="6496050" y="5683250"/>
          <p14:tracePt t="44933" x="6597650" y="5743575"/>
          <p14:tracePt t="44949" x="6677025" y="5791200"/>
          <p14:tracePt t="44965" x="6769100" y="5864225"/>
          <p14:tracePt t="44982" x="6813550" y="5915025"/>
          <p14:tracePt t="44998" x="6832600" y="5959475"/>
          <p14:tracePt t="45015" x="6851650" y="5997575"/>
          <p14:tracePt t="45032" x="6858000" y="6048375"/>
          <p14:tracePt t="45050" x="6858000" y="6076950"/>
          <p14:tracePt t="45066" x="6838950" y="6099175"/>
          <p14:tracePt t="45082" x="6823075" y="6108700"/>
          <p14:tracePt t="45099" x="6797675" y="6121400"/>
          <p14:tracePt t="45116" x="6743700" y="6127750"/>
          <p14:tracePt t="45131" x="6699250" y="6127750"/>
          <p14:tracePt t="45148" x="6677025" y="6118225"/>
          <p14:tracePt t="45165" x="6616700" y="6080125"/>
          <p14:tracePt t="45181" x="6565900" y="6019800"/>
          <p14:tracePt t="45198" x="6508750" y="5946775"/>
          <p14:tracePt t="45215" x="6461125" y="5819775"/>
          <p14:tracePt t="45231" x="6429375" y="5711825"/>
          <p14:tracePt t="45248" x="6419850" y="5616575"/>
          <p14:tracePt t="45265" x="6442075" y="5473700"/>
          <p14:tracePt t="45284" x="6467475" y="5365750"/>
          <p14:tracePt t="45299" x="6483350" y="5267325"/>
          <p14:tracePt t="45315" x="6505575" y="5168900"/>
          <p14:tracePt t="45331" x="6527800" y="5102225"/>
          <p14:tracePt t="45348" x="6540500" y="5057775"/>
          <p14:tracePt t="45365" x="6540500" y="4962525"/>
          <p14:tracePt t="45381" x="6540500" y="4902200"/>
          <p14:tracePt t="45398" x="6540500" y="4841875"/>
          <p14:tracePt t="45415" x="6540500" y="4772025"/>
          <p14:tracePt t="45432" x="6530975" y="4733925"/>
          <p14:tracePt t="45448" x="6511925" y="4695825"/>
          <p14:tracePt t="45465" x="6492875" y="4648200"/>
          <p14:tracePt t="45481" x="6467475" y="4622800"/>
          <p14:tracePt t="45498" x="6435725" y="4591050"/>
          <p14:tracePt t="45515" x="6384925" y="4552950"/>
          <p14:tracePt t="45532" x="6343650" y="4521200"/>
          <p14:tracePt t="45549" x="6315075" y="4502150"/>
          <p14:tracePt t="45565" x="6248400" y="4476750"/>
          <p14:tracePt t="45582" x="6219825" y="4457700"/>
          <p14:tracePt t="45600" x="6181725" y="4445000"/>
          <p14:tracePt t="45616" x="6137275" y="4425950"/>
          <p14:tracePt t="45632" x="6108700" y="4416425"/>
          <p14:tracePt t="45649" x="6061075" y="4416425"/>
          <p14:tracePt t="45665" x="6022975" y="4416425"/>
          <p14:tracePt t="45681" x="5994400" y="4416425"/>
          <p14:tracePt t="45698" x="5949950" y="4416425"/>
          <p14:tracePt t="45715" x="5902325" y="4416425"/>
          <p14:tracePt t="45732" x="5880100" y="4416425"/>
          <p14:tracePt t="45749" x="5848350" y="4416425"/>
          <p14:tracePt t="45765" x="5838825" y="4416425"/>
          <p14:tracePt t="45782" x="5829300" y="4416425"/>
          <p14:tracePt t="45799" x="5813425" y="4432300"/>
          <p14:tracePt t="45815" x="5797550" y="4441825"/>
          <p14:tracePt t="45831" x="5788025" y="4451350"/>
          <p14:tracePt t="45848" x="5772150" y="4470400"/>
          <p14:tracePt t="45865" x="5772150" y="4479925"/>
          <p14:tracePt t="45881" x="5772150" y="4492625"/>
          <p14:tracePt t="45899" x="5772150" y="4530725"/>
          <p14:tracePt t="45915" x="5781675" y="4552950"/>
          <p14:tracePt t="45931" x="5800725" y="4584700"/>
          <p14:tracePt t="45948" x="5845175" y="4622800"/>
          <p14:tracePt t="45965" x="5864225" y="4654550"/>
          <p14:tracePt t="45981" x="5880100" y="4676775"/>
          <p14:tracePt t="45998" x="5905500" y="4721225"/>
          <p14:tracePt t="46015" x="5918200" y="4743450"/>
          <p14:tracePt t="46031" x="5934075" y="4759325"/>
          <p14:tracePt t="46048" x="5953125" y="4775200"/>
          <p14:tracePt t="46065" x="5962650" y="4784725"/>
          <p14:tracePt t="46082" x="5972175" y="4784725"/>
          <p14:tracePt t="46098" x="5994400" y="4784725"/>
          <p14:tracePt t="46115" x="6003925" y="4784725"/>
          <p14:tracePt t="46131" x="6013450" y="4778375"/>
          <p14:tracePt t="46148" x="6032500" y="4749800"/>
          <p14:tracePt t="46165" x="6045200" y="4727575"/>
          <p14:tracePt t="46182" x="6051550" y="4705350"/>
          <p14:tracePt t="46199" x="6057900" y="4648200"/>
          <p14:tracePt t="46215" x="6064250" y="4613275"/>
          <p14:tracePt t="46231" x="6070600" y="4587875"/>
          <p14:tracePt t="46248" x="6083300" y="4540250"/>
          <p14:tracePt t="46265" x="6096000" y="4524375"/>
          <p14:tracePt t="46283" x="6096000" y="4505325"/>
          <p14:tracePt t="46299" x="6096000" y="4492625"/>
          <p14:tracePt t="46347" x="6096000" y="4489450"/>
          <p14:tracePt t="46362" x="6096000" y="4483100"/>
          <p14:tracePt t="46369" x="6096000" y="4479925"/>
          <p14:tracePt t="46382" x="6096000" y="4473575"/>
          <p14:tracePt t="46398" x="6105525" y="4457700"/>
          <p14:tracePt t="46415" x="6108700" y="4457700"/>
          <p14:tracePt t="46432" x="6115050" y="4454525"/>
          <p14:tracePt t="46619" x="6111875" y="4454525"/>
          <p14:tracePt t="46626" x="6108700" y="4454525"/>
          <p14:tracePt t="46633" x="6102350" y="4454525"/>
          <p14:tracePt t="46648" x="6086475" y="4454525"/>
          <p14:tracePt t="46665" x="6073775" y="4454525"/>
          <p14:tracePt t="46681" x="6032500" y="4454525"/>
          <p14:tracePt t="46698" x="6022975" y="4454525"/>
          <p14:tracePt t="46715" x="6013450" y="4454525"/>
          <p14:tracePt t="46731" x="5997575" y="4454525"/>
          <p14:tracePt t="46748" x="5981700" y="4454525"/>
          <p14:tracePt t="46765" x="5972175" y="4454525"/>
          <p14:tracePt t="46782" x="5969000" y="4454525"/>
          <p14:tracePt t="46845" x="5969000" y="4467225"/>
          <p14:tracePt t="46852" x="5969000" y="4470400"/>
          <p14:tracePt t="46865" x="5969000" y="4476750"/>
          <p14:tracePt t="46881" x="5969000" y="4489450"/>
          <p14:tracePt t="46898" x="5969000" y="4498975"/>
          <p14:tracePt t="46915" x="5969000" y="4514850"/>
          <p14:tracePt t="46931" x="5969000" y="4537075"/>
          <p14:tracePt t="46948" x="5969000" y="4556125"/>
          <p14:tracePt t="46966" x="5969000" y="4597400"/>
          <p14:tracePt t="46981" x="5969000" y="4619625"/>
          <p14:tracePt t="46998" x="5969000" y="4648200"/>
          <p14:tracePt t="47014" x="5962650" y="4670425"/>
          <p14:tracePt t="47031" x="5956300" y="4711700"/>
          <p14:tracePt t="47048" x="5943600" y="4737100"/>
          <p14:tracePt t="47065" x="5927725" y="4778375"/>
          <p14:tracePt t="47082" x="5921375" y="4806950"/>
          <p14:tracePt t="47099" x="5908675" y="4838700"/>
          <p14:tracePt t="47114" x="5902325" y="4876800"/>
          <p14:tracePt t="47131" x="5889625" y="4911725"/>
          <p14:tracePt t="47148" x="5876925" y="4946650"/>
          <p14:tracePt t="47165" x="5857875" y="4991100"/>
          <p14:tracePt t="47181" x="5845175" y="5029200"/>
          <p14:tracePt t="47198" x="5832475" y="5064125"/>
          <p14:tracePt t="47215" x="5816600" y="5121275"/>
          <p14:tracePt t="47232" x="5794375" y="5168900"/>
          <p14:tracePt t="47248" x="5784850" y="5207000"/>
          <p14:tracePt t="47265" x="5765800" y="5254625"/>
          <p14:tracePt t="47281" x="5730875" y="5302250"/>
          <p14:tracePt t="47298" x="5718175" y="5340350"/>
          <p14:tracePt t="47315" x="5692775" y="5413375"/>
          <p14:tracePt t="47331" x="5670550" y="5467350"/>
          <p14:tracePt t="47348" x="5657850" y="5511800"/>
          <p14:tracePt t="47365" x="5638800" y="5575300"/>
          <p14:tracePt t="47381" x="5626100" y="5613400"/>
          <p14:tracePt t="47398" x="5619750" y="5657850"/>
          <p14:tracePt t="47415" x="5619750" y="5721350"/>
          <p14:tracePt t="47431" x="5607050" y="5765800"/>
          <p14:tracePt t="47448" x="5607050" y="5800725"/>
          <p14:tracePt t="47465" x="5607050" y="5857875"/>
          <p14:tracePt t="47481" x="5616575" y="5886450"/>
          <p14:tracePt t="47499" x="5635625" y="5921375"/>
          <p14:tracePt t="47515" x="5648325" y="5953125"/>
          <p14:tracePt t="47531" x="5680075" y="5984875"/>
          <p14:tracePt t="47548" x="5705475" y="6032500"/>
          <p14:tracePt t="47565" x="5759450" y="6083300"/>
          <p14:tracePt t="47582" x="5781675" y="6108700"/>
          <p14:tracePt t="47599" x="5826125" y="6153150"/>
          <p14:tracePt t="47615" x="5851525" y="6175375"/>
          <p14:tracePt t="47633" x="5883275" y="6194425"/>
          <p14:tracePt t="47649" x="5918200" y="6213475"/>
          <p14:tracePt t="47665" x="5962650" y="6226175"/>
          <p14:tracePt t="47681" x="6000750" y="6226175"/>
          <p14:tracePt t="47699" x="6054725" y="6226175"/>
          <p14:tracePt t="47715" x="6076950" y="6226175"/>
          <p14:tracePt t="47732" x="6099175" y="6226175"/>
          <p14:tracePt t="47749" x="6140450" y="6223000"/>
          <p14:tracePt t="47765" x="6156325" y="6216650"/>
          <p14:tracePt t="47782" x="6172200" y="6207125"/>
          <p14:tracePt t="47798" x="6188075" y="6184900"/>
          <p14:tracePt t="47815" x="6197600" y="6175375"/>
          <p14:tracePt t="47831" x="6216650" y="6159500"/>
          <p14:tracePt t="47849" x="6242050" y="6127750"/>
          <p14:tracePt t="47865" x="6251575" y="6096000"/>
          <p14:tracePt t="47881" x="6264275" y="6057900"/>
          <p14:tracePt t="47899" x="6289675" y="5994400"/>
          <p14:tracePt t="47915" x="6305550" y="5930900"/>
          <p14:tracePt t="47931" x="6318250" y="5867400"/>
          <p14:tracePt t="47948" x="6318250" y="5768975"/>
          <p14:tracePt t="47965" x="6318250" y="5702300"/>
          <p14:tracePt t="47982" x="6315075" y="5632450"/>
          <p14:tracePt t="47998" x="6292850" y="5499100"/>
          <p14:tracePt t="48015" x="6286500" y="5435600"/>
          <p14:tracePt t="48031" x="6276975" y="5384800"/>
          <p14:tracePt t="48048" x="6264275" y="5286375"/>
          <p14:tracePt t="48065" x="6254750" y="5200650"/>
          <p14:tracePt t="48082" x="6248400" y="5108575"/>
          <p14:tracePt t="48098" x="6248400" y="4978400"/>
          <p14:tracePt t="48114" x="6238875" y="4905375"/>
          <p14:tracePt t="48131" x="6232525" y="4845050"/>
          <p14:tracePt t="48148" x="6232525" y="4759325"/>
          <p14:tracePt t="48165" x="6226175" y="4721225"/>
          <p14:tracePt t="48181" x="6219825" y="4692650"/>
          <p14:tracePt t="48199" x="6210300" y="4664075"/>
          <p14:tracePt t="48214" x="6200775" y="4654550"/>
          <p14:tracePt t="48233" x="6191250" y="4638675"/>
          <p14:tracePt t="48248" x="6191250" y="4629150"/>
          <p14:tracePt t="48265" x="6184900" y="4619625"/>
          <p14:tracePt t="48383" x="6184900" y="4625975"/>
          <p14:tracePt t="48390" x="6184900" y="4632325"/>
          <p14:tracePt t="48398" x="6184900" y="4635500"/>
          <p14:tracePt t="48414" x="6184900" y="4648200"/>
          <p14:tracePt t="48432" x="6194425" y="4679950"/>
          <p14:tracePt t="48448" x="6210300" y="4705350"/>
          <p14:tracePt t="48465" x="6238875" y="4752975"/>
          <p14:tracePt t="48467" x="6251575" y="4772025"/>
          <p14:tracePt t="48482" x="6302375" y="4822825"/>
          <p14:tracePt t="48498" x="6340475" y="4860925"/>
          <p14:tracePt t="48514" x="6372225" y="4902200"/>
          <p14:tracePt t="48532" x="6419850" y="4968875"/>
          <p14:tracePt t="48548" x="6448425" y="5022850"/>
          <p14:tracePt t="48564" x="6473825" y="5070475"/>
          <p14:tracePt t="48582" x="6499225" y="5111750"/>
          <p14:tracePt t="48598" x="6511925" y="5143500"/>
          <p14:tracePt t="48614" x="6527800" y="5165725"/>
          <p14:tracePt t="48631" x="6546850" y="5207000"/>
          <p14:tracePt t="48648" x="6559550" y="5238750"/>
          <p14:tracePt t="48665" x="6559550" y="5267325"/>
          <p14:tracePt t="48681" x="6559550" y="5308600"/>
          <p14:tracePt t="48698" x="6559550" y="5318125"/>
          <p14:tracePt t="48714" x="6559550" y="5327650"/>
          <p14:tracePt t="48731" x="6559550" y="5343525"/>
          <p14:tracePt t="48774" x="6559550" y="5340350"/>
          <p14:tracePt t="48781" x="6556375" y="5337175"/>
          <p14:tracePt t="48798" x="6546850" y="5314950"/>
          <p14:tracePt t="48814" x="6534150" y="5276850"/>
          <p14:tracePt t="48831" x="6486525" y="5210175"/>
          <p14:tracePt t="48848" x="6442075" y="5140325"/>
          <p14:tracePt t="48864" x="6403975" y="5070475"/>
          <p14:tracePt t="48882" x="6346825" y="4994275"/>
          <p14:tracePt t="48898" x="6321425" y="4956175"/>
          <p14:tracePt t="48916" x="6289675" y="4905375"/>
          <p14:tracePt t="48931" x="6270625" y="4873625"/>
          <p14:tracePt t="48948" x="6254750" y="4864100"/>
          <p14:tracePt t="48966" x="6238875" y="4845050"/>
          <p14:tracePt t="48981" x="6229350" y="4835525"/>
          <p14:tracePt t="48998" x="6219825" y="4822825"/>
          <p14:tracePt t="49014" x="6197600" y="4806950"/>
          <p14:tracePt t="49031" x="6184900" y="4787900"/>
          <p14:tracePt t="49048" x="6169025" y="4778375"/>
          <p14:tracePt t="49065" x="6146800" y="4762500"/>
          <p14:tracePt t="49082" x="6137275" y="4752975"/>
          <p14:tracePt t="49099" x="6121400" y="4733925"/>
          <p14:tracePt t="49115" x="6099175" y="4721225"/>
          <p14:tracePt t="49131" x="6083300" y="4708525"/>
          <p14:tracePt t="49148" x="6073775" y="4679950"/>
          <p14:tracePt t="49165" x="6048375" y="4651375"/>
          <p14:tracePt t="49181" x="6035675" y="4619625"/>
          <p14:tracePt t="49198" x="6032500" y="4603750"/>
          <p14:tracePt t="49215" x="6032500" y="4591050"/>
          <p14:tracePt t="49231" x="6032500" y="4581525"/>
          <p14:tracePt t="49248" x="6038850" y="4565650"/>
          <p14:tracePt t="49264" x="6061075" y="4549775"/>
          <p14:tracePt t="49281" x="6070600" y="4540250"/>
          <p14:tracePt t="49299" x="6080125" y="4533900"/>
          <p14:tracePt t="49315" x="6083300" y="4530725"/>
          <p14:tracePt t="49332" x="6089650" y="4530725"/>
          <p14:tracePt t="49348" x="6105525" y="4530725"/>
          <p14:tracePt t="49365" x="6115050" y="4530725"/>
          <p14:tracePt t="49381" x="6124575" y="4540250"/>
          <p14:tracePt t="49398" x="6134100" y="4552950"/>
          <p14:tracePt t="49414" x="6153150" y="4565650"/>
          <p14:tracePt t="49431" x="6165850" y="4584700"/>
          <p14:tracePt t="49448" x="6175375" y="4606925"/>
          <p14:tracePt t="49465" x="6213475" y="4648200"/>
          <p14:tracePt t="49481" x="6238875" y="4673600"/>
          <p14:tracePt t="49498" x="6264275" y="4711700"/>
          <p14:tracePt t="49515" x="6324600" y="4768850"/>
          <p14:tracePt t="49531" x="6350000" y="4791075"/>
          <p14:tracePt t="49549" x="6372225" y="4816475"/>
          <p14:tracePt t="49565" x="6416675" y="4860925"/>
          <p14:tracePt t="49582" x="6435725" y="4883150"/>
          <p14:tracePt t="49598" x="6461125" y="4908550"/>
          <p14:tracePt t="49615" x="6480175" y="4949825"/>
          <p14:tracePt t="49631" x="6489700" y="4975225"/>
          <p14:tracePt t="49649" x="6515100" y="5016500"/>
          <p14:tracePt t="49665" x="6527800" y="5041900"/>
          <p14:tracePt t="49681" x="6537325" y="5070475"/>
          <p14:tracePt t="49698" x="6550025" y="5095875"/>
          <p14:tracePt t="49715" x="6569075" y="5137150"/>
          <p14:tracePt t="49731" x="6581775" y="5159375"/>
          <p14:tracePt t="49748" x="6581775" y="5200650"/>
          <p14:tracePt t="49765" x="6588125" y="5222875"/>
          <p14:tracePt t="49781" x="6597650" y="5254625"/>
          <p14:tracePt t="49798" x="6610350" y="5302250"/>
          <p14:tracePt t="49814" x="6616700" y="5324475"/>
          <p14:tracePt t="49831" x="6623050" y="5346700"/>
          <p14:tracePt t="49848" x="6623050" y="5387975"/>
          <p14:tracePt t="49864" x="6623050" y="5416550"/>
          <p14:tracePt t="49881" x="6623050" y="5438775"/>
          <p14:tracePt t="49898" x="6623050" y="5486400"/>
          <p14:tracePt t="49914" x="6613525" y="5524500"/>
          <p14:tracePt t="49931" x="6600825" y="5568950"/>
          <p14:tracePt t="49947" x="6581775" y="5632450"/>
          <p14:tracePt t="49965" x="6562725" y="5670550"/>
          <p14:tracePt t="49982" x="6550025" y="5695950"/>
          <p14:tracePt t="49998" x="6530975" y="5737225"/>
          <p14:tracePt t="50014" x="6521450" y="5762625"/>
          <p14:tracePt t="50031" x="6502400" y="5800725"/>
          <p14:tracePt t="50047" x="6477000" y="5842000"/>
          <p14:tracePt t="50064" x="6451600" y="5880100"/>
          <p14:tracePt t="50081" x="6416675" y="5921375"/>
          <p14:tracePt t="50098" x="6372225" y="5972175"/>
          <p14:tracePt t="50114" x="6350000" y="6003925"/>
          <p14:tracePt t="50131" x="6324600" y="6029325"/>
          <p14:tracePt t="50148" x="6286500" y="6080125"/>
          <p14:tracePt t="50164" x="6254750" y="6111875"/>
          <p14:tracePt t="50181" x="6213475" y="6149975"/>
          <p14:tracePt t="50197" x="6143625" y="6213475"/>
          <p14:tracePt t="50214" x="6089650" y="6248400"/>
          <p14:tracePt t="50231" x="6048375" y="6273800"/>
          <p14:tracePt t="50248" x="6013450" y="6292850"/>
          <p14:tracePt t="50264" x="5997575" y="6308725"/>
          <p14:tracePt t="50282" x="5984875" y="6321425"/>
          <p14:tracePt t="50298" x="5975350" y="6321425"/>
          <p14:tracePt t="50314" x="5965825" y="6321425"/>
          <p14:tracePt t="50397" x="5972175" y="6321425"/>
          <p14:tracePt t="50404" x="5981700" y="6321425"/>
          <p14:tracePt t="50414" x="5991225" y="6321425"/>
          <p14:tracePt t="50432" x="6035675" y="6308725"/>
          <p14:tracePt t="50448" x="6057900" y="6289675"/>
          <p14:tracePt t="50464" x="6089650" y="6276975"/>
          <p14:tracePt t="50481" x="6134100" y="6232525"/>
          <p14:tracePt t="50497" x="6165850" y="6207125"/>
          <p14:tracePt t="50514" x="6197600" y="6181725"/>
          <p14:tracePt t="50533" x="6248400" y="6124575"/>
          <p14:tracePt t="50548" x="6292850" y="6057900"/>
          <p14:tracePt t="50565" x="6330950" y="5991225"/>
          <p14:tracePt t="50581" x="6375400" y="5895975"/>
          <p14:tracePt t="50598" x="6407150" y="5829300"/>
          <p14:tracePt t="50614" x="6419850" y="5765800"/>
          <p14:tracePt t="50631" x="6442075" y="5641975"/>
          <p14:tracePt t="50648" x="6448425" y="5581650"/>
          <p14:tracePt t="50664" x="6448425" y="5527675"/>
          <p14:tracePt t="50681" x="6448425" y="5435600"/>
          <p14:tracePt t="50698" x="6445250" y="5381625"/>
          <p14:tracePt t="50714" x="6432550" y="5330825"/>
          <p14:tracePt t="50731" x="6413500" y="5248275"/>
          <p14:tracePt t="50748" x="6407150" y="5210175"/>
          <p14:tracePt t="50764" x="6388100" y="5165725"/>
          <p14:tracePt t="50781" x="6369050" y="5102225"/>
          <p14:tracePt t="50798" x="6356350" y="5064125"/>
          <p14:tracePt t="50815" x="6343650" y="5019675"/>
          <p14:tracePt t="50832" x="6302375" y="4959350"/>
          <p14:tracePt t="50848" x="6276975" y="4911725"/>
          <p14:tracePt t="50864" x="6257925" y="4889500"/>
          <p14:tracePt t="50881" x="6238875" y="4845050"/>
          <p14:tracePt t="50898" x="6229350" y="4829175"/>
          <p14:tracePt t="50915" x="6213475" y="4819650"/>
          <p14:tracePt t="50931" x="6197600" y="4800600"/>
          <p14:tracePt t="50948" x="6194425" y="4800600"/>
          <p14:tracePt t="51002" x="6200775" y="4800600"/>
          <p14:tracePt t="51009" x="6203950" y="4800600"/>
          <p14:tracePt t="51016" x="6210300" y="4800600"/>
          <p14:tracePt t="51031" x="6232525" y="4800600"/>
          <p14:tracePt t="51048" x="6254750" y="4819650"/>
          <p14:tracePt t="51065" x="6292850" y="4857750"/>
          <p14:tracePt t="51081" x="6318250" y="4895850"/>
          <p14:tracePt t="51097" x="6337300" y="4924425"/>
          <p14:tracePt t="51115" x="6362700" y="4975225"/>
          <p14:tracePt t="51131" x="6375400" y="5013325"/>
          <p14:tracePt t="51148" x="6388100" y="5038725"/>
          <p14:tracePt t="51165" x="6388100" y="5076825"/>
          <p14:tracePt t="51181" x="6388100" y="5099050"/>
          <p14:tracePt t="51198" x="6388100" y="5124450"/>
          <p14:tracePt t="51215" x="6375400" y="5137150"/>
          <p14:tracePt t="51231" x="6365875" y="5146675"/>
          <p14:tracePt t="51248" x="6356350" y="5156200"/>
          <p14:tracePt t="51264" x="6340475" y="5168900"/>
          <p14:tracePt t="51281" x="6330950" y="5168900"/>
          <p14:tracePt t="51298" x="6321425" y="5168900"/>
          <p14:tracePt t="51314" x="6302375" y="5168900"/>
          <p14:tracePt t="51331" x="6289675" y="5168900"/>
          <p14:tracePt t="51347" x="6280150" y="5168900"/>
          <p14:tracePt t="51364" x="6267450" y="5168900"/>
          <p14:tracePt t="51381" x="6251575" y="5168900"/>
          <p14:tracePt t="51398" x="6242050" y="5168900"/>
          <p14:tracePt t="51415" x="6226175" y="5168900"/>
          <p14:tracePt t="51431" x="6216650" y="5168900"/>
          <p14:tracePt t="51448" x="6200775" y="5159375"/>
          <p14:tracePt t="51464" x="6197600" y="5149850"/>
          <p14:tracePt t="51498" x="6188075" y="5149850"/>
          <p14:tracePt t="51500" x="6181725" y="5149850"/>
          <p14:tracePt t="51515" x="6178550" y="5149850"/>
          <p14:tracePt t="51531" x="6165850" y="5146675"/>
          <p14:tracePt t="51548" x="6153150" y="5146675"/>
          <p14:tracePt t="51565" x="6137275" y="5137150"/>
          <p14:tracePt t="51581" x="6127750" y="5127625"/>
          <p14:tracePt t="51598" x="6111875" y="5111750"/>
          <p14:tracePt t="51614" x="6111875" y="5102225"/>
          <p14:tracePt t="51631" x="6111875" y="5092700"/>
          <p14:tracePt t="51648" x="6111875" y="5076825"/>
          <p14:tracePt t="51664" x="6111875" y="5060950"/>
          <p14:tracePt t="51681" x="6111875" y="5051425"/>
          <p14:tracePt t="51698" x="6111875" y="5035550"/>
          <p14:tracePt t="51734" x="6115050" y="5035550"/>
          <p14:tracePt t="51748" x="6124575" y="5035550"/>
          <p14:tracePt t="51765" x="6140450" y="5035550"/>
          <p14:tracePt t="51781" x="6169025" y="5035550"/>
          <p14:tracePt t="51798" x="6181725" y="5035550"/>
          <p14:tracePt t="51814" x="6194425" y="5035550"/>
          <p14:tracePt t="51831" x="6203950" y="5038725"/>
          <p14:tracePt t="51848" x="6223000" y="5038725"/>
          <p14:tracePt t="51864" x="6232525" y="5038725"/>
          <p14:tracePt t="51881" x="6242050" y="5038725"/>
          <p14:tracePt t="51898" x="6248400" y="5038725"/>
          <p14:tracePt t="51931" x="6251575" y="5035550"/>
          <p14:tracePt t="51948" x="6251575" y="5022850"/>
          <p14:tracePt t="51964" x="6251575" y="4994275"/>
          <p14:tracePt t="51982" x="6251575" y="4978400"/>
          <p14:tracePt t="51985" x="6251575" y="4968875"/>
          <p14:tracePt t="51998" x="6251575" y="4940300"/>
          <p14:tracePt t="52015" x="6251575" y="4918075"/>
          <p14:tracePt t="52031" x="6251575" y="4902200"/>
          <p14:tracePt t="52047" x="6251575" y="4876800"/>
          <p14:tracePt t="52064" x="6264275" y="4864100"/>
          <p14:tracePt t="52081" x="6264275" y="4851400"/>
          <p14:tracePt t="52098" x="6264275" y="4835525"/>
          <p14:tracePt t="52114" x="6264275" y="4826000"/>
          <p14:tracePt t="52131" x="6264275" y="4819650"/>
          <p14:tracePt t="52148" x="6264275" y="4816475"/>
          <p14:tracePt t="52165" x="6264275" y="4806950"/>
          <p14:tracePt t="52181" x="6267450" y="4800600"/>
          <p14:tracePt t="52198" x="6267450" y="4791075"/>
          <p14:tracePt t="52290" x="6273800" y="4791075"/>
          <p14:tracePt t="52297" x="6276975" y="4791075"/>
          <p14:tracePt t="52304" x="6283325" y="4791075"/>
          <p14:tracePt t="52314" x="6289675" y="4791075"/>
          <p14:tracePt t="52332" x="6302375" y="4791075"/>
          <p14:tracePt t="52348" x="6318250" y="4791075"/>
          <p14:tracePt t="52364" x="6327775" y="4794250"/>
          <p14:tracePt t="52381" x="6362700" y="4810125"/>
          <p14:tracePt t="52398" x="6384925" y="4822825"/>
          <p14:tracePt t="52414" x="6416675" y="4835525"/>
          <p14:tracePt t="52432" x="6451600" y="4870450"/>
          <p14:tracePt t="52448" x="6473825" y="4886325"/>
          <p14:tracePt t="52465" x="6492875" y="4911725"/>
          <p14:tracePt t="52481" x="6518275" y="4953000"/>
          <p14:tracePt t="52498" x="6534150" y="4978400"/>
          <p14:tracePt t="52515" x="6546850" y="5010150"/>
          <p14:tracePt t="52532" x="6562725" y="5035550"/>
          <p14:tracePt t="52548" x="6575425" y="5060950"/>
          <p14:tracePt t="52565" x="6584950" y="5070475"/>
          <p14:tracePt t="52581" x="6607175" y="5105400"/>
          <p14:tracePt t="52597" x="6619875" y="5127625"/>
          <p14:tracePt t="52614" x="6629400" y="5153025"/>
          <p14:tracePt t="52631" x="6629400" y="5191125"/>
          <p14:tracePt t="52647" x="6629400" y="5235575"/>
          <p14:tracePt t="52664" x="6629400" y="5264150"/>
          <p14:tracePt t="52681" x="6629400" y="5311775"/>
          <p14:tracePt t="52697" x="6629400" y="5334000"/>
          <p14:tracePt t="52715" x="6623050" y="5365750"/>
          <p14:tracePt t="52731" x="6607175" y="5422900"/>
          <p14:tracePt t="52747" x="6600825" y="5457825"/>
          <p14:tracePt t="52764" x="6594475" y="5511800"/>
          <p14:tracePt t="52781" x="6575425" y="5584825"/>
          <p14:tracePt t="52798" x="6562725" y="5629275"/>
          <p14:tracePt t="52814" x="6556375" y="5673725"/>
          <p14:tracePt t="52831" x="6550025" y="5721350"/>
          <p14:tracePt t="52848" x="6550025" y="5749925"/>
          <p14:tracePt t="52864" x="6550025" y="5772150"/>
          <p14:tracePt t="52881" x="6550025" y="5807075"/>
          <p14:tracePt t="52897" x="6550025" y="5816600"/>
          <p14:tracePt t="52915" x="6550025" y="5832475"/>
          <p14:tracePt t="52948" x="6556375" y="5832475"/>
          <p14:tracePt t="52964" x="6562725" y="5826125"/>
          <p14:tracePt t="52981" x="6572250" y="5810250"/>
          <p14:tracePt t="52998" x="6584950" y="5781675"/>
          <p14:tracePt t="53015" x="6591300" y="5730875"/>
          <p14:tracePt t="53031" x="6597650" y="5661025"/>
          <p14:tracePt t="53048" x="6597650" y="5578475"/>
          <p14:tracePt t="53064" x="6597650" y="5476875"/>
          <p14:tracePt t="53082" x="6597650" y="5302250"/>
          <p14:tracePt t="53098" x="6591300" y="5197475"/>
          <p14:tracePt t="53115" x="6562725" y="5102225"/>
          <p14:tracePt t="53131" x="6550025" y="5057775"/>
          <p14:tracePt t="53148" x="6540500" y="5032375"/>
          <p14:tracePt t="53164" x="6502400" y="4987925"/>
          <p14:tracePt t="53181" x="6477000" y="4959350"/>
          <p14:tracePt t="53197" x="6435725" y="4930775"/>
          <p14:tracePt t="53214" x="6369050" y="4886325"/>
          <p14:tracePt t="53231" x="6337300" y="4860925"/>
          <p14:tracePt t="53248" x="6315075" y="4829175"/>
          <p14:tracePt t="53264" x="6276975" y="4791075"/>
          <p14:tracePt t="53281" x="6245225" y="4759325"/>
          <p14:tracePt t="53298" x="6226175" y="4737100"/>
          <p14:tracePt t="53314" x="6207125" y="4686300"/>
          <p14:tracePt t="53331" x="6188075" y="4648200"/>
          <p14:tracePt t="53348" x="6178550" y="4619625"/>
          <p14:tracePt t="53365" x="6165850" y="4581525"/>
          <p14:tracePt t="53381" x="6165850" y="4572000"/>
          <p14:tracePt t="53397" x="6165850" y="4568825"/>
          <p14:tracePt t="53458" x="6165850" y="4575175"/>
          <p14:tracePt t="53465" x="6172200" y="4578350"/>
          <p14:tracePt t="53482" x="6181725" y="4591050"/>
          <p14:tracePt t="53498" x="6210300" y="4613275"/>
          <p14:tracePt t="53500" x="6223000" y="4625975"/>
          <p14:tracePt t="53514" x="6270625" y="4651375"/>
          <p14:tracePt t="53531" x="6308725" y="4692650"/>
          <p14:tracePt t="53548" x="6362700" y="4752975"/>
          <p14:tracePt t="53564" x="6438900" y="4854575"/>
          <p14:tracePt t="53581" x="6483350" y="4902200"/>
          <p14:tracePt t="53597" x="6511925" y="4959350"/>
          <p14:tracePt t="53614" x="6562725" y="5054600"/>
          <p14:tracePt t="53631" x="6591300" y="5121275"/>
          <p14:tracePt t="53648" x="6645275" y="5219700"/>
          <p14:tracePt t="53664" x="6667500" y="5283200"/>
          <p14:tracePt t="53681" x="6680200" y="5346700"/>
          <p14:tracePt t="53698" x="6708775" y="5438775"/>
          <p14:tracePt t="53714" x="6708775" y="5502275"/>
          <p14:tracePt t="53731" x="6708775" y="5559425"/>
          <p14:tracePt t="53748" x="6708775" y="5622925"/>
          <p14:tracePt t="53764" x="6708775" y="5661025"/>
          <p14:tracePt t="53781" x="6708775" y="5683250"/>
          <p14:tracePt t="53798" x="6708775" y="5730875"/>
          <p14:tracePt t="53814" x="6708775" y="5749925"/>
          <p14:tracePt t="53831" x="6708775" y="5788025"/>
          <p14:tracePt t="53848" x="6705600" y="5822950"/>
          <p14:tracePt t="53864" x="6686550" y="5851525"/>
          <p14:tracePt t="53881" x="6677025" y="5876925"/>
          <p14:tracePt t="53898" x="6657975" y="5918200"/>
          <p14:tracePt t="53914" x="6645275" y="5940425"/>
          <p14:tracePt t="53931" x="6619875" y="5972175"/>
          <p14:tracePt t="53948" x="6575425" y="6016625"/>
          <p14:tracePt t="53964" x="6508750" y="6048375"/>
          <p14:tracePt t="53981" x="6454775" y="6076950"/>
          <p14:tracePt t="53997" x="6384925" y="6115050"/>
          <p14:tracePt t="54014" x="6356350" y="6127750"/>
          <p14:tracePt t="54032" x="6330950" y="6140450"/>
          <p14:tracePt t="54048" x="6289675" y="6159500"/>
          <p14:tracePt t="54064" x="6267450" y="6159500"/>
          <p14:tracePt t="54081" x="6245225" y="6159500"/>
          <p14:tracePt t="54098" x="6232525" y="6159500"/>
          <p14:tracePt t="54114" x="6223000" y="6159500"/>
          <p14:tracePt t="54131" x="6213475" y="6159500"/>
          <p14:tracePt t="54148" x="6191250" y="6162675"/>
          <p14:tracePt t="54164" x="6191250" y="6172200"/>
          <p14:tracePt t="55478" x="6153150" y="6149975"/>
          <p14:tracePt t="55485" x="6067425" y="6092825"/>
          <p14:tracePt t="55498" x="5943600" y="6029325"/>
          <p14:tracePt t="55514" x="5280025" y="5743575"/>
          <p14:tracePt t="55535" x="4219575" y="5476875"/>
          <p14:tracePt t="55553" x="3384550" y="5359400"/>
          <p14:tracePt t="55572" x="2206625" y="5299075"/>
          <p14:tracePt t="55599" x="803275" y="5324475"/>
          <p14:tracePt t="56773" x="352425" y="4292600"/>
          <p14:tracePt t="56781" x="708025" y="4146550"/>
          <p14:tracePt t="56788" x="1016000" y="4038600"/>
          <p14:tracePt t="56802" x="1654175" y="3803650"/>
          <p14:tracePt t="56818" x="2232025" y="3657600"/>
          <p14:tracePt t="56840" x="2987675" y="3562350"/>
          <p14:tracePt t="56865" x="3635375" y="3613150"/>
          <p14:tracePt t="56898" x="4003675" y="3771900"/>
          <p14:tracePt t="56915" x="4159250" y="3892550"/>
          <p14:tracePt t="56931" x="4219575" y="3997325"/>
          <p14:tracePt t="56947" x="4248150" y="4171950"/>
          <p14:tracePt t="56964" x="4213225" y="4333875"/>
          <p14:tracePt t="56981" x="4029075" y="4613275"/>
          <p14:tracePt t="56998" x="3810000" y="4800600"/>
          <p14:tracePt t="57015" x="3098800" y="5232400"/>
          <p14:tracePt t="57031" x="2606675" y="5464175"/>
          <p14:tracePt t="57049" x="2070100" y="5626100"/>
          <p14:tracePt t="57065" x="1241425" y="5756275"/>
          <p14:tracePt t="57082" x="746125" y="5768975"/>
          <p14:tracePt t="57099" x="415925" y="5768975"/>
          <p14:tracePt t="57114" x="63500" y="5743575"/>
          <p14:tracePt t="57272" x="12700" y="4864100"/>
          <p14:tracePt t="57279" x="117475" y="4854575"/>
          <p14:tracePt t="57286" x="222250" y="4835525"/>
          <p14:tracePt t="57297" x="346075" y="4835525"/>
          <p14:tracePt t="57314" x="654050" y="4870450"/>
          <p14:tracePt t="57330" x="838200" y="4889500"/>
          <p14:tracePt t="57347" x="1044575" y="4908550"/>
          <p14:tracePt t="57364" x="1355725" y="4946650"/>
          <p14:tracePt t="57380" x="1600200" y="4965700"/>
          <p14:tracePt t="57397" x="1828800" y="4975225"/>
          <p14:tracePt t="57414" x="2203450" y="4994275"/>
          <p14:tracePt t="57430" x="2409825" y="5003800"/>
          <p14:tracePt t="57447" x="2581275" y="5003800"/>
          <p14:tracePt t="57463" x="2730500" y="5003800"/>
          <p14:tracePt t="57480" x="2803525" y="5000625"/>
          <p14:tracePt t="57497" x="2857500" y="4987925"/>
          <p14:tracePt t="57513" x="2892425" y="4972050"/>
          <p14:tracePt t="57531" x="2895600" y="4972050"/>
          <p14:tracePt t="57563" x="2879725" y="4972050"/>
          <p14:tracePt t="57580" x="2832100" y="4956175"/>
          <p14:tracePt t="57597" x="2717800" y="4956175"/>
          <p14:tracePt t="57615" x="2517775" y="4987925"/>
          <p14:tracePt t="57630" x="2365375" y="5022850"/>
          <p14:tracePt t="57648" x="2193925" y="5076825"/>
          <p14:tracePt t="57663" x="2120900" y="5089525"/>
          <p14:tracePt t="57680" x="2082800" y="5089525"/>
          <p14:tracePt t="57698" x="2057400" y="5089525"/>
          <p14:tracePt t="57715" x="2047875" y="5089525"/>
          <p14:tracePt t="57731" x="2032000" y="5089525"/>
          <p14:tracePt t="57747" x="2025650" y="5089525"/>
          <p14:tracePt t="57780" x="2028825" y="5080000"/>
          <p14:tracePt t="57798" x="2057400" y="5051425"/>
          <p14:tracePt t="57813" x="2079625" y="5026025"/>
          <p14:tracePt t="57831" x="2111375" y="4994275"/>
          <p14:tracePt t="57848" x="2149475" y="4956175"/>
          <p14:tracePt t="57864" x="2171700" y="4940300"/>
          <p14:tracePt t="57881" x="2181225" y="4937125"/>
          <p14:tracePt t="57898" x="2193925" y="4937125"/>
          <p14:tracePt t="57930" x="2193925" y="4949825"/>
          <p14:tracePt t="57947" x="2193925" y="4962525"/>
          <p14:tracePt t="57963" x="2187575" y="4972050"/>
          <p14:tracePt t="57981" x="2178050" y="4981575"/>
          <p14:tracePt t="57997" x="2155825" y="5003800"/>
          <p14:tracePt t="58013" x="2146300" y="5013325"/>
          <p14:tracePt t="58030" x="2136775" y="5022850"/>
          <p14:tracePt t="58047" x="2124075" y="5038725"/>
          <p14:tracePt t="58064" x="2108200" y="5048250"/>
          <p14:tracePt t="58081" x="2095500" y="5048250"/>
          <p14:tracePt t="58101" x="2082800" y="5048250"/>
          <p14:tracePt t="58113" x="2073275" y="5035550"/>
          <p14:tracePt t="58130" x="2073275" y="5026025"/>
          <p14:tracePt t="58147" x="2073275" y="5013325"/>
          <p14:tracePt t="58163" x="2073275" y="5003800"/>
          <p14:tracePt t="58181" x="2105025" y="4984750"/>
          <p14:tracePt t="58197" x="2190750" y="4972050"/>
          <p14:tracePt t="58214" x="2276475" y="4965700"/>
          <p14:tracePt t="58231" x="2371725" y="4956175"/>
          <p14:tracePt t="58247" x="2555875" y="4956175"/>
          <p14:tracePt t="58263" x="2647950" y="4949825"/>
          <p14:tracePt t="58281" x="2755900" y="4940300"/>
          <p14:tracePt t="58298" x="2882900" y="4940300"/>
          <p14:tracePt t="58315" x="2955925" y="4940300"/>
          <p14:tracePt t="58331" x="3016250" y="4940300"/>
          <p14:tracePt t="58347" x="3048000" y="4940300"/>
          <p14:tracePt t="58364" x="3057525" y="4940300"/>
          <p14:tracePt t="58381" x="3067050" y="4953000"/>
          <p14:tracePt t="58397" x="3070225" y="4956175"/>
          <p14:tracePt t="58414" x="3070225" y="4965700"/>
          <p14:tracePt t="58431" x="3070225" y="4987925"/>
          <p14:tracePt t="58463" x="3063875" y="4991100"/>
          <p14:tracePt t="58481" x="3051175" y="4991100"/>
          <p14:tracePt t="58497" x="3038475" y="4991100"/>
          <p14:tracePt t="58513" x="3025775" y="4991100"/>
          <p14:tracePt t="58547" x="3025775" y="4984750"/>
          <p14:tracePt t="58563" x="3025775" y="4949825"/>
          <p14:tracePt t="58580" x="3048000" y="4867275"/>
          <p14:tracePt t="58597" x="3063875" y="4803775"/>
          <p14:tracePt t="58613" x="3076575" y="4740275"/>
          <p14:tracePt t="58630" x="3089275" y="4676775"/>
          <p14:tracePt t="58647" x="3095625" y="4654550"/>
          <p14:tracePt t="58663" x="3108325" y="4616450"/>
          <p14:tracePt t="58680" x="3108325" y="4578350"/>
          <p14:tracePt t="58697" x="3108325" y="4546600"/>
          <p14:tracePt t="58713" x="3108325" y="4518025"/>
          <p14:tracePt t="58730" x="3092450" y="4489450"/>
          <p14:tracePt t="58746" x="3089275" y="4479925"/>
          <p14:tracePt t="58763" x="3079750" y="4464050"/>
          <p14:tracePt t="58780" x="3070225" y="4451350"/>
          <p14:tracePt t="58797" x="3060700" y="4441825"/>
          <p14:tracePt t="58813" x="3044825" y="4432300"/>
          <p14:tracePt t="58830" x="3022600" y="4416425"/>
          <p14:tracePt t="58847" x="2990850" y="4403725"/>
          <p14:tracePt t="58863" x="2955925" y="4391025"/>
          <p14:tracePt t="58880" x="2898775" y="4371975"/>
          <p14:tracePt t="58898" x="2857500" y="4343400"/>
          <p14:tracePt t="58914" x="2832100" y="4321175"/>
          <p14:tracePt t="58930" x="2790825" y="4276725"/>
          <p14:tracePt t="58947" x="2755900" y="4244975"/>
          <p14:tracePt t="58963" x="2724150" y="4213225"/>
          <p14:tracePt t="58980" x="2689225" y="4175125"/>
          <p14:tracePt t="58997" x="2663825" y="4143375"/>
          <p14:tracePt t="59014" x="2651125" y="4127500"/>
          <p14:tracePt t="59030" x="2641600" y="4108450"/>
          <p14:tracePt t="59047" x="2641600" y="4098925"/>
          <p14:tracePt t="59063" x="2641600" y="4089400"/>
          <p14:tracePt t="59080" x="2641600" y="4073525"/>
          <p14:tracePt t="59097" x="2641600" y="4067175"/>
          <p14:tracePt t="59114" x="2638425" y="4067175"/>
          <p14:tracePt t="59130" x="2616200" y="4057650"/>
          <p14:tracePt t="59147" x="2606675" y="4057650"/>
          <p14:tracePt t="59163" x="2584450" y="4057650"/>
          <p14:tracePt t="59181" x="2524125" y="4057650"/>
          <p14:tracePt t="59197" x="2444750" y="4057650"/>
          <p14:tracePt t="59214" x="2320925" y="4086225"/>
          <p14:tracePt t="59230" x="2254250" y="4114800"/>
          <p14:tracePt t="59248" x="2197100" y="4143375"/>
          <p14:tracePt t="59264" x="2124075" y="4162425"/>
          <p14:tracePt t="59280" x="2085975" y="4181475"/>
          <p14:tracePt t="59297" x="2041525" y="4194175"/>
          <p14:tracePt t="59313" x="1993900" y="4219575"/>
          <p14:tracePt t="59330" x="1968500" y="4232275"/>
          <p14:tracePt t="59347" x="1946275" y="4241800"/>
          <p14:tracePt t="59364" x="1930400" y="4241800"/>
          <p14:tracePt t="59380" x="1920875" y="4241800"/>
          <p14:tracePt t="59397" x="1911350" y="4241800"/>
          <p14:tracePt t="59413" x="1895475" y="4241800"/>
          <p14:tracePt t="59430" x="1895475" y="4254500"/>
          <p14:tracePt t="59447" x="1895475" y="4264025"/>
          <p14:tracePt t="60724" x="1920875" y="4254500"/>
          <p14:tracePt t="60731" x="1946275" y="4244975"/>
          <p14:tracePt t="60738" x="1993900" y="4238625"/>
          <p14:tracePt t="60747" x="2054225" y="4229100"/>
          <p14:tracePt t="60764" x="2216150" y="4219575"/>
          <p14:tracePt t="60781" x="2476500" y="4219575"/>
          <p14:tracePt t="60797" x="2670175" y="4213225"/>
          <p14:tracePt t="60830" x="3175000" y="4175125"/>
          <p14:tracePt t="60864" x="3495675" y="4165600"/>
          <p14:tracePt t="60881" x="3749675" y="4181475"/>
          <p14:tracePt t="60897" x="3889375" y="4206875"/>
          <p14:tracePt t="60913" x="4010025" y="4232275"/>
          <p14:tracePt t="60930" x="4146550" y="4279900"/>
          <p14:tracePt t="60947" x="4178300" y="4298950"/>
          <p14:tracePt t="60963" x="4200525" y="4311650"/>
          <p14:tracePt t="60980" x="4206875" y="4330700"/>
          <p14:tracePt t="60997" x="4200525" y="4340225"/>
          <p14:tracePt t="61014" x="4149725" y="4346575"/>
          <p14:tracePt t="61030" x="4003675" y="4346575"/>
          <p14:tracePt t="61047" x="3841750" y="4330700"/>
          <p14:tracePt t="61063" x="3721100" y="4305300"/>
          <p14:tracePt t="61080" x="3603625" y="4298950"/>
          <p14:tracePt t="61097" x="3543300" y="4298950"/>
          <p14:tracePt t="61113" x="3505200" y="4298950"/>
          <p14:tracePt t="61130" x="3467100" y="4298950"/>
          <p14:tracePt t="61147" x="3438525" y="4298950"/>
          <p14:tracePt t="61163" x="3406775" y="4298950"/>
          <p14:tracePt t="61181" x="3352800" y="4314825"/>
          <p14:tracePt t="61197" x="3305175" y="4327525"/>
          <p14:tracePt t="61214" x="3213100" y="4349750"/>
          <p14:tracePt t="61230" x="3105150" y="4365625"/>
          <p14:tracePt t="61247" x="3019425" y="4387850"/>
          <p14:tracePt t="61264" x="2892425" y="4387850"/>
          <p14:tracePt t="61280" x="2809875" y="4387850"/>
          <p14:tracePt t="61297" x="2736850" y="4387850"/>
          <p14:tracePt t="61313" x="2667000" y="4387850"/>
          <p14:tracePt t="61330" x="2628900" y="4387850"/>
          <p14:tracePt t="61347" x="2606675" y="4387850"/>
          <p14:tracePt t="61363" x="2565400" y="4394200"/>
          <p14:tracePt t="61380" x="2543175" y="4406900"/>
          <p14:tracePt t="61397" x="2520950" y="4416425"/>
          <p14:tracePt t="61414" x="2505075" y="4422775"/>
          <p14:tracePt t="61431" x="2495550" y="4422775"/>
          <p14:tracePt t="61447" x="2486025" y="4422775"/>
          <p14:tracePt t="61463" x="2470150" y="442277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187450" y="260350"/>
            <a:ext cx="479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1">
                <a:solidFill>
                  <a:srgbClr val="CC0066"/>
                </a:solidFill>
              </a:rPr>
              <a:t>• Différents types de fruits, tableau 1 suite.</a:t>
            </a:r>
          </a:p>
        </p:txBody>
      </p:sp>
      <p:graphicFrame>
        <p:nvGraphicFramePr>
          <p:cNvPr id="25704" name="Group 10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11912206"/>
              </p:ext>
            </p:extLst>
          </p:nvPr>
        </p:nvGraphicFramePr>
        <p:xfrm>
          <a:off x="0" y="785794"/>
          <a:ext cx="9143999" cy="5185922"/>
        </p:xfrm>
        <a:graphic>
          <a:graphicData uri="http://schemas.openxmlformats.org/drawingml/2006/table">
            <a:tbl>
              <a:tblPr/>
              <a:tblGrid>
                <a:gridCol w="28233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75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905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75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149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9628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Tableau 1 bis: Types de fruits, faux fruits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097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Faux fruits : en plus de l’ovaire d’autres structures participent à la formation de fruit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28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Faux  fruits simples : dérivant d’une fleur</a:t>
                      </a: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253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Récep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floral convexe et charnu : </a:t>
                      </a: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Fraise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Récep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floral concave et charnu, ovaire incomplètement soudés entre eux mais adhérent au réceptacle  = fruits de type </a:t>
                      </a:r>
                      <a:r>
                        <a:rPr kumimoji="0" lang="fr-F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pome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Pomme, poire, nèfle, coing 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Récep. floral concave et charnu, ovaire non adhérent au réceptacle : fruit de la rose = 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cynorrhodon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28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 fruits composés : dérivant d’une inflorescence on parle d’une </a:t>
                      </a:r>
                      <a:r>
                        <a:rPr kumimoji="0" lang="fr-F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infrutescence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107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Récep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de l’inflorescence + n baies : </a:t>
                      </a: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Ananas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Récep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de l’inflorescence + n akènes : </a:t>
                      </a: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sycone  =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Figue 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Cal. persistants et charnus de l’ensemble des fleurs de l’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inflo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  femelle: </a:t>
                      </a: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Mûre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2671"/>
    </mc:Choice>
    <mc:Fallback>
      <p:transition spd="slow" advTm="10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Fruits dérivé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18000" contrast="42000"/>
          </a:blip>
          <a:srcRect l="9694" t="53932" r="47194" b="3883"/>
          <a:stretch>
            <a:fillRect/>
          </a:stretch>
        </p:blipFill>
        <p:spPr bwMode="auto">
          <a:xfrm>
            <a:off x="611188" y="0"/>
            <a:ext cx="3817937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5" descr="Fruits dérivé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18000" contrast="42000"/>
          </a:blip>
          <a:srcRect l="9694" t="3119" r="49306" b="51965"/>
          <a:stretch>
            <a:fillRect/>
          </a:stretch>
        </p:blipFill>
        <p:spPr bwMode="auto">
          <a:xfrm>
            <a:off x="4572000" y="1019175"/>
            <a:ext cx="4572000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6" descr="Fruits charnus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t="54379" r="61922" b="10486"/>
          <a:stretch>
            <a:fillRect/>
          </a:stretch>
        </p:blipFill>
        <p:spPr bwMode="auto">
          <a:xfrm>
            <a:off x="0" y="3357563"/>
            <a:ext cx="4716463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222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Fruit de type pome</a:t>
            </a:r>
          </a:p>
        </p:txBody>
      </p:sp>
      <p:sp>
        <p:nvSpPr>
          <p:cNvPr id="99334" name="Text Box 8"/>
          <p:cNvSpPr txBox="1">
            <a:spLocks noChangeArrowheads="1"/>
          </p:cNvSpPr>
          <p:nvPr/>
        </p:nvSpPr>
        <p:spPr bwMode="auto">
          <a:xfrm>
            <a:off x="5867400" y="5373688"/>
            <a:ext cx="267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Cynorrhodon du rosier</a:t>
            </a:r>
          </a:p>
        </p:txBody>
      </p:sp>
      <p:sp>
        <p:nvSpPr>
          <p:cNvPr id="99335" name="Text Box 9"/>
          <p:cNvSpPr txBox="1">
            <a:spLocks noChangeArrowheads="1"/>
          </p:cNvSpPr>
          <p:nvPr/>
        </p:nvSpPr>
        <p:spPr bwMode="auto">
          <a:xfrm>
            <a:off x="539750" y="2852738"/>
            <a:ext cx="2393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Faux fruit du fraisier</a:t>
            </a:r>
          </a:p>
        </p:txBody>
      </p:sp>
      <mc:AlternateContent xmlns:mc="http://schemas.openxmlformats.org/markup-compatibility/2006">
        <mc:Choice xmlns="" xmlns:iact="http://schemas.microsoft.com/office/powerpoint/2014/inkAction" xmlns:p14="http://schemas.microsoft.com/office/powerpoint/2010/main" Requires="p14 iact">
          <p:contentPart p14:bwMode="auto" r:id="rId8">
            <p14:nvContentPartPr>
              <p14:cNvPr id="2" name="Encre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30520" y="3597120"/>
              <a:ext cx="360" cy="360"/>
            </p14:xfrm>
          </p:contentPart>
        </mc:Choice>
        <mc:Fallback>
          <p:pic>
            <p:nvPicPr>
              <p:cNvPr id="2" name="Encre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21160" y="358776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35856"/>
    </mc:Choice>
    <mc:Fallback>
      <p:transition spd="slow" advTm="235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4778" x="34925" y="5121275"/>
          <p14:tracePt t="25604" x="47625" y="5083175"/>
          <p14:tracePt t="25611" x="82550" y="5010150"/>
          <p14:tracePt t="25626" x="196850" y="4851400"/>
          <p14:tracePt t="25643" x="333375" y="4721225"/>
          <p14:tracePt t="25659" x="504825" y="4606925"/>
          <p14:tracePt t="25675" x="714375" y="4470400"/>
          <p14:tracePt t="25700" x="847725" y="4387850"/>
          <p14:tracePt t="25726" x="971550" y="4321175"/>
          <p14:tracePt t="25759" x="1076325" y="4267200"/>
          <p14:tracePt t="25776" x="1136650" y="4225925"/>
          <p14:tracePt t="25793" x="1158875" y="4203700"/>
          <p14:tracePt t="25809" x="1190625" y="4171950"/>
          <p14:tracePt t="25825" x="1231900" y="4111625"/>
          <p14:tracePt t="25842" x="1260475" y="4044950"/>
          <p14:tracePt t="25859" x="1273175" y="3968750"/>
          <p14:tracePt t="25860" x="1282700" y="3933825"/>
          <p14:tracePt t="25876" x="1298575" y="3848100"/>
          <p14:tracePt t="25892" x="1323975" y="3717925"/>
          <p14:tracePt t="25910" x="1368425" y="3575050"/>
          <p14:tracePt t="25910" x="1397000" y="3492500"/>
          <p14:tracePt t="25926" x="1457325" y="3368675"/>
          <p14:tracePt t="25943" x="1501775" y="3248025"/>
          <p14:tracePt t="25960" x="1571625" y="3063875"/>
          <p14:tracePt t="25975" x="1593850" y="2987675"/>
          <p14:tracePt t="25992" x="1616075" y="2924175"/>
          <p14:tracePt t="26009" x="1616075" y="2838450"/>
          <p14:tracePt t="26025" x="1616075" y="2778125"/>
          <p14:tracePt t="26042" x="1616075" y="2708275"/>
          <p14:tracePt t="26060" x="1616075" y="2606675"/>
          <p14:tracePt t="26076" x="1616075" y="2546350"/>
          <p14:tracePt t="26092" x="1609725" y="2476500"/>
          <p14:tracePt t="26109" x="1584325" y="2384425"/>
          <p14:tracePt t="26126" x="1552575" y="2317750"/>
          <p14:tracePt t="26143" x="1520825" y="2266950"/>
          <p14:tracePt t="26159" x="1473200" y="2206625"/>
          <p14:tracePt t="26175" x="1435100" y="2174875"/>
          <p14:tracePt t="26192" x="1387475" y="2149475"/>
          <p14:tracePt t="26209" x="1314450" y="2117725"/>
          <p14:tracePt t="26225" x="1238250" y="2101850"/>
          <p14:tracePt t="26544" x="1219200" y="2111375"/>
          <p14:tracePt t="26551" x="1200150" y="2117725"/>
          <p14:tracePt t="26559" x="1190625" y="2117725"/>
          <p14:tracePt t="26576" x="1174750" y="2114550"/>
          <p14:tracePt t="26593" x="1162050" y="2054225"/>
          <p14:tracePt t="26609" x="1200150" y="1968500"/>
          <p14:tracePt t="26628" x="1333500" y="1800225"/>
          <p14:tracePt t="26643" x="1482725" y="1657350"/>
          <p14:tracePt t="26659" x="1692275" y="1530350"/>
          <p14:tracePt t="26676" x="1870075" y="1454150"/>
          <p14:tracePt t="26693" x="2085975" y="1374775"/>
          <p14:tracePt t="26710" x="2216150" y="1346200"/>
          <p14:tracePt t="26725" x="2279650" y="1333500"/>
          <p14:tracePt t="26743" x="2305050" y="1333500"/>
          <p14:tracePt t="26758" x="2314575" y="1333500"/>
          <p14:tracePt t="27533" x="2286000" y="1362075"/>
          <p14:tracePt t="27540" x="2209800" y="1419225"/>
          <p14:tracePt t="27547" x="2136775" y="1466850"/>
          <p14:tracePt t="27559" x="2054225" y="1511300"/>
          <p14:tracePt t="27576" x="1844675" y="1609725"/>
          <p14:tracePt t="27592" x="1682750" y="1657350"/>
          <p14:tracePt t="27625" x="1298575" y="1701800"/>
          <p14:tracePt t="27660" x="920750" y="1685925"/>
          <p14:tracePt t="27662" x="828675" y="1670050"/>
          <p14:tracePt t="27676" x="631825" y="1631950"/>
          <p14:tracePt t="27692" x="476250" y="1568450"/>
          <p14:tracePt t="27709" x="384175" y="1517650"/>
          <p14:tracePt t="27725" x="279400" y="1403350"/>
          <p14:tracePt t="27742" x="215900" y="1279525"/>
          <p14:tracePt t="27759" x="190500" y="1136650"/>
          <p14:tracePt t="27775" x="180975" y="920750"/>
          <p14:tracePt t="27792" x="180975" y="749300"/>
          <p14:tracePt t="27809" x="155575" y="619125"/>
          <p14:tracePt t="27825" x="139700" y="485775"/>
          <p14:tracePt t="27842" x="139700" y="431800"/>
          <p14:tracePt t="27859" x="133350" y="409575"/>
          <p14:tracePt t="27875" x="133350" y="400050"/>
          <p14:tracePt t="27910" x="133350" y="403225"/>
          <p14:tracePt t="27917" x="136525" y="406400"/>
          <p14:tracePt t="27925" x="146050" y="425450"/>
          <p14:tracePt t="27942" x="209550" y="495300"/>
          <p14:tracePt t="27959" x="352425" y="660400"/>
          <p14:tracePt t="27959" x="419100" y="755650"/>
          <p14:tracePt t="27975" x="561975" y="917575"/>
          <p14:tracePt t="27993" x="698500" y="1111250"/>
          <p14:tracePt t="28010" x="889000" y="1368425"/>
          <p14:tracePt t="28027" x="1019175" y="1508125"/>
          <p14:tracePt t="28044" x="1123950" y="1676400"/>
          <p14:tracePt t="28059" x="1228725" y="1854200"/>
          <p14:tracePt t="28075" x="1289050" y="1965325"/>
          <p14:tracePt t="28092" x="1343025" y="2111375"/>
          <p14:tracePt t="28110" x="1374775" y="2244725"/>
          <p14:tracePt t="28126" x="1374775" y="2295525"/>
          <p14:tracePt t="28142" x="1358900" y="2343150"/>
          <p14:tracePt t="28159" x="1333500" y="2387600"/>
          <p14:tracePt t="28486" x="1308100" y="2387600"/>
          <p14:tracePt t="28494" x="1263650" y="2384425"/>
          <p14:tracePt t="28501" x="1235075" y="2378075"/>
          <p14:tracePt t="28509" x="1209675" y="2378075"/>
          <p14:tracePt t="28525" x="1117600" y="2362200"/>
          <p14:tracePt t="28542" x="1031875" y="2346325"/>
          <p14:tracePt t="28559" x="933450" y="2286000"/>
          <p14:tracePt t="28575" x="863600" y="2222500"/>
          <p14:tracePt t="28593" x="790575" y="2101850"/>
          <p14:tracePt t="28609" x="765175" y="1962150"/>
          <p14:tracePt t="28625" x="787400" y="1809750"/>
          <p14:tracePt t="28643" x="977900" y="1666875"/>
          <p14:tracePt t="28659" x="1352550" y="1558925"/>
          <p14:tracePt t="28676" x="1711325" y="1546225"/>
          <p14:tracePt t="28693" x="2184400" y="1574800"/>
          <p14:tracePt t="28709" x="2457450" y="1616075"/>
          <p14:tracePt t="28726" x="2654300" y="1654175"/>
          <p14:tracePt t="28743" x="2905125" y="1746250"/>
          <p14:tracePt t="28759" x="3060700" y="1809750"/>
          <p14:tracePt t="28776" x="3149600" y="1851025"/>
          <p14:tracePt t="28793" x="3225800" y="1898650"/>
          <p14:tracePt t="28809" x="3251200" y="1920875"/>
          <p14:tracePt t="28826" x="3257550" y="1946275"/>
          <p14:tracePt t="28843" x="3254375" y="1958975"/>
          <p14:tracePt t="28858" x="3238500" y="1968500"/>
          <p14:tracePt t="28875" x="3197225" y="1974850"/>
          <p14:tracePt t="28892" x="3073400" y="1974850"/>
          <p14:tracePt t="28908" x="2965450" y="1962150"/>
          <p14:tracePt t="28925" x="2825750" y="1943100"/>
          <p14:tracePt t="28942" x="2651125" y="1936750"/>
          <p14:tracePt t="28958" x="2559050" y="1936750"/>
          <p14:tracePt t="28975" x="2441575" y="1936750"/>
          <p14:tracePt t="28992" x="2314575" y="1936750"/>
          <p14:tracePt t="29008" x="2232025" y="1927225"/>
          <p14:tracePt t="29025" x="2165350" y="1905000"/>
          <p14:tracePt t="29042" x="2063750" y="1885950"/>
          <p14:tracePt t="29058" x="2012950" y="1879600"/>
          <p14:tracePt t="29076" x="1968500" y="1870075"/>
          <p14:tracePt t="29092" x="1920875" y="1863725"/>
          <p14:tracePt t="29108" x="1889125" y="1863725"/>
          <p14:tracePt t="29125" x="1873250" y="1863725"/>
          <p14:tracePt t="29142" x="1860550" y="1863725"/>
          <p14:tracePt t="29158" x="1854200" y="1851025"/>
          <p14:tracePt t="29176" x="1866900" y="1828800"/>
          <p14:tracePt t="29195" x="1924050" y="1787525"/>
          <p14:tracePt t="29209" x="1984375" y="1743075"/>
          <p14:tracePt t="29225" x="2051050" y="1704975"/>
          <p14:tracePt t="29242" x="2146300" y="1660525"/>
          <p14:tracePt t="29258" x="2216150" y="1622425"/>
          <p14:tracePt t="29276" x="2260600" y="1609725"/>
          <p14:tracePt t="29276" x="2279650" y="1603375"/>
          <p14:tracePt t="29292" x="2324100" y="1590675"/>
          <p14:tracePt t="29308" x="2362200" y="1577975"/>
          <p14:tracePt t="29326" x="2406650" y="1552575"/>
          <p14:tracePt t="29342" x="2428875" y="1539875"/>
          <p14:tracePt t="29358" x="2438400" y="1530350"/>
          <p14:tracePt t="29376" x="2454275" y="1511300"/>
          <p14:tracePt t="29392" x="2454275" y="1501775"/>
          <p14:tracePt t="29724" x="2432050" y="1482725"/>
          <p14:tracePt t="29732" x="2400300" y="1450975"/>
          <p14:tracePt t="29742" x="2359025" y="1400175"/>
          <p14:tracePt t="29758" x="2260600" y="1292225"/>
          <p14:tracePt t="29775" x="2149475" y="1136650"/>
          <p14:tracePt t="29792" x="2095500" y="1066800"/>
          <p14:tracePt t="29809" x="2041525" y="1012825"/>
          <p14:tracePt t="29842" x="1958975" y="889000"/>
          <p14:tracePt t="29875" x="1946275" y="749300"/>
          <p14:tracePt t="29892" x="1955800" y="704850"/>
          <p14:tracePt t="29909" x="1981200" y="638175"/>
          <p14:tracePt t="29926" x="1993900" y="574675"/>
          <p14:tracePt t="29942" x="2009775" y="511175"/>
          <p14:tracePt t="29959" x="2016125" y="438150"/>
          <p14:tracePt t="29975" x="2028825" y="358775"/>
          <p14:tracePt t="29992" x="2035175" y="314325"/>
          <p14:tracePt t="30008" x="2047875" y="292100"/>
          <p14:tracePt t="30025" x="2063750" y="269875"/>
          <p14:tracePt t="30042" x="2066925" y="254000"/>
          <p14:tracePt t="30059" x="2066925" y="241300"/>
          <p14:tracePt t="30075" x="2066925" y="231775"/>
          <p14:tracePt t="30092" x="2066925" y="225425"/>
          <p14:tracePt t="30109" x="2066925" y="219075"/>
          <p14:tracePt t="30125" x="2057400" y="219075"/>
          <p14:tracePt t="30142" x="2041525" y="219075"/>
          <p14:tracePt t="30160" x="2016125" y="219075"/>
          <p14:tracePt t="30176" x="1962150" y="219075"/>
          <p14:tracePt t="30192" x="1901825" y="219075"/>
          <p14:tracePt t="30209" x="1819275" y="238125"/>
          <p14:tracePt t="30225" x="1768475" y="250825"/>
          <p14:tracePt t="30242" x="1704975" y="263525"/>
          <p14:tracePt t="30258" x="1600200" y="295275"/>
          <p14:tracePt t="30275" x="1527175" y="307975"/>
          <p14:tracePt t="30291" x="1463675" y="323850"/>
          <p14:tracePt t="30308" x="1412875" y="339725"/>
          <p14:tracePt t="30325" x="1390650" y="358775"/>
          <p14:tracePt t="30342" x="1377950" y="368300"/>
          <p14:tracePt t="30359" x="1377950" y="396875"/>
          <p14:tracePt t="30722" x="1314450" y="428625"/>
          <p14:tracePt t="30729" x="1216025" y="495300"/>
          <p14:tracePt t="30743" x="1057275" y="606425"/>
          <p14:tracePt t="30759" x="920750" y="708025"/>
          <p14:tracePt t="30775" x="803275" y="806450"/>
          <p14:tracePt t="30792" x="673100" y="955675"/>
          <p14:tracePt t="30809" x="609600" y="1028700"/>
          <p14:tracePt t="30842" x="517525" y="1146175"/>
          <p14:tracePt t="30875" x="457200" y="1247775"/>
          <p14:tracePt t="30892" x="428625" y="1311275"/>
          <p14:tracePt t="30908" x="422275" y="1349375"/>
          <p14:tracePt t="30925" x="422275" y="1387475"/>
          <p14:tracePt t="30942" x="425450" y="1428750"/>
          <p14:tracePt t="30958" x="444500" y="1450975"/>
          <p14:tracePt t="30975" x="457200" y="1473200"/>
          <p14:tracePt t="30992" x="476250" y="1517650"/>
          <p14:tracePt t="31008" x="495300" y="1555750"/>
          <p14:tracePt t="31025" x="527050" y="1593850"/>
          <p14:tracePt t="31041" x="596900" y="1666875"/>
          <p14:tracePt t="31058" x="673100" y="1739900"/>
          <p14:tracePt t="31075" x="742950" y="1793875"/>
          <p14:tracePt t="31092" x="835025" y="1870075"/>
          <p14:tracePt t="31108" x="904875" y="1924050"/>
          <p14:tracePt t="31126" x="971550" y="1955800"/>
          <p14:tracePt t="31142" x="1047750" y="2009775"/>
          <p14:tracePt t="31158" x="1117600" y="2057400"/>
          <p14:tracePt t="31175" x="1200150" y="2111375"/>
          <p14:tracePt t="31192" x="1298575" y="2174875"/>
          <p14:tracePt t="31208" x="1355725" y="2200275"/>
          <p14:tracePt t="31225" x="1387475" y="2225675"/>
          <p14:tracePt t="31243" x="1428750" y="2244725"/>
          <p14:tracePt t="31259" x="1444625" y="2257425"/>
          <p14:tracePt t="31277" x="1473200" y="2279650"/>
          <p14:tracePt t="31292" x="1495425" y="2286000"/>
          <p14:tracePt t="31309" x="1533525" y="2286000"/>
          <p14:tracePt t="31325" x="1577975" y="2286000"/>
          <p14:tracePt t="31326" x="1597025" y="2292350"/>
          <p14:tracePt t="31342" x="1641475" y="2292350"/>
          <p14:tracePt t="31358" x="1682750" y="2292350"/>
          <p14:tracePt t="31375" x="1746250" y="2292350"/>
          <p14:tracePt t="31391" x="1797050" y="2292350"/>
          <p14:tracePt t="31408" x="1866900" y="2292350"/>
          <p14:tracePt t="31426" x="2038350" y="2292350"/>
          <p14:tracePt t="31441" x="2120900" y="2292350"/>
          <p14:tracePt t="31458" x="2206625" y="2286000"/>
          <p14:tracePt t="31476" x="2305050" y="2263775"/>
          <p14:tracePt t="31491" x="2368550" y="2251075"/>
          <p14:tracePt t="31508" x="2409825" y="2225675"/>
          <p14:tracePt t="31525" x="2466975" y="2178050"/>
          <p14:tracePt t="31541" x="2501900" y="2130425"/>
          <p14:tracePt t="31558" x="2527300" y="2108200"/>
          <p14:tracePt t="31575" x="2549525" y="2085975"/>
          <p14:tracePt t="31591" x="2565400" y="2070100"/>
          <p14:tracePt t="31608" x="2574925" y="2060575"/>
          <p14:tracePt t="31624" x="2574925" y="2054225"/>
          <p14:tracePt t="31660" x="2574925" y="2051050"/>
          <p14:tracePt t="32130" x="2559050" y="2051050"/>
          <p14:tracePt t="32138" x="2540000" y="2057400"/>
          <p14:tracePt t="32145" x="2520950" y="2063750"/>
          <p14:tracePt t="32159" x="2460625" y="2079625"/>
          <p14:tracePt t="32175" x="2384425" y="2108200"/>
          <p14:tracePt t="32192" x="2241550" y="2136775"/>
          <p14:tracePt t="32225" x="1870075" y="2190750"/>
          <p14:tracePt t="32259" x="1555750" y="2216150"/>
          <p14:tracePt t="32275" x="1501775" y="2222500"/>
          <p14:tracePt t="32292" x="1447800" y="2228850"/>
          <p14:tracePt t="32308" x="1416050" y="2228850"/>
          <p14:tracePt t="32325" x="1403350" y="2238375"/>
          <p14:tracePt t="32342" x="1393825" y="2254250"/>
          <p14:tracePt t="32358" x="1390650" y="2270125"/>
          <p14:tracePt t="32375" x="1390650" y="2279650"/>
          <p14:tracePt t="32391" x="1390650" y="2289175"/>
          <p14:tracePt t="32408" x="1400175" y="2308225"/>
          <p14:tracePt t="32425" x="1438275" y="2314575"/>
          <p14:tracePt t="32441" x="1473200" y="2314575"/>
          <p14:tracePt t="32459" x="1552575" y="2314575"/>
          <p14:tracePt t="32475" x="1597025" y="2311400"/>
          <p14:tracePt t="32492" x="1641475" y="2298700"/>
          <p14:tracePt t="32509" x="1701800" y="2251075"/>
          <p14:tracePt t="32525" x="1743075" y="2203450"/>
          <p14:tracePt t="32542" x="1819275" y="2127250"/>
          <p14:tracePt t="32558" x="1939925" y="2047875"/>
          <p14:tracePt t="32575" x="1987550" y="2012950"/>
          <p14:tracePt t="32592" x="2028825" y="1987550"/>
          <p14:tracePt t="32608" x="2051050" y="1971675"/>
          <p14:tracePt t="32625" x="2063750" y="1971675"/>
          <p14:tracePt t="32642" x="2070100" y="1971675"/>
          <p14:tracePt t="32678" x="2070100" y="1965325"/>
          <p14:tracePt t="32721" x="2070100" y="1962150"/>
          <p14:tracePt t="32743" x="2070100" y="1955800"/>
          <p14:tracePt t="32814" x="2070100" y="1952625"/>
          <p14:tracePt t="32821" x="2070100" y="1946275"/>
          <p14:tracePt t="32828" x="2070100" y="1936750"/>
          <p14:tracePt t="32842" x="2070100" y="1920875"/>
          <p14:tracePt t="32858" x="2070100" y="1898650"/>
          <p14:tracePt t="32875" x="2070100" y="1870075"/>
          <p14:tracePt t="32892" x="2070100" y="1822450"/>
          <p14:tracePt t="32908" x="2066925" y="1800225"/>
          <p14:tracePt t="32925" x="2051050" y="1790700"/>
          <p14:tracePt t="32942" x="2044700" y="1762125"/>
          <p14:tracePt t="32958" x="2041525" y="1752600"/>
          <p14:tracePt t="32975" x="2035175" y="1743075"/>
          <p14:tracePt t="32992" x="2025650" y="1717675"/>
          <p14:tracePt t="33008" x="2025650" y="1704975"/>
          <p14:tracePt t="33025" x="2025650" y="1695450"/>
          <p14:tracePt t="33041" x="2025650" y="1682750"/>
          <p14:tracePt t="33058" x="2025650" y="1666875"/>
          <p14:tracePt t="33075" x="2025650" y="1657350"/>
          <p14:tracePt t="33092" x="2025650" y="1641475"/>
          <p14:tracePt t="33327" x="2025650" y="1651000"/>
          <p14:tracePt t="33333" x="2025650" y="1666875"/>
          <p14:tracePt t="33341" x="2025650" y="1685925"/>
          <p14:tracePt t="33358" x="2025650" y="1708150"/>
          <p14:tracePt t="33375" x="2025650" y="1755775"/>
          <p14:tracePt t="33391" x="2025650" y="1784350"/>
          <p14:tracePt t="33408" x="2025650" y="1800225"/>
          <p14:tracePt t="33425" x="2025650" y="1816100"/>
          <p14:tracePt t="33441" x="2025650" y="1825625"/>
          <p14:tracePt t="33458" x="2025650" y="1841500"/>
          <p14:tracePt t="33475" x="2025650" y="1854200"/>
          <p14:tracePt t="33491" x="2025650" y="1860550"/>
          <p14:tracePt t="33597" x="2025650" y="1857375"/>
          <p14:tracePt t="33604" x="2025650" y="1854200"/>
          <p14:tracePt t="33610" x="2025650" y="1847850"/>
          <p14:tracePt t="33625" x="2038350" y="1819275"/>
          <p14:tracePt t="33641" x="2038350" y="1797050"/>
          <p14:tracePt t="33658" x="2044700" y="1768475"/>
          <p14:tracePt t="33676" x="2044700" y="1752600"/>
          <p14:tracePt t="33691" x="2044700" y="1743075"/>
          <p14:tracePt t="33754" x="2044700" y="1736725"/>
          <p14:tracePt t="34458" x="2044700" y="1739900"/>
          <p14:tracePt t="34465" x="2044700" y="1743075"/>
          <p14:tracePt t="34475" x="2041525" y="1749425"/>
          <p14:tracePt t="34491" x="2032000" y="1758950"/>
          <p14:tracePt t="34508" x="2019300" y="1778000"/>
          <p14:tracePt t="34524" x="2003425" y="1790700"/>
          <p14:tracePt t="34541" x="1993900" y="1800225"/>
          <p14:tracePt t="34575" x="1968500" y="1809750"/>
          <p14:tracePt t="34608" x="1949450" y="1809750"/>
          <p14:tracePt t="34999" x="1943100" y="1809750"/>
          <p14:tracePt t="35006" x="1936750" y="1809750"/>
          <p14:tracePt t="35015" x="1933575" y="1809750"/>
          <p14:tracePt t="35041" x="1908175" y="1809750"/>
          <p14:tracePt t="35075" x="1870075" y="1809750"/>
          <p14:tracePt t="35091" x="1831975" y="1809750"/>
          <p14:tracePt t="35108" x="1809750" y="1809750"/>
          <p14:tracePt t="35125" x="1778000" y="1800225"/>
          <p14:tracePt t="35142" x="1749425" y="1790700"/>
          <p14:tracePt t="35158" x="1733550" y="1778000"/>
          <p14:tracePt t="35175" x="1720850" y="1768475"/>
          <p14:tracePt t="35191" x="1698625" y="1762125"/>
          <p14:tracePt t="35208" x="1676400" y="1755775"/>
          <p14:tracePt t="35225" x="1660525" y="1755775"/>
          <p14:tracePt t="35241" x="1628775" y="1752600"/>
          <p14:tracePt t="35257" x="1619250" y="1743075"/>
          <p14:tracePt t="35274" x="1609725" y="1736725"/>
          <p14:tracePt t="35291" x="1593850" y="1736725"/>
          <p14:tracePt t="35308" x="1577975" y="1736725"/>
          <p14:tracePt t="35324" x="1568450" y="1727200"/>
          <p14:tracePt t="35341" x="1552575" y="1727200"/>
          <p14:tracePt t="35357" x="1549400" y="1720850"/>
          <p14:tracePt t="35374" x="1543050" y="1720850"/>
          <p14:tracePt t="35391" x="1543050" y="1711325"/>
          <p14:tracePt t="35407" x="1543050" y="1708150"/>
          <p14:tracePt t="35424" x="1533525" y="1708150"/>
          <p14:tracePt t="35696" x="1543050" y="1708150"/>
          <p14:tracePt t="35703" x="1552575" y="1714500"/>
          <p14:tracePt t="35710" x="1565275" y="1720850"/>
          <p14:tracePt t="35725" x="1597025" y="1727200"/>
          <p14:tracePt t="35741" x="1625600" y="1733550"/>
          <p14:tracePt t="35758" x="1654175" y="1733550"/>
          <p14:tracePt t="35774" x="1695450" y="1746250"/>
          <p14:tracePt t="35791" x="1720850" y="1749425"/>
          <p14:tracePt t="35808" x="1743075" y="1762125"/>
          <p14:tracePt t="35824" x="1784350" y="1774825"/>
          <p14:tracePt t="35841" x="1812925" y="1781175"/>
          <p14:tracePt t="35858" x="1828800" y="1787525"/>
          <p14:tracePt t="35875" x="1857375" y="1787525"/>
          <p14:tracePt t="35891" x="1873250" y="1787525"/>
          <p14:tracePt t="35908" x="1885950" y="1787525"/>
          <p14:tracePt t="35924" x="1901825" y="1787525"/>
          <p14:tracePt t="35942" x="1917700" y="1787525"/>
          <p14:tracePt t="35958" x="1927225" y="1787525"/>
          <p14:tracePt t="35975" x="1936750" y="1787525"/>
          <p14:tracePt t="35991" x="1939925" y="1787525"/>
          <p14:tracePt t="36245" x="1933575" y="1787525"/>
          <p14:tracePt t="36252" x="1914525" y="1793875"/>
          <p14:tracePt t="36259" x="1905000" y="1793875"/>
          <p14:tracePt t="36275" x="1882775" y="1800225"/>
          <p14:tracePt t="36291" x="1844675" y="1803400"/>
          <p14:tracePt t="36308" x="1809750" y="1803400"/>
          <p14:tracePt t="36324" x="1781175" y="1803400"/>
          <p14:tracePt t="36342" x="1758950" y="1803400"/>
          <p14:tracePt t="36359" x="1727200" y="1803400"/>
          <p14:tracePt t="36375" x="1717675" y="1803400"/>
          <p14:tracePt t="36392" x="1704975" y="1803400"/>
          <p14:tracePt t="36408" x="1685925" y="1803400"/>
          <p14:tracePt t="36424" x="1676400" y="1803400"/>
          <p14:tracePt t="36441" x="1666875" y="1803400"/>
          <p14:tracePt t="36458" x="1651000" y="1803400"/>
          <p14:tracePt t="36475" x="1635125" y="1803400"/>
          <p14:tracePt t="36491" x="1622425" y="1790700"/>
          <p14:tracePt t="36507" x="1606550" y="1787525"/>
          <p14:tracePt t="36524" x="1590675" y="1787525"/>
          <p14:tracePt t="36541" x="1581150" y="1787525"/>
          <p14:tracePt t="36558" x="1577975" y="1787525"/>
          <p14:tracePt t="36899" x="1584325" y="1781175"/>
          <p14:tracePt t="36906" x="1600200" y="1778000"/>
          <p14:tracePt t="36913" x="1603375" y="1778000"/>
          <p14:tracePt t="36925" x="1616075" y="1778000"/>
          <p14:tracePt t="36942" x="1657350" y="1771650"/>
          <p14:tracePt t="36958" x="1676400" y="1771650"/>
          <p14:tracePt t="36991" x="1739900" y="1771650"/>
          <p14:tracePt t="37025" x="1793875" y="1752600"/>
          <p14:tracePt t="37042" x="1847850" y="1746250"/>
          <p14:tracePt t="37059" x="1885950" y="1746250"/>
          <p14:tracePt t="37075" x="1908175" y="1746250"/>
          <p14:tracePt t="37091" x="1946275" y="1746250"/>
          <p14:tracePt t="37108" x="1968500" y="1746250"/>
          <p14:tracePt t="37125" x="1997075" y="1746250"/>
          <p14:tracePt t="37127" x="2003425" y="1746250"/>
          <p14:tracePt t="37142" x="2025650" y="1746250"/>
          <p14:tracePt t="37158" x="2054225" y="1739900"/>
          <p14:tracePt t="37175" x="2076450" y="1739900"/>
          <p14:tracePt t="37191" x="2108200" y="1739900"/>
          <p14:tracePt t="37208" x="2117725" y="1739900"/>
          <p14:tracePt t="37225" x="2130425" y="1739900"/>
          <p14:tracePt t="37241" x="2130425" y="1730375"/>
          <p14:tracePt t="37258" x="2130425" y="1720850"/>
          <p14:tracePt t="37274" x="2130425" y="1704975"/>
          <p14:tracePt t="37291" x="2117725" y="1685925"/>
          <p14:tracePt t="37308" x="2117725" y="1676400"/>
          <p14:tracePt t="37325" x="2117725" y="1663700"/>
          <p14:tracePt t="37325" x="2117725" y="1654175"/>
          <p14:tracePt t="37341" x="2117725" y="1651000"/>
          <p14:tracePt t="37358" x="2111375" y="1644650"/>
          <p14:tracePt t="37375" x="2101850" y="1638300"/>
          <p14:tracePt t="37391" x="2092325" y="1635125"/>
          <p14:tracePt t="37447" x="2092325" y="1628775"/>
          <p14:tracePt t="37475" x="2092325" y="1625600"/>
          <p14:tracePt t="37497" x="2092325" y="1619250"/>
          <p14:tracePt t="37503" x="2085975" y="1616075"/>
          <p14:tracePt t="37511" x="2082800" y="1603375"/>
          <p14:tracePt t="37525" x="2070100" y="1593850"/>
          <p14:tracePt t="37541" x="2060575" y="1584325"/>
          <p14:tracePt t="37557" x="2044700" y="1568450"/>
          <p14:tracePt t="37575" x="2028825" y="1527175"/>
          <p14:tracePt t="37591" x="2016125" y="1508125"/>
          <p14:tracePt t="37607" x="2006600" y="1479550"/>
          <p14:tracePt t="37625" x="1981200" y="1444625"/>
          <p14:tracePt t="37641" x="1968500" y="1416050"/>
          <p14:tracePt t="37658" x="1958975" y="1390650"/>
          <p14:tracePt t="37675" x="1920875" y="1346200"/>
          <p14:tracePt t="37691" x="1908175" y="1323975"/>
          <p14:tracePt t="37707" x="1889125" y="1292225"/>
          <p14:tracePt t="37724" x="1870075" y="1273175"/>
          <p14:tracePt t="37741" x="1851025" y="1244600"/>
          <p14:tracePt t="37758" x="1835150" y="1228725"/>
          <p14:tracePt t="37775" x="1812925" y="1190625"/>
          <p14:tracePt t="37791" x="1803400" y="1181100"/>
          <p14:tracePt t="37807" x="1793875" y="1171575"/>
          <p14:tracePt t="37824" x="1784350" y="1158875"/>
          <p14:tracePt t="37841" x="1784350" y="1143000"/>
          <p14:tracePt t="37858" x="1784350" y="1133475"/>
          <p14:tracePt t="37874" x="1784350" y="1127125"/>
          <p14:tracePt t="37902" x="1790700" y="1127125"/>
          <p14:tracePt t="37909" x="1793875" y="1127125"/>
          <p14:tracePt t="37924" x="1803400" y="1127125"/>
          <p14:tracePt t="37942" x="1812925" y="1127125"/>
          <p14:tracePt t="37960" x="1835150" y="1127125"/>
          <p14:tracePt t="37975" x="1844675" y="1127125"/>
          <p14:tracePt t="37992" x="1863725" y="1127125"/>
          <p14:tracePt t="38008" x="1892300" y="1127125"/>
          <p14:tracePt t="38025" x="1905000" y="1127125"/>
          <p14:tracePt t="38041" x="1927225" y="1127125"/>
          <p14:tracePt t="38058" x="1949450" y="1127125"/>
          <p14:tracePt t="38074" x="1958975" y="1127125"/>
          <p14:tracePt t="38091" x="1968500" y="1127125"/>
          <p14:tracePt t="38108" x="1987550" y="1127125"/>
          <p14:tracePt t="38124" x="1997075" y="1127125"/>
          <p14:tracePt t="38141" x="2009775" y="1127125"/>
          <p14:tracePt t="38158" x="2028825" y="1127125"/>
          <p14:tracePt t="38174" x="2038350" y="1127125"/>
          <p14:tracePt t="38194" x="2044700" y="1127125"/>
          <p14:tracePt t="38308" x="2044700" y="1130300"/>
          <p14:tracePt t="38315" x="2044700" y="1133475"/>
          <p14:tracePt t="38324" x="2044700" y="1139825"/>
          <p14:tracePt t="38341" x="2044700" y="1155700"/>
          <p14:tracePt t="38358" x="2054225" y="1168400"/>
          <p14:tracePt t="38375" x="2063750" y="1177925"/>
          <p14:tracePt t="38391" x="2066925" y="1187450"/>
          <p14:tracePt t="38407" x="2082800" y="1209675"/>
          <p14:tracePt t="38424" x="2082800" y="1219200"/>
          <p14:tracePt t="38441" x="2082800" y="1235075"/>
          <p14:tracePt t="38457" x="2089150" y="1276350"/>
          <p14:tracePt t="38475" x="2095500" y="1304925"/>
          <p14:tracePt t="38491" x="2101850" y="1349375"/>
          <p14:tracePt t="38508" x="2108200" y="1412875"/>
          <p14:tracePt t="38524" x="2108200" y="1457325"/>
          <p14:tracePt t="38541" x="2108200" y="1479550"/>
          <p14:tracePt t="38558" x="2108200" y="1517650"/>
          <p14:tracePt t="38575" x="2108200" y="1562100"/>
          <p14:tracePt t="38592" x="2108200" y="1597025"/>
          <p14:tracePt t="38609" x="2108200" y="1619250"/>
          <p14:tracePt t="38625" x="2108200" y="1628775"/>
          <p14:tracePt t="38643" x="2108200" y="1641475"/>
          <p14:tracePt t="38659" x="2108200" y="1651000"/>
          <p14:tracePt t="38706" x="2108200" y="1657350"/>
          <p14:tracePt t="38927" x="2101850" y="1657350"/>
          <p14:tracePt t="38939" x="2108200" y="1657350"/>
          <p14:tracePt t="39340" x="2092325" y="1657350"/>
          <p14:tracePt t="39346" x="2073275" y="1657350"/>
          <p14:tracePt t="39358" x="2063750" y="1657350"/>
          <p14:tracePt t="39375" x="2012950" y="1654175"/>
          <p14:tracePt t="39391" x="1984375" y="1641475"/>
          <p14:tracePt t="39424" x="1936750" y="1619250"/>
          <p14:tracePt t="39425" x="1917700" y="1612900"/>
          <p14:tracePt t="39457" x="1863725" y="1581150"/>
          <p14:tracePt t="39475" x="1835150" y="1565275"/>
          <p14:tracePt t="39491" x="1825625" y="1555750"/>
          <p14:tracePt t="39508" x="1809750" y="1539875"/>
          <p14:tracePt t="39524" x="1803400" y="1530350"/>
          <p14:tracePt t="39582" x="1800225" y="1530350"/>
          <p14:tracePt t="39589" x="1793875" y="1530350"/>
          <p14:tracePt t="39596" x="1787525" y="1530350"/>
          <p14:tracePt t="39607" x="1784350" y="1530350"/>
          <p14:tracePt t="39625" x="1774825" y="1530350"/>
          <p14:tracePt t="39641" x="1768475" y="1539875"/>
          <p14:tracePt t="39658" x="1768475" y="1555750"/>
          <p14:tracePt t="39674" x="1755775" y="1562100"/>
          <p14:tracePt t="39691" x="1743075" y="1565275"/>
          <p14:tracePt t="39707" x="1733550" y="1574800"/>
          <p14:tracePt t="39724" x="1720850" y="1581150"/>
          <p14:tracePt t="39741" x="1704975" y="1581150"/>
          <p14:tracePt t="39758" x="1698625" y="1581150"/>
          <p14:tracePt t="39775" x="1695450" y="1581150"/>
          <p14:tracePt t="39824" x="1695450" y="1577975"/>
          <p14:tracePt t="39831" x="1695450" y="1574800"/>
          <p14:tracePt t="39841" x="1695450" y="1568450"/>
          <p14:tracePt t="39858" x="1695450" y="1558925"/>
          <p14:tracePt t="39860" x="1695450" y="1543050"/>
          <p14:tracePt t="39875" x="1695450" y="1527175"/>
          <p14:tracePt t="39891" x="1695450" y="1504950"/>
          <p14:tracePt t="39908" x="1695450" y="1476375"/>
          <p14:tracePt t="39924" x="1698625" y="1441450"/>
          <p14:tracePt t="39941" x="1711325" y="1412875"/>
          <p14:tracePt t="39958" x="1727200" y="1400175"/>
          <p14:tracePt t="39958" x="1730375" y="1397000"/>
          <p14:tracePt t="39974" x="1730375" y="1387475"/>
          <p14:tracePt t="39991" x="1730375" y="1371600"/>
          <p14:tracePt t="40007" x="1730375" y="1362075"/>
          <p14:tracePt t="40024" x="1730375" y="1346200"/>
          <p14:tracePt t="40040" x="1730375" y="1336675"/>
          <p14:tracePt t="40058" x="1730375" y="1320800"/>
          <p14:tracePt t="40074" x="1730375" y="1311275"/>
          <p14:tracePt t="40091" x="1736725" y="1308100"/>
          <p14:tracePt t="40107" x="1739900" y="1301750"/>
          <p14:tracePt t="40314" x="1758950" y="1285875"/>
          <p14:tracePt t="40322" x="1790700" y="1254125"/>
          <p14:tracePt t="40329" x="1819275" y="1231900"/>
          <p14:tracePt t="40341" x="1847850" y="1209675"/>
          <p14:tracePt t="40357" x="2016125" y="1095375"/>
          <p14:tracePt t="40374" x="2130425" y="1016000"/>
          <p14:tracePt t="40391" x="2244725" y="927100"/>
          <p14:tracePt t="40407" x="2454275" y="790575"/>
          <p14:tracePt t="40424" x="2600325" y="717550"/>
          <p14:tracePt t="40440" x="2698750" y="685800"/>
          <p14:tracePt t="40457" x="2825750" y="644525"/>
          <p14:tracePt t="40474" x="2870200" y="631825"/>
          <p14:tracePt t="40490" x="2914650" y="631825"/>
          <p14:tracePt t="40507" x="2940050" y="631825"/>
          <p14:tracePt t="40524" x="2949575" y="631825"/>
          <p14:tracePt t="40541" x="2959100" y="631825"/>
          <p14:tracePt t="40557" x="2968625" y="631825"/>
          <p14:tracePt t="40574" x="2978150" y="631825"/>
          <p14:tracePt t="40591" x="2994025" y="622300"/>
          <p14:tracePt t="40607" x="3028950" y="596900"/>
          <p14:tracePt t="40624" x="3060700" y="587375"/>
          <p14:tracePt t="40640" x="3092450" y="574675"/>
          <p14:tracePt t="40657" x="3140075" y="555625"/>
          <p14:tracePt t="40674" x="3171825" y="536575"/>
          <p14:tracePt t="40691" x="3194050" y="536575"/>
          <p14:tracePt t="40707" x="3235325" y="536575"/>
          <p14:tracePt t="40724" x="3254375" y="536575"/>
          <p14:tracePt t="40741" x="3286125" y="530225"/>
          <p14:tracePt t="40742" x="3298825" y="523875"/>
          <p14:tracePt t="40758" x="3321050" y="520700"/>
          <p14:tracePt t="40774" x="3330575" y="514350"/>
          <p14:tracePt t="40791" x="3349625" y="511175"/>
          <p14:tracePt t="40807" x="3359150" y="511175"/>
          <p14:tracePt t="40825" x="3368675" y="511175"/>
          <p14:tracePt t="40842" x="3390900" y="511175"/>
          <p14:tracePt t="40858" x="3400425" y="511175"/>
          <p14:tracePt t="40875" x="3413125" y="511175"/>
          <p14:tracePt t="40891" x="3463925" y="517525"/>
          <p14:tracePt t="40907" x="3486150" y="530225"/>
          <p14:tracePt t="40924" x="3511550" y="536575"/>
          <p14:tracePt t="40941" x="3527425" y="558800"/>
          <p14:tracePt t="40957" x="3536950" y="568325"/>
          <p14:tracePt t="40974" x="3546475" y="577850"/>
          <p14:tracePt t="40991" x="3562350" y="596900"/>
          <p14:tracePt t="41007" x="3565525" y="606425"/>
          <p14:tracePt t="41025" x="3571875" y="622300"/>
          <p14:tracePt t="41040" x="3590925" y="695325"/>
          <p14:tracePt t="41057" x="3603625" y="758825"/>
          <p14:tracePt t="41074" x="3603625" y="812800"/>
          <p14:tracePt t="41091" x="3616325" y="863600"/>
          <p14:tracePt t="41107" x="3622675" y="885825"/>
          <p14:tracePt t="41124" x="3622675" y="914400"/>
          <p14:tracePt t="41141" x="3629025" y="949325"/>
          <p14:tracePt t="41157" x="3641725" y="987425"/>
          <p14:tracePt t="41174" x="3641725" y="1022350"/>
          <p14:tracePt t="41191" x="3648075" y="1101725"/>
          <p14:tracePt t="41207" x="3648075" y="1136650"/>
          <p14:tracePt t="41224" x="3648075" y="1181100"/>
          <p14:tracePt t="41241" x="3648075" y="1244600"/>
          <p14:tracePt t="41257" x="3648075" y="1279525"/>
          <p14:tracePt t="41274" x="3648075" y="1339850"/>
          <p14:tracePt t="41291" x="3648075" y="1435100"/>
          <p14:tracePt t="41308" x="3648075" y="1470025"/>
          <p14:tracePt t="41326" x="3648075" y="1517650"/>
          <p14:tracePt t="41341" x="3648075" y="1533525"/>
          <p14:tracePt t="41357" x="3648075" y="1549400"/>
          <p14:tracePt t="41375" x="3648075" y="1565275"/>
          <p14:tracePt t="41391" x="3648075" y="1568450"/>
          <p14:tracePt t="41411" x="3644900" y="1568450"/>
          <p14:tracePt t="41425" x="3641725" y="1568450"/>
          <p14:tracePt t="41441" x="3635375" y="1552575"/>
          <p14:tracePt t="41457" x="3635375" y="1508125"/>
          <p14:tracePt t="41475" x="3635375" y="1431925"/>
          <p14:tracePt t="41491" x="3638550" y="1387475"/>
          <p14:tracePt t="41507" x="3651250" y="1330325"/>
          <p14:tracePt t="41524" x="3673475" y="1250950"/>
          <p14:tracePt t="41540" x="3695700" y="1184275"/>
          <p14:tracePt t="41557" x="3708400" y="1120775"/>
          <p14:tracePt t="41574" x="3727450" y="1073150"/>
          <p14:tracePt t="41590" x="3727450" y="1044575"/>
          <p14:tracePt t="41607" x="3727450" y="1035050"/>
          <p14:tracePt t="41624" x="3727450" y="1019175"/>
          <p14:tracePt t="41640" x="3727450" y="1003300"/>
          <p14:tracePt t="41657" x="3727450" y="993775"/>
          <p14:tracePt t="41674" x="3724275" y="977900"/>
          <p14:tracePt t="41691" x="3724275" y="968375"/>
          <p14:tracePt t="41707" x="3721100" y="955675"/>
          <p14:tracePt t="41724" x="3708400" y="939800"/>
          <p14:tracePt t="41740" x="3705225" y="930275"/>
          <p14:tracePt t="41758" x="3689350" y="920750"/>
          <p14:tracePt t="41775" x="3670300" y="876300"/>
          <p14:tracePt t="41791" x="3660775" y="847725"/>
          <p14:tracePt t="41808" x="3648075" y="822325"/>
          <p14:tracePt t="41824" x="3625850" y="800100"/>
          <p14:tracePt t="41840" x="3613150" y="777875"/>
          <p14:tracePt t="41857" x="3609975" y="768350"/>
          <p14:tracePt t="41874" x="3603625" y="755650"/>
          <p14:tracePt t="41891" x="3603625" y="749300"/>
          <p14:tracePt t="42002" x="3603625" y="739775"/>
          <p14:tracePt t="42031" x="3603625" y="733425"/>
          <p14:tracePt t="42407" x="3549650" y="739775"/>
          <p14:tracePt t="42414" x="3502025" y="755650"/>
          <p14:tracePt t="42424" x="3441700" y="771525"/>
          <p14:tracePt t="42440" x="3330575" y="815975"/>
          <p14:tracePt t="42458" x="3117850" y="866775"/>
          <p14:tracePt t="42474" x="2997200" y="901700"/>
          <p14:tracePt t="42491" x="2901950" y="917575"/>
          <p14:tracePt t="42524" x="2606675" y="958850"/>
          <p14:tracePt t="42557" x="2419350" y="1000125"/>
          <p14:tracePt t="42574" x="2359025" y="1006475"/>
          <p14:tracePt t="42590" x="2295525" y="1006475"/>
          <p14:tracePt t="42608" x="2235200" y="1012825"/>
          <p14:tracePt t="42624" x="2203450" y="1019175"/>
          <p14:tracePt t="42641" x="2181225" y="1028700"/>
          <p14:tracePt t="42657" x="2136775" y="1054100"/>
          <p14:tracePt t="42674" x="2114550" y="1066800"/>
          <p14:tracePt t="42690" x="2082800" y="1079500"/>
          <p14:tracePt t="42708" x="2025650" y="1104900"/>
          <p14:tracePt t="42724" x="1987550" y="1117600"/>
          <p14:tracePt t="42742" x="1924050" y="1136650"/>
          <p14:tracePt t="42758" x="1879600" y="1149350"/>
          <p14:tracePt t="42774" x="1851025" y="1155700"/>
          <p14:tracePt t="42791" x="1803400" y="1155700"/>
          <p14:tracePt t="42807" x="1771650" y="1155700"/>
          <p14:tracePt t="42824" x="1749425" y="1152525"/>
          <p14:tracePt t="42841" x="1714500" y="1139825"/>
          <p14:tracePt t="42857" x="1704975" y="1130300"/>
          <p14:tracePt t="42874" x="1701800" y="1117600"/>
          <p14:tracePt t="42891" x="1701800" y="1082675"/>
          <p14:tracePt t="42907" x="1701800" y="1060450"/>
          <p14:tracePt t="42924" x="1701800" y="1031875"/>
          <p14:tracePt t="42941" x="1717675" y="1009650"/>
          <p14:tracePt t="42957" x="1736725" y="993775"/>
          <p14:tracePt t="42974" x="1736725" y="984250"/>
          <p14:tracePt t="42990" x="1736725" y="968375"/>
          <p14:tracePt t="43007" x="1736725" y="965200"/>
          <p14:tracePt t="43090" x="1733550" y="965200"/>
          <p14:tracePt t="43097" x="1724025" y="965200"/>
          <p14:tracePt t="43107" x="1717675" y="965200"/>
          <p14:tracePt t="43124" x="1708150" y="965200"/>
          <p14:tracePt t="43140" x="1695450" y="971550"/>
          <p14:tracePt t="43157" x="1682750" y="981075"/>
          <p14:tracePt t="43174" x="1670050" y="990600"/>
          <p14:tracePt t="43190" x="1654175" y="1012825"/>
          <p14:tracePt t="43207" x="1644650" y="1022350"/>
          <p14:tracePt t="43224" x="1635125" y="1031875"/>
          <p14:tracePt t="43240" x="1612900" y="1054100"/>
          <p14:tracePt t="43257" x="1603375" y="1063625"/>
          <p14:tracePt t="43274" x="1593850" y="1073150"/>
          <p14:tracePt t="43291" x="1577975" y="1085850"/>
          <p14:tracePt t="43307" x="1562100" y="1104900"/>
          <p14:tracePt t="43324" x="1552575" y="1114425"/>
          <p14:tracePt t="43340" x="1536700" y="1130300"/>
          <p14:tracePt t="43357" x="1536700" y="1143000"/>
          <p14:tracePt t="43373" x="1533525" y="1165225"/>
          <p14:tracePt t="43391" x="1533525" y="1181100"/>
          <p14:tracePt t="43407" x="1533525" y="1190625"/>
          <p14:tracePt t="43424" x="1533525" y="1200150"/>
          <p14:tracePt t="43681" x="1536700" y="1244600"/>
          <p14:tracePt t="43688" x="1552575" y="1317625"/>
          <p14:tracePt t="43695" x="1562100" y="1374775"/>
          <p14:tracePt t="43707" x="1577975" y="1416050"/>
          <p14:tracePt t="43741" x="1657350" y="1581150"/>
          <p14:tracePt t="43774" x="1730375" y="1663700"/>
          <p14:tracePt t="43790" x="1752600" y="1676400"/>
          <p14:tracePt t="43807" x="1768475" y="1685925"/>
          <p14:tracePt t="43824" x="1793875" y="1692275"/>
          <p14:tracePt t="43840" x="1816100" y="1692275"/>
          <p14:tracePt t="43858" x="1838325" y="1692275"/>
          <p14:tracePt t="43874" x="1879600" y="1676400"/>
          <p14:tracePt t="43890" x="1898650" y="1663700"/>
          <p14:tracePt t="43907" x="1914525" y="1647825"/>
          <p14:tracePt t="43924" x="1927225" y="1644650"/>
          <p14:tracePt t="44001" x="1933575" y="1644650"/>
          <p14:tracePt t="44051" x="1933575" y="1654175"/>
          <p14:tracePt t="44058" x="1933575" y="1660525"/>
          <p14:tracePt t="44065" x="1933575" y="1663700"/>
          <p14:tracePt t="44074" x="1933575" y="1670050"/>
          <p14:tracePt t="44090" x="1933575" y="1673225"/>
          <p14:tracePt t="44107" x="1933575" y="1679575"/>
          <p14:tracePt t="44124" x="1933575" y="1695450"/>
          <p14:tracePt t="44140" x="1927225" y="1711325"/>
          <p14:tracePt t="44158" x="1911350" y="1724025"/>
          <p14:tracePt t="44173" x="1895475" y="1733550"/>
          <p14:tracePt t="44191" x="1873250" y="1746250"/>
          <p14:tracePt t="44208" x="1831975" y="1771650"/>
          <p14:tracePt t="44223" x="1806575" y="1781175"/>
          <p14:tracePt t="44240" x="1778000" y="1787525"/>
          <p14:tracePt t="44257" x="1746250" y="1787525"/>
          <p14:tracePt t="44273" x="1720850" y="1787525"/>
          <p14:tracePt t="44290" x="1711325" y="1787525"/>
          <p14:tracePt t="44307" x="1698625" y="1787525"/>
          <p14:tracePt t="44324" x="1685925" y="1787525"/>
          <p14:tracePt t="44341" x="1673225" y="1787525"/>
          <p14:tracePt t="44358" x="1657350" y="1787525"/>
          <p14:tracePt t="44374" x="1647825" y="1787525"/>
          <p14:tracePt t="44391" x="1638300" y="1787525"/>
          <p14:tracePt t="44449" x="1644650" y="1781175"/>
          <p14:tracePt t="44456" x="1651000" y="1781175"/>
          <p14:tracePt t="44464" x="1654175" y="1778000"/>
          <p14:tracePt t="44474" x="1660525" y="1771650"/>
          <p14:tracePt t="44490" x="1670050" y="1755775"/>
          <p14:tracePt t="44507" x="1689100" y="1739900"/>
          <p14:tracePt t="44524" x="1701800" y="1717675"/>
          <p14:tracePt t="44540" x="1708150" y="1689100"/>
          <p14:tracePt t="44557" x="1708150" y="1670050"/>
          <p14:tracePt t="44574" x="1708150" y="1647825"/>
          <p14:tracePt t="44590" x="1708150" y="1638300"/>
          <p14:tracePt t="44607" x="1695450" y="1622425"/>
          <p14:tracePt t="44624" x="1679575" y="1612900"/>
          <p14:tracePt t="44640" x="1670050" y="1597025"/>
          <p14:tracePt t="44643" x="1663700" y="1590675"/>
          <p14:tracePt t="44658" x="1654175" y="1577975"/>
          <p14:tracePt t="44674" x="1644650" y="1562100"/>
          <p14:tracePt t="44690" x="1628775" y="1539875"/>
          <p14:tracePt t="44707" x="1612900" y="1517650"/>
          <p14:tracePt t="44724" x="1603375" y="1501775"/>
          <p14:tracePt t="44740" x="1593850" y="1485900"/>
          <p14:tracePt t="44757" x="1574800" y="1460500"/>
          <p14:tracePt t="44774" x="1565275" y="1447800"/>
          <p14:tracePt t="44790" x="1555750" y="1435100"/>
          <p14:tracePt t="44807" x="1546225" y="1419225"/>
          <p14:tracePt t="44824" x="1536700" y="1409700"/>
          <p14:tracePt t="44841" x="1536700" y="1393825"/>
          <p14:tracePt t="44857" x="1536700" y="1384300"/>
          <p14:tracePt t="44874" x="1536700" y="1374775"/>
          <p14:tracePt t="44891" x="1536700" y="1358900"/>
          <p14:tracePt t="44907" x="1530350" y="1336675"/>
          <p14:tracePt t="44924" x="1517650" y="1314450"/>
          <p14:tracePt t="44940" x="1501775" y="1285875"/>
          <p14:tracePt t="44957" x="1492250" y="1276350"/>
          <p14:tracePt t="44974" x="1492250" y="1266825"/>
          <p14:tracePt t="44991" x="1492250" y="1263650"/>
          <p14:tracePt t="45070" x="1492250" y="1270000"/>
          <p14:tracePt t="45077" x="1495425" y="1273175"/>
          <p14:tracePt t="45091" x="1504950" y="1282700"/>
          <p14:tracePt t="45107" x="1514475" y="1298575"/>
          <p14:tracePt t="45124" x="1524000" y="1308100"/>
          <p14:tracePt t="45140" x="1546225" y="1343025"/>
          <p14:tracePt t="45157" x="1558925" y="1358900"/>
          <p14:tracePt t="45174" x="1568450" y="1374775"/>
          <p14:tracePt t="45191" x="1581150" y="1416050"/>
          <p14:tracePt t="45207" x="1584325" y="1431925"/>
          <p14:tracePt t="45224" x="1590675" y="1450975"/>
          <p14:tracePt t="45241" x="1600200" y="1473200"/>
          <p14:tracePt t="45257" x="1609725" y="1482725"/>
          <p14:tracePt t="45274" x="1622425" y="1504950"/>
          <p14:tracePt t="45290" x="1638300" y="1520825"/>
          <p14:tracePt t="45307" x="1647825" y="1530350"/>
          <p14:tracePt t="45324" x="1651000" y="1539875"/>
          <p14:tracePt t="45341" x="1660525" y="1558925"/>
          <p14:tracePt t="45357" x="1666875" y="1568450"/>
          <p14:tracePt t="45374" x="1676400" y="1577975"/>
          <p14:tracePt t="45375" x="1685925" y="1584325"/>
          <p14:tracePt t="45390" x="1695450" y="1593850"/>
          <p14:tracePt t="45407" x="1708150" y="1609725"/>
          <p14:tracePt t="45424" x="1720850" y="1625600"/>
          <p14:tracePt t="45440" x="1736725" y="1635125"/>
          <p14:tracePt t="45457" x="1743075" y="1635125"/>
          <p14:tracePt t="45475" x="1755775" y="1638300"/>
          <p14:tracePt t="45491" x="1765300" y="1638300"/>
          <p14:tracePt t="45507" x="1774825" y="1644650"/>
          <p14:tracePt t="45524" x="1797050" y="1660525"/>
          <p14:tracePt t="45540" x="1806575" y="1660525"/>
          <p14:tracePt t="45557" x="1816100" y="1666875"/>
          <p14:tracePt t="45574" x="1835150" y="1666875"/>
          <p14:tracePt t="45590" x="1844675" y="1666875"/>
          <p14:tracePt t="45607" x="1857375" y="1666875"/>
          <p14:tracePt t="45646" x="1860550" y="1666875"/>
          <p14:tracePt t="45845" x="1860550" y="1670050"/>
          <p14:tracePt t="45852" x="1870075" y="1676400"/>
          <p14:tracePt t="45858" x="1870075" y="1679575"/>
          <p14:tracePt t="45873" x="1876425" y="1689100"/>
          <p14:tracePt t="45890" x="1876425" y="1698625"/>
          <p14:tracePt t="45907" x="1876425" y="1704975"/>
          <p14:tracePt t="45958" x="1873250" y="1704975"/>
          <p14:tracePt t="45966" x="1863725" y="1704975"/>
          <p14:tracePt t="45974" x="1860550" y="1704975"/>
          <p14:tracePt t="45991" x="1844675" y="1704975"/>
          <p14:tracePt t="46007" x="1819275" y="1695450"/>
          <p14:tracePt t="46008" x="1793875" y="1689100"/>
          <p14:tracePt t="46023" x="1755775" y="1670050"/>
          <p14:tracePt t="46040" x="1689100" y="1635125"/>
          <p14:tracePt t="46057" x="1622425" y="1603375"/>
          <p14:tracePt t="46058" x="1584325" y="1587500"/>
          <p14:tracePt t="46074" x="1517650" y="1552575"/>
          <p14:tracePt t="46090" x="1479550" y="1539875"/>
          <p14:tracePt t="46107" x="1419225" y="1492250"/>
          <p14:tracePt t="46123" x="1371600" y="1466850"/>
          <p14:tracePt t="46140" x="1346200" y="1425575"/>
          <p14:tracePt t="46157" x="1301750" y="1390650"/>
          <p14:tracePt t="46173" x="1270000" y="1355725"/>
          <p14:tracePt t="46190" x="1260475" y="1346200"/>
          <p14:tracePt t="46207" x="1241425" y="1327150"/>
          <p14:tracePt t="46223" x="1228725" y="1298575"/>
          <p14:tracePt t="46240" x="1212850" y="1282700"/>
          <p14:tracePt t="46257" x="1200150" y="1241425"/>
          <p14:tracePt t="46273" x="1200150" y="1219200"/>
          <p14:tracePt t="46290" x="1193800" y="1196975"/>
          <p14:tracePt t="46307" x="1184275" y="1162050"/>
          <p14:tracePt t="46323" x="1171575" y="1130300"/>
          <p14:tracePt t="46341" x="1152525" y="1108075"/>
          <p14:tracePt t="46357" x="1136650" y="1085850"/>
          <p14:tracePt t="46373" x="1127125" y="1076325"/>
          <p14:tracePt t="46390" x="1127125" y="1073150"/>
          <p14:tracePt t="46407" x="1123950" y="1066800"/>
          <p14:tracePt t="46424" x="1117600" y="1063625"/>
          <p14:tracePt t="46440" x="1117600" y="1057275"/>
          <p14:tracePt t="46457" x="1108075" y="1054100"/>
          <p14:tracePt t="46550" x="1108075" y="1060450"/>
          <p14:tracePt t="46557" x="1108075" y="1063625"/>
          <p14:tracePt t="46564" x="1108075" y="1069975"/>
          <p14:tracePt t="46574" x="1108075" y="1073150"/>
          <p14:tracePt t="46590" x="1120775" y="1092200"/>
          <p14:tracePt t="46607" x="1139825" y="1133475"/>
          <p14:tracePt t="46624" x="1165225" y="1165225"/>
          <p14:tracePt t="46640" x="1196975" y="1196975"/>
          <p14:tracePt t="46657" x="1241425" y="1254125"/>
          <p14:tracePt t="46674" x="1270000" y="1301750"/>
          <p14:tracePt t="46692" x="1292225" y="1333500"/>
          <p14:tracePt t="46693" x="1314450" y="1352550"/>
          <p14:tracePt t="46708" x="1336675" y="1377950"/>
          <p14:tracePt t="46724" x="1355725" y="1393825"/>
          <p14:tracePt t="46740" x="1377950" y="1412875"/>
          <p14:tracePt t="46757" x="1390650" y="1422400"/>
          <p14:tracePt t="46773" x="1403350" y="1425575"/>
          <p14:tracePt t="46790" x="1416050" y="1425575"/>
          <p14:tracePt t="46820" x="1416050" y="1431925"/>
          <p14:tracePt t="46827" x="1416050" y="1435100"/>
          <p14:tracePt t="46840" x="1416050" y="1441450"/>
          <p14:tracePt t="46857" x="1422400" y="1460500"/>
          <p14:tracePt t="46874" x="1431925" y="1473200"/>
          <p14:tracePt t="46890" x="1447800" y="1504950"/>
          <p14:tracePt t="46906" x="1473200" y="1536700"/>
          <p14:tracePt t="46923" x="1498600" y="1568450"/>
          <p14:tracePt t="46940" x="1543050" y="1612900"/>
          <p14:tracePt t="46956" x="1568450" y="1644650"/>
          <p14:tracePt t="46974" x="1593850" y="1670050"/>
          <p14:tracePt t="46990" x="1609725" y="1689100"/>
          <p14:tracePt t="47006" x="1619250" y="1704975"/>
          <p14:tracePt t="47024" x="1625600" y="1714500"/>
          <p14:tracePt t="47040" x="1625600" y="1727200"/>
          <p14:tracePt t="47083" x="1625600" y="1724025"/>
          <p14:tracePt t="47090" x="1625600" y="1717675"/>
          <p14:tracePt t="47097" x="1622425" y="1714500"/>
          <p14:tracePt t="47106" x="1619250" y="1708150"/>
          <p14:tracePt t="47123" x="1606550" y="1692275"/>
          <p14:tracePt t="47140" x="1581150" y="1679575"/>
          <p14:tracePt t="47157" x="1558925" y="1666875"/>
          <p14:tracePt t="47174" x="1533525" y="1654175"/>
          <p14:tracePt t="47190" x="1498600" y="1631950"/>
          <p14:tracePt t="47207" x="1489075" y="1622425"/>
          <p14:tracePt t="47224" x="1479550" y="1612900"/>
          <p14:tracePt t="47240" x="1463675" y="1612900"/>
          <p14:tracePt t="47257" x="1454150" y="1603375"/>
          <p14:tracePt t="47274" x="1444625" y="1603375"/>
          <p14:tracePt t="47290" x="1422400" y="1581150"/>
          <p14:tracePt t="47306" x="1412875" y="1571625"/>
          <p14:tracePt t="47324" x="1403350" y="1565275"/>
          <p14:tracePt t="47340" x="1390650" y="1552575"/>
          <p14:tracePt t="47357" x="1371600" y="1533525"/>
          <p14:tracePt t="47374" x="1362075" y="1530350"/>
          <p14:tracePt t="47375" x="1358900" y="1530350"/>
          <p14:tracePt t="47391" x="1349375" y="1530350"/>
          <p14:tracePt t="47407" x="1339850" y="1524000"/>
          <p14:tracePt t="47460" x="1327150" y="1520825"/>
          <p14:tracePt t="47481" x="1327150" y="1514475"/>
          <p14:tracePt t="47496" x="1323975" y="1514475"/>
          <p14:tracePt t="47588" x="1336675" y="1514475"/>
          <p14:tracePt t="47595" x="1339850" y="1514475"/>
          <p14:tracePt t="47607" x="1346200" y="1514475"/>
          <p14:tracePt t="47624" x="1358900" y="1514475"/>
          <p14:tracePt t="47640" x="1368425" y="1514475"/>
          <p14:tracePt t="47657" x="1374775" y="1514475"/>
          <p14:tracePt t="47709" x="1374775" y="1511300"/>
          <p14:tracePt t="47716" x="1374775" y="1498600"/>
          <p14:tracePt t="47723" x="1371600" y="1473200"/>
          <p14:tracePt t="47740" x="1355725" y="1409700"/>
          <p14:tracePt t="47757" x="1336675" y="1355725"/>
          <p14:tracePt t="47773" x="1279525" y="1225550"/>
          <p14:tracePt t="47790" x="1250950" y="1158875"/>
          <p14:tracePt t="47807" x="1212850" y="1092200"/>
          <p14:tracePt t="47824" x="1174750" y="1031875"/>
          <p14:tracePt t="47840" x="1143000" y="1006475"/>
          <p14:tracePt t="47857" x="1117600" y="996950"/>
          <p14:tracePt t="47873" x="1082675" y="971550"/>
          <p14:tracePt t="47890" x="1073150" y="962025"/>
          <p14:tracePt t="47907" x="1063625" y="962025"/>
          <p14:tracePt t="47923" x="1057275" y="962025"/>
          <p14:tracePt t="47940" x="1076325" y="962025"/>
          <p14:tracePt t="47957" x="1146175" y="965200"/>
          <p14:tracePt t="47973" x="1254125" y="1009650"/>
          <p14:tracePt t="47990" x="1320800" y="1047750"/>
          <p14:tracePt t="48007" x="1390650" y="1104900"/>
          <p14:tracePt t="48023" x="1460500" y="1152525"/>
          <p14:tracePt t="48040" x="1498600" y="1177925"/>
          <p14:tracePt t="48057" x="1517650" y="1193800"/>
          <p14:tracePt t="48058" x="1520825" y="1200150"/>
          <p14:tracePt t="48073" x="1527175" y="1209675"/>
          <p14:tracePt t="48090" x="1527175" y="1219200"/>
          <p14:tracePt t="48107" x="1524000" y="1222375"/>
          <p14:tracePt t="48123" x="1514475" y="1222375"/>
          <p14:tracePt t="48140" x="1498600" y="1222375"/>
          <p14:tracePt t="48157" x="1450975" y="1190625"/>
          <p14:tracePt t="48173" x="1403350" y="1165225"/>
          <p14:tracePt t="48190" x="1371600" y="1123950"/>
          <p14:tracePt t="48207" x="1333500" y="1108075"/>
          <p14:tracePt t="48224" x="1323975" y="1101725"/>
          <p14:tracePt t="48240" x="1314450" y="1101725"/>
          <p14:tracePt t="48257" x="1298575" y="1104900"/>
          <p14:tracePt t="48274" x="1298575" y="1114425"/>
          <p14:tracePt t="48289" x="1314450" y="1143000"/>
          <p14:tracePt t="48308" x="1346200" y="1203325"/>
          <p14:tracePt t="48323" x="1384300" y="1282700"/>
          <p14:tracePt t="48340" x="1419225" y="1368425"/>
          <p14:tracePt t="48357" x="1470025" y="1466850"/>
          <p14:tracePt t="48373" x="1489075" y="1511300"/>
          <p14:tracePt t="48390" x="1501775" y="1543050"/>
          <p14:tracePt t="48407" x="1520825" y="1577975"/>
          <p14:tracePt t="48423" x="1524000" y="1587500"/>
          <p14:tracePt t="48440" x="1524000" y="1597025"/>
          <p14:tracePt t="48457" x="1524000" y="1612900"/>
          <p14:tracePt t="48473" x="1508125" y="1612900"/>
          <p14:tracePt t="48490" x="1498600" y="1612900"/>
          <p14:tracePt t="48506" x="1482725" y="1606550"/>
          <p14:tracePt t="48523" x="1473200" y="1593850"/>
          <p14:tracePt t="48540" x="1457325" y="1584325"/>
          <p14:tracePt t="48556" x="1441450" y="1565275"/>
          <p14:tracePt t="48573" x="1431925" y="1543050"/>
          <p14:tracePt t="48591" x="1422400" y="1533525"/>
          <p14:tracePt t="48592" x="1409700" y="1527175"/>
          <p14:tracePt t="48607" x="1409700" y="1517650"/>
          <p14:tracePt t="48623" x="1409700" y="1501775"/>
          <p14:tracePt t="48640" x="1409700" y="1492250"/>
          <p14:tracePt t="48657" x="1409700" y="1476375"/>
          <p14:tracePt t="48726" x="1419225" y="1476375"/>
          <p14:tracePt t="48734" x="1422400" y="1479550"/>
          <p14:tracePt t="48741" x="1428750" y="1482725"/>
          <p14:tracePt t="48757" x="1450975" y="1495425"/>
          <p14:tracePt t="48773" x="1489075" y="1527175"/>
          <p14:tracePt t="48790" x="1530350" y="1552575"/>
          <p14:tracePt t="48807" x="1597025" y="1600200"/>
          <p14:tracePt t="48823" x="1625600" y="1625600"/>
          <p14:tracePt t="48840" x="1644650" y="1657350"/>
          <p14:tracePt t="48840" x="1657350" y="1670050"/>
          <p14:tracePt t="48857" x="1670050" y="1692275"/>
          <p14:tracePt t="48873" x="1670050" y="1714500"/>
          <p14:tracePt t="48890" x="1670050" y="1730375"/>
          <p14:tracePt t="48906" x="1670050" y="1739900"/>
          <p14:tracePt t="48923" x="1670050" y="1755775"/>
          <p14:tracePt t="48940" x="1651000" y="1768475"/>
          <p14:tracePt t="48956" x="1641475" y="1768475"/>
          <p14:tracePt t="48973" x="1631950" y="1768475"/>
          <p14:tracePt t="48990" x="1600200" y="1768475"/>
          <p14:tracePt t="49006" x="1577975" y="1768475"/>
          <p14:tracePt t="49023" x="1549400" y="1768475"/>
          <p14:tracePt t="49040" x="1514475" y="1768475"/>
          <p14:tracePt t="49056" x="1485900" y="1755775"/>
          <p14:tracePt t="49073" x="1460500" y="1736725"/>
          <p14:tracePt t="49090" x="1403350" y="1704975"/>
          <p14:tracePt t="49106" x="1371600" y="1673225"/>
          <p14:tracePt t="49123" x="1346200" y="1660525"/>
          <p14:tracePt t="49140" x="1304925" y="1638300"/>
          <p14:tracePt t="49157" x="1285875" y="1619250"/>
          <p14:tracePt t="49173" x="1276350" y="1609725"/>
          <p14:tracePt t="49190" x="1257300" y="1603375"/>
          <p14:tracePt t="49206" x="1247775" y="1603375"/>
          <p14:tracePt t="49223" x="1238250" y="1603375"/>
          <p14:tracePt t="49240" x="1228725" y="1603375"/>
          <p14:tracePt t="51026" x="1282700" y="1651000"/>
          <p14:tracePt t="51033" x="1384300" y="1743075"/>
          <p14:tracePt t="51040" x="1549400" y="1857375"/>
          <p14:tracePt t="51056" x="1768475" y="2025650"/>
          <p14:tracePt t="51078" x="2070100" y="2266950"/>
          <p14:tracePt t="51098" x="2368550" y="2495550"/>
          <p14:tracePt t="51126" x="2689225" y="2740025"/>
          <p14:tracePt t="51159" x="2892425" y="2914650"/>
          <p14:tracePt t="51175" x="2981325" y="2981325"/>
          <p14:tracePt t="51190" x="3022600" y="3006725"/>
          <p14:tracePt t="51206" x="3038475" y="3016250"/>
          <p14:tracePt t="51223" x="3054350" y="3028950"/>
          <p14:tracePt t="51240" x="3054350" y="3044825"/>
          <p14:tracePt t="51318" x="3054350" y="3048000"/>
          <p14:tracePt t="51326" x="3054350" y="3054350"/>
          <p14:tracePt t="51340" x="3054350" y="3063875"/>
          <p14:tracePt t="51356" x="3060700" y="3073400"/>
          <p14:tracePt t="51373" x="3076575" y="3095625"/>
          <p14:tracePt t="51389" x="3127375" y="3133725"/>
          <p14:tracePt t="51406" x="3159125" y="3165475"/>
          <p14:tracePt t="51423" x="3190875" y="3190875"/>
          <p14:tracePt t="51439" x="3206750" y="3209925"/>
          <p14:tracePt t="51456" x="3216275" y="3219450"/>
          <p14:tracePt t="51474" x="3235325" y="3219450"/>
          <p14:tracePt t="51489" x="3241675" y="3213100"/>
          <p14:tracePt t="51506" x="3251200" y="3178175"/>
          <p14:tracePt t="51524" x="3270250" y="3105150"/>
          <p14:tracePt t="51539" x="3295650" y="3028950"/>
          <p14:tracePt t="51556" x="3311525" y="2924175"/>
          <p14:tracePt t="51573" x="3327400" y="2784475"/>
          <p14:tracePt t="51589" x="3381375" y="2581275"/>
          <p14:tracePt t="51606" x="3448050" y="2381250"/>
          <p14:tracePt t="51624" x="3590925" y="2108200"/>
          <p14:tracePt t="51639" x="3686175" y="1917700"/>
          <p14:tracePt t="51658" x="3768725" y="1749425"/>
          <p14:tracePt t="51659" x="3806825" y="1676400"/>
          <p14:tracePt t="51673" x="3886200" y="1539875"/>
          <p14:tracePt t="51690" x="3981450" y="1371600"/>
          <p14:tracePt t="51706" x="4051300" y="1247775"/>
          <p14:tracePt t="51723" x="4149725" y="1060450"/>
          <p14:tracePt t="51739" x="4194175" y="930275"/>
          <p14:tracePt t="51756" x="4225925" y="831850"/>
          <p14:tracePt t="51773" x="4232275" y="733425"/>
          <p14:tracePt t="51789" x="4229100" y="663575"/>
          <p14:tracePt t="51806" x="4216400" y="590550"/>
          <p14:tracePt t="51823" x="4171950" y="495300"/>
          <p14:tracePt t="51839" x="4143375" y="438150"/>
          <p14:tracePt t="51856" x="4102100" y="396875"/>
          <p14:tracePt t="51873" x="4019550" y="304800"/>
          <p14:tracePt t="51889" x="3946525" y="247650"/>
          <p14:tracePt t="51906" x="3873500" y="174625"/>
          <p14:tracePt t="51923" x="3749675" y="85725"/>
          <p14:tracePt t="51940" x="3679825" y="47625"/>
          <p14:tracePt t="51956" x="3606800" y="31750"/>
          <p14:tracePt t="51973" x="3498850" y="25400"/>
          <p14:tracePt t="51989" x="3416300" y="38100"/>
          <p14:tracePt t="52007" x="3305175" y="79375"/>
          <p14:tracePt t="52023" x="3165475" y="136525"/>
          <p14:tracePt t="52040" x="3086100" y="174625"/>
          <p14:tracePt t="52057" x="3009900" y="206375"/>
          <p14:tracePt t="52073" x="2911475" y="260350"/>
          <p14:tracePt t="52089" x="2844800" y="298450"/>
          <p14:tracePt t="52106" x="2790825" y="349250"/>
          <p14:tracePt t="52123" x="2705100" y="450850"/>
          <p14:tracePt t="52139" x="2647950" y="523875"/>
          <p14:tracePt t="52156" x="2603500" y="593725"/>
          <p14:tracePt t="52157" x="2578100" y="631825"/>
          <p14:tracePt t="52173" x="2520950" y="723900"/>
          <p14:tracePt t="52189" x="2470150" y="825500"/>
          <p14:tracePt t="52207" x="2438400" y="962025"/>
          <p14:tracePt t="52223" x="2438400" y="1041400"/>
          <p14:tracePt t="52240" x="2438400" y="1158875"/>
          <p14:tracePt t="52257" x="2460625" y="1323975"/>
          <p14:tracePt t="52272" x="2476500" y="1409700"/>
          <p14:tracePt t="52289" x="2498725" y="1495425"/>
          <p14:tracePt t="52307" x="2520950" y="1597025"/>
          <p14:tracePt t="52323" x="2533650" y="1641475"/>
          <p14:tracePt t="52339" x="2540000" y="1663700"/>
          <p14:tracePt t="52357" x="2565400" y="1708150"/>
          <p14:tracePt t="52373" x="2574925" y="1730375"/>
          <p14:tracePt t="52389" x="2593975" y="1755775"/>
          <p14:tracePt t="52407" x="2632075" y="1806575"/>
          <p14:tracePt t="52423" x="2663825" y="1892300"/>
          <p14:tracePt t="52439" x="2727325" y="2028825"/>
          <p14:tracePt t="52456" x="2778125" y="2219325"/>
          <p14:tracePt t="52473" x="2832100" y="2352675"/>
          <p14:tracePt t="52490" x="2895600" y="2508250"/>
          <p14:tracePt t="52507" x="2974975" y="2692400"/>
          <p14:tracePt t="52523" x="3028950" y="2825750"/>
          <p14:tracePt t="52539" x="3070225" y="2936875"/>
          <p14:tracePt t="52556" x="3114675" y="3041650"/>
          <p14:tracePt t="52573" x="3146425" y="3101975"/>
          <p14:tracePt t="52589" x="3159125" y="3140075"/>
          <p14:tracePt t="52606" x="3175000" y="3175000"/>
          <p14:tracePt t="52623" x="3181350" y="3190875"/>
          <p14:tracePt t="52639" x="3187700" y="3200400"/>
          <p14:tracePt t="52656" x="3187700" y="3216275"/>
          <p14:tracePt t="52706" x="3197225" y="3213100"/>
          <p14:tracePt t="52713" x="3203575" y="3206750"/>
          <p14:tracePt t="52723" x="3206750" y="3197225"/>
          <p14:tracePt t="52741" x="3228975" y="3124200"/>
          <p14:tracePt t="52756" x="3241675" y="3041650"/>
          <p14:tracePt t="52773" x="3263900" y="2965450"/>
          <p14:tracePt t="52789" x="3273425" y="2908300"/>
          <p14:tracePt t="52806" x="3273425" y="2867025"/>
          <p14:tracePt t="52823" x="3273425" y="2844800"/>
          <p14:tracePt t="52839" x="3260725" y="2828925"/>
          <p14:tracePt t="52856" x="3251200" y="2816225"/>
          <p14:tracePt t="52873" x="3251200" y="2806700"/>
          <p14:tracePt t="52889" x="3244850" y="2797175"/>
          <p14:tracePt t="52890" x="3241675" y="2790825"/>
          <p14:tracePt t="52906" x="3235325" y="2774950"/>
          <p14:tracePt t="52923" x="3225800" y="2765425"/>
          <p14:tracePt t="52940" x="3203575" y="2736850"/>
          <p14:tracePt t="52956" x="3190875" y="2720975"/>
          <p14:tracePt t="52972" x="3181350" y="2711450"/>
          <p14:tracePt t="52990" x="3171825" y="2698750"/>
          <p14:tracePt t="53006" x="3155950" y="2686050"/>
          <p14:tracePt t="53023" x="3152775" y="2670175"/>
          <p14:tracePt t="53040" x="3143250" y="2651125"/>
          <p14:tracePt t="53056" x="3136900" y="2641600"/>
          <p14:tracePt t="53073" x="3133725" y="2619375"/>
          <p14:tracePt t="53089" x="3133725" y="2606675"/>
          <p14:tracePt t="53106" x="3133725" y="2593975"/>
          <p14:tracePt t="53123" x="3133725" y="2584450"/>
          <p14:tracePt t="53139" x="3133725" y="2565400"/>
          <p14:tracePt t="53156" x="3133725" y="2555875"/>
          <p14:tracePt t="53173" x="3133725" y="2546350"/>
          <p14:tracePt t="53189" x="3133725" y="2527300"/>
          <p14:tracePt t="53206" x="3133725" y="2520950"/>
          <p14:tracePt t="53396" x="3133725" y="2524125"/>
          <p14:tracePt t="53403" x="3133725" y="2533650"/>
          <p14:tracePt t="53410" x="3133725" y="2536825"/>
          <p14:tracePt t="53424" x="3133725" y="2546350"/>
          <p14:tracePt t="53439" x="3133725" y="2559050"/>
          <p14:tracePt t="53456" x="3133725" y="2568575"/>
          <p14:tracePt t="53472" x="3133725" y="2587625"/>
          <p14:tracePt t="53489" x="3133725" y="2603500"/>
          <p14:tracePt t="53506" x="3133725" y="2613025"/>
          <p14:tracePt t="53523" x="3133725" y="2622550"/>
          <p14:tracePt t="53524" x="3133725" y="2632075"/>
          <p14:tracePt t="53539" x="3133725" y="2638425"/>
          <p14:tracePt t="53638" x="3133725" y="2635250"/>
          <p14:tracePt t="53645" x="3133725" y="2625725"/>
          <p14:tracePt t="53656" x="3133725" y="2622550"/>
          <p14:tracePt t="53673" x="3133725" y="2600325"/>
          <p14:tracePt t="53689" x="3133725" y="2590800"/>
          <p14:tracePt t="53706" x="3133725" y="2574925"/>
          <p14:tracePt t="53723" x="3133725" y="2562225"/>
          <p14:tracePt t="53739" x="3133725" y="2552700"/>
          <p14:tracePt t="53756" x="3133725" y="2546350"/>
          <p14:tracePt t="54094" x="3133725" y="2549525"/>
          <p14:tracePt t="54101" x="3133725" y="2552700"/>
          <p14:tracePt t="54108" x="3133725" y="2559050"/>
          <p14:tracePt t="54123" x="3133725" y="2568575"/>
          <p14:tracePt t="54158" x="3127375" y="2568575"/>
          <p14:tracePt t="55503" x="3140075" y="2574925"/>
          <p14:tracePt t="55510" x="3168650" y="2581275"/>
          <p14:tracePt t="55524" x="3222625" y="2593975"/>
          <p14:tracePt t="55540" x="3276600" y="2593975"/>
          <p14:tracePt t="55556" x="3321050" y="2593975"/>
          <p14:tracePt t="55573" x="3346450" y="2590800"/>
          <p14:tracePt t="55606" x="3362325" y="2568575"/>
          <p14:tracePt t="55639" x="3346450" y="2501900"/>
          <p14:tracePt t="55656" x="3321050" y="2479675"/>
          <p14:tracePt t="55673" x="3276600" y="2435225"/>
          <p14:tracePt t="55689" x="3238500" y="2416175"/>
          <p14:tracePt t="55706" x="3200400" y="2387600"/>
          <p14:tracePt t="55723" x="3117850" y="2362200"/>
          <p14:tracePt t="55739" x="3073400" y="2349500"/>
          <p14:tracePt t="55756" x="3028950" y="2349500"/>
          <p14:tracePt t="55773" x="2974975" y="2349500"/>
          <p14:tracePt t="55789" x="2946400" y="2349500"/>
          <p14:tracePt t="55806" x="2901950" y="2349500"/>
          <p14:tracePt t="55823" x="2847975" y="2349500"/>
          <p14:tracePt t="55839" x="2809875" y="2349500"/>
          <p14:tracePt t="55856" x="2781300" y="2349500"/>
          <p14:tracePt t="55872" x="2733675" y="2343150"/>
          <p14:tracePt t="55889" x="2711450" y="2343150"/>
          <p14:tracePt t="55906" x="2679700" y="2330450"/>
          <p14:tracePt t="55922" x="2644775" y="2311400"/>
          <p14:tracePt t="55939" x="2616200" y="2311400"/>
          <p14:tracePt t="55956" x="2587625" y="2311400"/>
          <p14:tracePt t="55972" x="2546350" y="2311400"/>
          <p14:tracePt t="55989" x="2530475" y="2311400"/>
          <p14:tracePt t="56006" x="2514600" y="2314575"/>
          <p14:tracePt t="56023" x="2505075" y="2333625"/>
          <p14:tracePt t="56039" x="2505075" y="2343150"/>
          <p14:tracePt t="56056" x="2505075" y="2352675"/>
          <p14:tracePt t="56073" x="2536825" y="2368550"/>
          <p14:tracePt t="56089" x="2574925" y="2403475"/>
          <p14:tracePt t="56105" x="2660650" y="2432050"/>
          <p14:tracePt t="56123" x="2819400" y="2466975"/>
          <p14:tracePt t="56139" x="2901950" y="2473325"/>
          <p14:tracePt t="56156" x="2962275" y="2473325"/>
          <p14:tracePt t="56173" x="3076575" y="2470150"/>
          <p14:tracePt t="56190" x="3162300" y="2444750"/>
          <p14:tracePt t="56207" x="3254375" y="2425700"/>
          <p14:tracePt t="56223" x="3298825" y="2413000"/>
          <p14:tracePt t="56239" x="3343275" y="2400300"/>
          <p14:tracePt t="56256" x="3406775" y="2374900"/>
          <p14:tracePt t="56272" x="3438525" y="2355850"/>
          <p14:tracePt t="56289" x="3476625" y="2336800"/>
          <p14:tracePt t="56305" x="3514725" y="2305050"/>
          <p14:tracePt t="56306" x="3533775" y="2292350"/>
          <p14:tracePt t="56323" x="3575050" y="2257425"/>
          <p14:tracePt t="56339" x="3613150" y="2232025"/>
          <p14:tracePt t="56356" x="3660775" y="2212975"/>
          <p14:tracePt t="56372" x="3698875" y="2209800"/>
          <p14:tracePt t="56389" x="3743325" y="2209800"/>
          <p14:tracePt t="56406" x="3806825" y="2193925"/>
          <p14:tracePt t="56423" x="3851275" y="2181225"/>
          <p14:tracePt t="56439" x="3889375" y="2181225"/>
          <p14:tracePt t="56456" x="3921125" y="2181225"/>
          <p14:tracePt t="56472" x="3930650" y="2181225"/>
          <p14:tracePt t="56489" x="3937000" y="2181225"/>
          <p14:tracePt t="56506" x="3937000" y="2184400"/>
          <p14:tracePt t="56522" x="3937000" y="2200275"/>
          <p14:tracePt t="56539" x="3930650" y="2209800"/>
          <p14:tracePt t="56556" x="3908425" y="2225675"/>
          <p14:tracePt t="56572" x="3879850" y="2232025"/>
          <p14:tracePt t="56589" x="3857625" y="2232025"/>
          <p14:tracePt t="56606" x="3810000" y="2232025"/>
          <p14:tracePt t="56622" x="3787775" y="2222500"/>
          <p14:tracePt t="56639" x="3756025" y="2209800"/>
          <p14:tracePt t="56656" x="3740150" y="2168525"/>
          <p14:tracePt t="56673" x="3733800" y="2124075"/>
          <p14:tracePt t="56689" x="3733800" y="2073275"/>
          <p14:tracePt t="56706" x="3740150" y="1946275"/>
          <p14:tracePt t="56722" x="3756025" y="1838325"/>
          <p14:tracePt t="56739" x="3771900" y="1720850"/>
          <p14:tracePt t="56756" x="3771900" y="1622425"/>
          <p14:tracePt t="56772" x="3771900" y="1565275"/>
          <p14:tracePt t="56789" x="3771900" y="1511300"/>
          <p14:tracePt t="56806" x="3771900" y="1479550"/>
          <p14:tracePt t="56822" x="3771900" y="1463675"/>
          <p14:tracePt t="56839" x="3771900" y="1460500"/>
          <p14:tracePt t="56868" x="3768725" y="1460500"/>
          <p14:tracePt t="56876" x="3765550" y="1460500"/>
          <p14:tracePt t="56889" x="3759200" y="1460500"/>
          <p14:tracePt t="56906" x="3746500" y="1460500"/>
          <p14:tracePt t="56922" x="3730625" y="1460500"/>
          <p14:tracePt t="56939" x="3721100" y="1460500"/>
          <p14:tracePt t="56940" x="3714750" y="1473200"/>
          <p14:tracePt t="56956" x="3705225" y="1482725"/>
          <p14:tracePt t="56972" x="3695700" y="1492250"/>
          <p14:tracePt t="56990" x="3673475" y="1527175"/>
          <p14:tracePt t="57006" x="3660775" y="1571625"/>
          <p14:tracePt t="57022" x="3644900" y="1647825"/>
          <p14:tracePt t="57040" x="3632200" y="1755775"/>
          <p14:tracePt t="57056" x="3632200" y="1793875"/>
          <p14:tracePt t="57072" x="3632200" y="1838325"/>
          <p14:tracePt t="57823" x="3641725" y="1892300"/>
          <p14:tracePt t="57829" x="3660775" y="1962150"/>
          <p14:tracePt t="57839" x="3676650" y="2022475"/>
          <p14:tracePt t="57856" x="3692525" y="2108200"/>
          <p14:tracePt t="57873" x="3721100" y="2200275"/>
          <p14:tracePt t="57889" x="3733800" y="2254250"/>
          <p14:tracePt t="57922" x="3759200" y="2339975"/>
          <p14:tracePt t="57956" x="3759200" y="2381250"/>
          <p14:tracePt t="57972" x="3759200" y="2393950"/>
          <p14:tracePt t="57989" x="3759200" y="2403475"/>
          <p14:tracePt t="58006" x="3759200" y="2419350"/>
          <p14:tracePt t="58079" x="3752850" y="2419350"/>
          <p14:tracePt t="58086" x="3749675" y="2419350"/>
          <p14:tracePt t="58100" x="3743325" y="2419350"/>
          <p14:tracePt t="58121" x="3740150" y="2419350"/>
          <p14:tracePt t="58128" x="3733800" y="2419350"/>
          <p14:tracePt t="58139" x="3733800" y="2425700"/>
          <p14:tracePt t="58157" x="3727450" y="2428875"/>
          <p14:tracePt t="58172" x="3724275" y="2438400"/>
          <p14:tracePt t="58189" x="3708400" y="2447925"/>
          <p14:tracePt t="58206" x="3698875" y="2463800"/>
          <p14:tracePt t="58207" x="3692525" y="2470150"/>
          <p14:tracePt t="58222" x="3683000" y="2479675"/>
          <p14:tracePt t="58239" x="3660775" y="2489200"/>
          <p14:tracePt t="58257" x="3581400" y="2511425"/>
          <p14:tracePt t="58273" x="3514725" y="2533650"/>
          <p14:tracePt t="58289" x="3454400" y="2540000"/>
          <p14:tracePt t="58306" x="3368675" y="2540000"/>
          <p14:tracePt t="58322" x="3298825" y="2540000"/>
          <p14:tracePt t="58339" x="3225800" y="2533650"/>
          <p14:tracePt t="58356" x="3133725" y="2505075"/>
          <p14:tracePt t="58372" x="3076575" y="2492375"/>
          <p14:tracePt t="58389" x="3025775" y="2479675"/>
          <p14:tracePt t="58406" x="2962275" y="2460625"/>
          <p14:tracePt t="58422" x="2921000" y="2435225"/>
          <p14:tracePt t="58439" x="2895600" y="2409825"/>
          <p14:tracePt t="58456" x="2854325" y="2378075"/>
          <p14:tracePt t="58472" x="2828925" y="2368550"/>
          <p14:tracePt t="58489" x="2819400" y="2359025"/>
          <p14:tracePt t="58506" x="2794000" y="2346325"/>
          <p14:tracePt t="58522" x="2778125" y="2346325"/>
          <p14:tracePt t="58539" x="2762250" y="2346325"/>
          <p14:tracePt t="58556" x="2736850" y="2343150"/>
          <p14:tracePt t="58572" x="2727325" y="2336800"/>
          <p14:tracePt t="58589" x="2705100" y="2320925"/>
          <p14:tracePt t="58605" x="2676525" y="2308225"/>
          <p14:tracePt t="58622" x="2667000" y="2305050"/>
          <p14:tracePt t="58639" x="2657475" y="2298700"/>
          <p14:tracePt t="58656" x="2638425" y="2298700"/>
          <p14:tracePt t="58673" x="2625725" y="2298700"/>
          <p14:tracePt t="58689" x="2616200" y="2298700"/>
          <p14:tracePt t="58706" x="2613025" y="2298700"/>
          <p14:tracePt t="58723" x="2606675" y="2298700"/>
          <p14:tracePt t="58812" x="2609850" y="2298700"/>
          <p14:tracePt t="58819" x="2613025" y="2298700"/>
          <p14:tracePt t="58827" x="2619375" y="2301875"/>
          <p14:tracePt t="58840" x="2628900" y="2311400"/>
          <p14:tracePt t="58856" x="2651125" y="2320925"/>
          <p14:tracePt t="58872" x="2667000" y="2339975"/>
          <p14:tracePt t="58890" x="2708275" y="2355850"/>
          <p14:tracePt t="58905" x="2740025" y="2368550"/>
          <p14:tracePt t="58922" x="2794000" y="2381250"/>
          <p14:tracePt t="58939" x="2857500" y="2403475"/>
          <p14:tracePt t="58940" x="2886075" y="2409825"/>
          <p14:tracePt t="58955" x="2949575" y="2425700"/>
          <p14:tracePt t="58972" x="3009900" y="2432050"/>
          <p14:tracePt t="58989" x="3073400" y="2444750"/>
          <p14:tracePt t="59005" x="3117850" y="2451100"/>
          <p14:tracePt t="59023" x="3155950" y="2457450"/>
          <p14:tracePt t="59039" x="3216275" y="2457450"/>
          <p14:tracePt t="59055" x="3260725" y="2457450"/>
          <p14:tracePt t="59072" x="3321050" y="2457450"/>
          <p14:tracePt t="59090" x="3390900" y="2457450"/>
          <p14:tracePt t="59105" x="3419475" y="2457450"/>
          <p14:tracePt t="59123" x="3451225" y="2457450"/>
          <p14:tracePt t="59140" x="3476625" y="2457450"/>
          <p14:tracePt t="59156" x="3492500" y="2457450"/>
          <p14:tracePt t="59172" x="3502025" y="2457450"/>
          <p14:tracePt t="59189" x="3527425" y="2457450"/>
          <p14:tracePt t="59205" x="3556000" y="2457450"/>
          <p14:tracePt t="59222" x="3581400" y="2447925"/>
          <p14:tracePt t="59239" x="3629025" y="2428875"/>
          <p14:tracePt t="59255" x="3654425" y="2397125"/>
          <p14:tracePt t="59272" x="3673475" y="2374900"/>
          <p14:tracePt t="59288" x="3698875" y="2330450"/>
          <p14:tracePt t="59305" x="3714750" y="2308225"/>
          <p14:tracePt t="59322" x="3727450" y="2286000"/>
          <p14:tracePt t="59339" x="3771900" y="2241550"/>
          <p14:tracePt t="59356" x="3810000" y="2206625"/>
          <p14:tracePt t="59372" x="3851275" y="2181225"/>
          <p14:tracePt t="59389" x="3889375" y="2136775"/>
          <p14:tracePt t="59405" x="3905250" y="2114550"/>
          <p14:tracePt t="59422" x="3917950" y="2098675"/>
          <p14:tracePt t="59439" x="3917950" y="2070100"/>
          <p14:tracePt t="59456" x="3917950" y="2066925"/>
          <p14:tracePt t="59545" x="3917950" y="2073275"/>
          <p14:tracePt t="59552" x="3917950" y="2076450"/>
          <p14:tracePt t="59558" x="3914775" y="2082800"/>
          <p14:tracePt t="59573" x="3905250" y="2098675"/>
          <p14:tracePt t="59589" x="3889375" y="2114550"/>
          <p14:tracePt t="59605" x="3876675" y="2139950"/>
          <p14:tracePt t="59624" x="3832225" y="2181225"/>
          <p14:tracePt t="59639" x="3806825" y="2228850"/>
          <p14:tracePt t="59656" x="3781425" y="2266950"/>
          <p14:tracePt t="59673" x="3736975" y="2311400"/>
          <p14:tracePt t="59689" x="3705225" y="2343150"/>
          <p14:tracePt t="59706" x="3679825" y="2355850"/>
          <p14:tracePt t="59723" x="3644900" y="2371725"/>
          <p14:tracePt t="59739" x="3616325" y="2384425"/>
          <p14:tracePt t="59756" x="3571875" y="2397125"/>
          <p14:tracePt t="59773" x="3505200" y="2422525"/>
          <p14:tracePt t="59788" x="3460750" y="2428875"/>
          <p14:tracePt t="59806" x="3432175" y="2428875"/>
          <p14:tracePt t="59822" x="3384550" y="2428875"/>
          <p14:tracePt t="59838" x="3362325" y="2428875"/>
          <p14:tracePt t="59855" x="3333750" y="2428875"/>
          <p14:tracePt t="59872" x="3292475" y="2428875"/>
          <p14:tracePt t="59889" x="3270250" y="2428875"/>
          <p14:tracePt t="59905" x="3248025" y="2428875"/>
          <p14:tracePt t="59923" x="3206750" y="2416175"/>
          <p14:tracePt t="59939" x="3190875" y="2403475"/>
          <p14:tracePt t="59955" x="3159125" y="2390775"/>
          <p14:tracePt t="59972" x="3140075" y="2381250"/>
          <p14:tracePt t="59989" x="3117850" y="2374900"/>
          <p14:tracePt t="60006" x="3095625" y="2368550"/>
          <p14:tracePt t="60022" x="3054350" y="2359025"/>
          <p14:tracePt t="60039" x="3022600" y="2339975"/>
          <p14:tracePt t="60055" x="2978150" y="2339975"/>
          <p14:tracePt t="60073" x="2930525" y="2339975"/>
          <p14:tracePt t="60089" x="2908300" y="2339975"/>
          <p14:tracePt t="60105" x="2879725" y="2339975"/>
          <p14:tracePt t="60122" x="2863850" y="2339975"/>
          <p14:tracePt t="60139" x="2841625" y="2327275"/>
          <p14:tracePt t="60155" x="2825750" y="2317750"/>
          <p14:tracePt t="60172" x="2813050" y="2308225"/>
          <p14:tracePt t="60189" x="2803525" y="2301875"/>
          <p14:tracePt t="60206" x="2787650" y="2298700"/>
          <p14:tracePt t="60222" x="2778125" y="2286000"/>
          <p14:tracePt t="60292" x="2771775" y="2286000"/>
          <p14:tracePt t="60342" x="2774950" y="2286000"/>
          <p14:tracePt t="60349" x="2784475" y="2286000"/>
          <p14:tracePt t="60356" x="2787650" y="2286000"/>
          <p14:tracePt t="60372" x="2809875" y="2295525"/>
          <p14:tracePt t="60388" x="2841625" y="2308225"/>
          <p14:tracePt t="60406" x="2898775" y="2320925"/>
          <p14:tracePt t="60422" x="2952750" y="2333625"/>
          <p14:tracePt t="60438" x="3013075" y="2346325"/>
          <p14:tracePt t="60456" x="3140075" y="2403475"/>
          <p14:tracePt t="60472" x="3251200" y="2435225"/>
          <p14:tracePt t="60488" x="3349625" y="2470150"/>
          <p14:tracePt t="60506" x="3451225" y="2489200"/>
          <p14:tracePt t="60522" x="3502025" y="2495550"/>
          <p14:tracePt t="60538" x="3562350" y="2495550"/>
          <p14:tracePt t="60555" x="3673475" y="2479675"/>
          <p14:tracePt t="60572" x="3736975" y="2463800"/>
          <p14:tracePt t="60589" x="3775075" y="2457450"/>
          <p14:tracePt t="60606" x="3806825" y="2457450"/>
          <p14:tracePt t="60623" x="3816350" y="2457450"/>
          <p14:tracePt t="60639" x="3825875" y="2457450"/>
          <p14:tracePt t="60698" x="3832225" y="2457450"/>
          <p14:tracePt t="60705" x="3835400" y="2457450"/>
          <p14:tracePt t="60712" x="3841750" y="2457450"/>
          <p14:tracePt t="60722" x="3848100" y="2457450"/>
          <p14:tracePt t="60738" x="3857625" y="2447925"/>
          <p14:tracePt t="60756" x="3870325" y="2438400"/>
          <p14:tracePt t="60772" x="3886200" y="2425700"/>
          <p14:tracePt t="60789" x="3892550" y="2406650"/>
          <p14:tracePt t="60805" x="3898900" y="2365375"/>
          <p14:tracePt t="60823" x="3898900" y="2343150"/>
          <p14:tracePt t="60841" x="3898900" y="2301875"/>
          <p14:tracePt t="60856" x="3905250" y="2273300"/>
          <p14:tracePt t="60872" x="3908425" y="2263775"/>
          <p14:tracePt t="60889" x="3914775" y="2247900"/>
          <p14:tracePt t="60906" x="3914775" y="2238375"/>
          <p14:tracePt t="60922" x="3914775" y="2232025"/>
          <p14:tracePt t="60975" x="3914775" y="2222500"/>
          <p14:tracePt t="60990" x="3914775" y="2219325"/>
          <p14:tracePt t="61190" x="3911600" y="2225675"/>
          <p14:tracePt t="61196" x="3898900" y="2238375"/>
          <p14:tracePt t="61206" x="3895725" y="2251075"/>
          <p14:tracePt t="61222" x="3883025" y="2279650"/>
          <p14:tracePt t="61239" x="3857625" y="2308225"/>
          <p14:tracePt t="61255" x="3832225" y="2339975"/>
          <p14:tracePt t="61288" x="3759200" y="2384425"/>
          <p14:tracePt t="61322" x="3698875" y="2409825"/>
          <p14:tracePt t="61338" x="3657600" y="2409825"/>
          <p14:tracePt t="61355" x="3635375" y="2409825"/>
          <p14:tracePt t="61372" x="3625850" y="2409825"/>
          <p14:tracePt t="61389" x="3587750" y="2409825"/>
          <p14:tracePt t="61405" x="3559175" y="2409825"/>
          <p14:tracePt t="61422" x="3536950" y="2409825"/>
          <p14:tracePt t="61439" x="3495675" y="2409825"/>
          <p14:tracePt t="61455" x="3473450" y="2409825"/>
          <p14:tracePt t="61472" x="3457575" y="2409825"/>
          <p14:tracePt t="61489" x="3438525" y="2409825"/>
          <p14:tracePt t="61505" x="3429000" y="2409825"/>
          <p14:tracePt t="61522" x="3419475" y="2409825"/>
          <p14:tracePt t="61539" x="3397250" y="2419350"/>
          <p14:tracePt t="61555" x="3387725" y="2425700"/>
          <p14:tracePt t="61572" x="3378200" y="2428875"/>
          <p14:tracePt t="61573" x="3375025" y="2435225"/>
          <p14:tracePt t="61589" x="3365500" y="2435225"/>
          <p14:tracePt t="61606" x="3349625" y="2435225"/>
          <p14:tracePt t="61623" x="3343275" y="2438400"/>
          <p14:tracePt t="61658" x="3343275" y="2447925"/>
          <p14:tracePt t="61709" x="3343275" y="2454275"/>
          <p14:tracePt t="61723" x="3346450" y="2454275"/>
          <p14:tracePt t="61730" x="3355975" y="2454275"/>
          <p14:tracePt t="61739" x="3362325" y="2454275"/>
          <p14:tracePt t="61755" x="3381375" y="2454275"/>
          <p14:tracePt t="61773" x="3438525" y="2454275"/>
          <p14:tracePt t="61789" x="3460750" y="2454275"/>
          <p14:tracePt t="61805" x="3489325" y="2454275"/>
          <p14:tracePt t="61822" x="3502025" y="2454275"/>
          <p14:tracePt t="61838" x="3511550" y="2454275"/>
          <p14:tracePt t="61887" x="3524250" y="2454275"/>
          <p14:tracePt t="61894" x="3527425" y="2454275"/>
          <p14:tracePt t="61906" x="3533775" y="2454275"/>
          <p14:tracePt t="61923" x="3543300" y="2454275"/>
          <p14:tracePt t="61939" x="3552825" y="2454275"/>
          <p14:tracePt t="61956" x="3562350" y="2454275"/>
          <p14:tracePt t="61958" x="3571875" y="2454275"/>
          <p14:tracePt t="61972" x="3581400" y="2441575"/>
          <p14:tracePt t="61989" x="3603625" y="2441575"/>
          <p14:tracePt t="62005" x="3641725" y="2428875"/>
          <p14:tracePt t="62022" x="3714750" y="2416175"/>
          <p14:tracePt t="62038" x="3778250" y="2403475"/>
          <p14:tracePt t="62055" x="3816350" y="2390775"/>
          <p14:tracePt t="62072" x="3879850" y="2365375"/>
          <p14:tracePt t="62089" x="3911600" y="2352675"/>
          <p14:tracePt t="62105" x="3943350" y="2339975"/>
          <p14:tracePt t="62123" x="3984625" y="2320925"/>
          <p14:tracePt t="62138" x="4016375" y="2301875"/>
          <p14:tracePt t="62155" x="4038600" y="2286000"/>
          <p14:tracePt t="62172" x="4076700" y="2260600"/>
          <p14:tracePt t="62189" x="4086225" y="2244725"/>
          <p14:tracePt t="62207" x="4098925" y="2232025"/>
          <p14:tracePt t="62222" x="4114800" y="2222500"/>
          <p14:tracePt t="62239" x="4124325" y="2209800"/>
          <p14:tracePt t="62256" x="4124325" y="2190750"/>
          <p14:tracePt t="62272" x="4124325" y="2187575"/>
          <p14:tracePt t="62306" x="4124325" y="2181225"/>
          <p14:tracePt t="62378" x="4124325" y="2178050"/>
          <p14:tracePt t="62484" x="4117975" y="2178050"/>
          <p14:tracePt t="62491" x="4108450" y="2178050"/>
          <p14:tracePt t="62506" x="4092575" y="2178050"/>
          <p14:tracePt t="62523" x="4070350" y="2178050"/>
          <p14:tracePt t="62539" x="4041775" y="2178050"/>
          <p14:tracePt t="62556" x="4006850" y="2184400"/>
          <p14:tracePt t="62572" x="3978275" y="2197100"/>
          <p14:tracePt t="62588" x="3952875" y="2216150"/>
          <p14:tracePt t="62605" x="3933825" y="2228850"/>
          <p14:tracePt t="62622" x="3924300" y="2241550"/>
          <p14:tracePt t="62639" x="3911600" y="2251075"/>
          <p14:tracePt t="62655" x="3898900" y="2270125"/>
          <p14:tracePt t="62672" x="3889375" y="2276475"/>
          <p14:tracePt t="62688" x="3879850" y="2279650"/>
          <p14:tracePt t="62705" x="3863975" y="2289175"/>
          <p14:tracePt t="62722" x="3848100" y="2298700"/>
          <p14:tracePt t="62739" x="3838575" y="2314575"/>
          <p14:tracePt t="62755" x="3803650" y="2327275"/>
          <p14:tracePt t="62772" x="3771900" y="2339975"/>
          <p14:tracePt t="62789" x="3749675" y="2346325"/>
          <p14:tracePt t="62805" x="3730625" y="2349500"/>
          <p14:tracePt t="62822" x="3714750" y="2355850"/>
          <p14:tracePt t="62839" x="3705225" y="2355850"/>
          <p14:tracePt t="62839" x="3698875" y="2355850"/>
          <p14:tracePt t="62855" x="3683000" y="2355850"/>
          <p14:tracePt t="62872" x="3673475" y="2362200"/>
          <p14:tracePt t="62888" x="3663950" y="2362200"/>
          <p14:tracePt t="62890" x="3660775" y="2362200"/>
          <p14:tracePt t="62905" x="3651250" y="2362200"/>
          <p14:tracePt t="62922" x="3635375" y="2362200"/>
          <p14:tracePt t="62939" x="3619500" y="2362200"/>
          <p14:tracePt t="62955" x="3616325" y="2362200"/>
          <p14:tracePt t="62972" x="3609975" y="2362200"/>
          <p14:tracePt t="62989" x="3600450" y="2362200"/>
          <p14:tracePt t="63005" x="3597275" y="2362200"/>
          <p14:tracePt t="63054" x="3584575" y="2362200"/>
          <p14:tracePt t="63082" x="3581400" y="2362200"/>
          <p14:tracePt t="63103" x="3581400" y="2365375"/>
          <p14:tracePt t="63118" x="3575050" y="2365375"/>
          <p14:tracePt t="65368" x="3559175" y="2371725"/>
          <p14:tracePt t="65374" x="3546475" y="2378075"/>
          <p14:tracePt t="65388" x="3511550" y="2378075"/>
          <p14:tracePt t="65405" x="3482975" y="2378075"/>
          <p14:tracePt t="65422" x="3438525" y="2378075"/>
          <p14:tracePt t="65439" x="3375025" y="2378075"/>
          <p14:tracePt t="65471" x="3302000" y="2374900"/>
          <p14:tracePt t="65505" x="3251200" y="2362200"/>
          <p14:tracePt t="65521" x="3241675" y="2362200"/>
          <p14:tracePt t="65538" x="3219450" y="2362200"/>
          <p14:tracePt t="65555" x="3209925" y="2362200"/>
          <p14:tracePt t="65571" x="3206750" y="2362200"/>
          <p14:tracePt t="65630" x="3200400" y="2362200"/>
          <p14:tracePt t="65651" x="3197225" y="2362200"/>
          <p14:tracePt t="65658" x="3190875" y="2362200"/>
          <p14:tracePt t="65672" x="3184525" y="2359025"/>
          <p14:tracePt t="65688" x="3171825" y="2359025"/>
          <p14:tracePt t="65705" x="3171825" y="2352675"/>
          <p14:tracePt t="65801" x="3171825" y="2349500"/>
          <p14:tracePt t="66036" x="3190875" y="2349500"/>
          <p14:tracePt t="66043" x="3200400" y="2349500"/>
          <p14:tracePt t="66055" x="3219450" y="2349500"/>
          <p14:tracePt t="66071" x="3267075" y="2349500"/>
          <p14:tracePt t="66089" x="3298825" y="2355850"/>
          <p14:tracePt t="66106" x="3327400" y="2374900"/>
          <p14:tracePt t="66108" x="3340100" y="2381250"/>
          <p14:tracePt t="66122" x="3387725" y="2406650"/>
          <p14:tracePt t="66155" x="3463925" y="2460625"/>
          <p14:tracePt t="66188" x="3524250" y="2514600"/>
          <p14:tracePt t="66205" x="3533775" y="2524125"/>
          <p14:tracePt t="66222" x="3540125" y="2530475"/>
          <p14:tracePt t="66238" x="3540125" y="2533650"/>
          <p14:tracePt t="66285" x="3536950" y="2533650"/>
          <p14:tracePt t="66292" x="3533775" y="2533650"/>
          <p14:tracePt t="66305" x="3527425" y="2533650"/>
          <p14:tracePt t="66321" x="3514725" y="2533650"/>
          <p14:tracePt t="66338" x="3505200" y="2527300"/>
          <p14:tracePt t="66354" x="3489325" y="2517775"/>
          <p14:tracePt t="66371" x="3479800" y="2501900"/>
          <p14:tracePt t="66470" x="3473450" y="2501900"/>
          <p14:tracePt t="66476" x="3473450" y="2498725"/>
          <p14:tracePt t="66488" x="3470275" y="2498725"/>
          <p14:tracePt t="66506" x="3454400" y="2482850"/>
          <p14:tracePt t="66521" x="3448050" y="2473325"/>
          <p14:tracePt t="66538" x="3438525" y="2466975"/>
          <p14:tracePt t="66555" x="3432175" y="2460625"/>
          <p14:tracePt t="66597" x="3435350" y="2460625"/>
          <p14:tracePt t="66605" x="3444875" y="2460625"/>
          <p14:tracePt t="66613" x="3457575" y="2463800"/>
          <p14:tracePt t="66621" x="3476625" y="2470150"/>
          <p14:tracePt t="66638" x="3521075" y="2482850"/>
          <p14:tracePt t="66655" x="3603625" y="2511425"/>
          <p14:tracePt t="66672" x="3648075" y="2524125"/>
          <p14:tracePt t="66688" x="3692525" y="2536825"/>
          <p14:tracePt t="66705" x="3727450" y="2536825"/>
          <p14:tracePt t="66722" x="3756025" y="2536825"/>
          <p14:tracePt t="66738" x="3771900" y="2536825"/>
          <p14:tracePt t="66755" x="3781425" y="2536825"/>
          <p14:tracePt t="66783" x="3778250" y="2536825"/>
          <p14:tracePt t="66790" x="3775075" y="2530475"/>
          <p14:tracePt t="66805" x="3759200" y="2520950"/>
          <p14:tracePt t="66821" x="3692525" y="2482850"/>
          <p14:tracePt t="66838" x="3603625" y="2451100"/>
          <p14:tracePt t="66855" x="3514725" y="2432050"/>
          <p14:tracePt t="66871" x="3476625" y="2425700"/>
          <p14:tracePt t="66888" x="3448050" y="2425700"/>
          <p14:tracePt t="66905" x="3425825" y="2425700"/>
          <p14:tracePt t="66921" x="3409950" y="2425700"/>
          <p14:tracePt t="66938" x="3400425" y="2425700"/>
          <p14:tracePt t="66939" x="3397250" y="2425700"/>
          <p14:tracePt t="66955" x="3387725" y="2425700"/>
          <p14:tracePt t="66971" x="3378200" y="2425700"/>
          <p14:tracePt t="66988" x="3371850" y="2425700"/>
          <p14:tracePt t="67040" x="3371850" y="2419350"/>
          <p14:tracePt t="67046" x="3371850" y="2416175"/>
          <p14:tracePt t="67054" x="3371850" y="2409825"/>
          <p14:tracePt t="67072" x="3371850" y="2403475"/>
          <p14:tracePt t="67089" x="3371850" y="2384425"/>
          <p14:tracePt t="67105" x="3371850" y="2381250"/>
          <p14:tracePt t="67132" x="3375025" y="2374900"/>
          <p14:tracePt t="67138" x="3378200" y="2374900"/>
          <p14:tracePt t="67155" x="3387725" y="2374900"/>
          <p14:tracePt t="67171" x="3394075" y="2374900"/>
          <p14:tracePt t="67495" x="3403600" y="2378075"/>
          <p14:tracePt t="67503" x="3409950" y="2381250"/>
          <p14:tracePt t="67509" x="3413125" y="2387600"/>
          <p14:tracePt t="67522" x="3419475" y="2390775"/>
          <p14:tracePt t="67538" x="3429000" y="2390775"/>
          <p14:tracePt t="67555" x="3429000" y="2397125"/>
          <p14:tracePt t="67580" x="3425825" y="2397125"/>
          <p14:tracePt t="67588" x="3422650" y="2397125"/>
          <p14:tracePt t="67604" x="3413125" y="2397125"/>
          <p14:tracePt t="67621" x="3403600" y="2397125"/>
          <p14:tracePt t="67638" x="3387725" y="2397125"/>
          <p14:tracePt t="67673" x="3381375" y="2397125"/>
          <p14:tracePt t="67679" x="3371850" y="2397125"/>
          <p14:tracePt t="67694" x="3368675" y="2397125"/>
          <p14:tracePt t="67704" x="3362325" y="2397125"/>
          <p14:tracePt t="67721" x="3352800" y="2397125"/>
          <p14:tracePt t="67738" x="3346450" y="2397125"/>
          <p14:tracePt t="67755" x="3343275" y="2397125"/>
          <p14:tracePt t="68570" x="3349625" y="2397125"/>
          <p14:tracePt t="68578" x="3355975" y="2397125"/>
          <p14:tracePt t="68588" x="3359150" y="2397125"/>
          <p14:tracePt t="68605" x="3365500" y="2397125"/>
          <p14:tracePt t="68641" x="3362325" y="2397125"/>
          <p14:tracePt t="68647" x="3359150" y="2397125"/>
          <p14:tracePt t="68671" x="3336925" y="2397125"/>
          <p14:tracePt t="68705" x="3279775" y="2384425"/>
          <p14:tracePt t="68721" x="3270250" y="2384425"/>
          <p14:tracePt t="68738" x="3260725" y="2384425"/>
          <p14:tracePt t="68755" x="3244850" y="2384425"/>
          <p14:tracePt t="68771" x="3232150" y="2384425"/>
          <p14:tracePt t="70221" x="3235325" y="2352675"/>
          <p14:tracePt t="70228" x="3241675" y="2305050"/>
          <p14:tracePt t="70237" x="3248025" y="2266950"/>
          <p14:tracePt t="70255" x="3286125" y="2114550"/>
          <p14:tracePt t="70271" x="3330575" y="1901825"/>
          <p14:tracePt t="70288" x="3346450" y="1784350"/>
          <p14:tracePt t="70304" x="3346450" y="1670050"/>
          <p14:tracePt t="70338" x="3343275" y="1485900"/>
          <p14:tracePt t="70371" x="3343275" y="1400175"/>
          <p14:tracePt t="70388" x="3343275" y="1377950"/>
          <p14:tracePt t="70404" x="3352800" y="1349375"/>
          <p14:tracePt t="70421" x="3371850" y="1314450"/>
          <p14:tracePt t="70438" x="3397250" y="1266825"/>
          <p14:tracePt t="70454" x="3409950" y="1222375"/>
          <p14:tracePt t="70471" x="3429000" y="1155700"/>
          <p14:tracePt t="70488" x="3448050" y="1127125"/>
          <p14:tracePt t="70505" x="3467100" y="1063625"/>
          <p14:tracePt t="70521" x="3479800" y="1016000"/>
          <p14:tracePt t="70538" x="3495675" y="952500"/>
          <p14:tracePt t="70555" x="3517900" y="869950"/>
          <p14:tracePt t="70571" x="3517900" y="819150"/>
          <p14:tracePt t="70587" x="3517900" y="781050"/>
          <p14:tracePt t="70605" x="3502025" y="733425"/>
          <p14:tracePt t="70621" x="3489325" y="695325"/>
          <p14:tracePt t="70638" x="3476625" y="663575"/>
          <p14:tracePt t="70655" x="3457575" y="615950"/>
          <p14:tracePt t="70671" x="3438525" y="584200"/>
          <p14:tracePt t="70688" x="3425825" y="546100"/>
          <p14:tracePt t="70705" x="3409950" y="504825"/>
          <p14:tracePt t="70721" x="3378200" y="479425"/>
          <p14:tracePt t="70738" x="3365500" y="454025"/>
          <p14:tracePt t="70755" x="3352800" y="441325"/>
          <p14:tracePt t="70771" x="3343275" y="431800"/>
          <p14:tracePt t="70788" x="3327400" y="425450"/>
          <p14:tracePt t="70804" x="3305175" y="425450"/>
          <p14:tracePt t="70821" x="3282950" y="406400"/>
          <p14:tracePt t="70838" x="3238500" y="400050"/>
          <p14:tracePt t="70854" x="3152775" y="400050"/>
          <p14:tracePt t="70871" x="3114675" y="400050"/>
          <p14:tracePt t="70888" x="3079750" y="400050"/>
          <p14:tracePt t="70905" x="3035300" y="422275"/>
          <p14:tracePt t="70921" x="3013075" y="434975"/>
          <p14:tracePt t="70938" x="2965450" y="454025"/>
          <p14:tracePt t="70954" x="2870200" y="514350"/>
          <p14:tracePt t="70971" x="2797175" y="568325"/>
          <p14:tracePt t="70993" x="2720975" y="619125"/>
          <p14:tracePt t="71005" x="2673350" y="654050"/>
          <p14:tracePt t="71021" x="2641600" y="679450"/>
          <p14:tracePt t="71038" x="2609850" y="711200"/>
          <p14:tracePt t="71054" x="2552700" y="749300"/>
          <p14:tracePt t="71071" x="2517775" y="787400"/>
          <p14:tracePt t="71088" x="2476500" y="838200"/>
          <p14:tracePt t="71089" x="2463800" y="857250"/>
          <p14:tracePt t="71104" x="2438400" y="901700"/>
          <p14:tracePt t="71121" x="2403475" y="942975"/>
          <p14:tracePt t="71138" x="2384425" y="971550"/>
          <p14:tracePt t="71138" x="2378075" y="984250"/>
          <p14:tracePt t="71154" x="2368550" y="1009650"/>
          <p14:tracePt t="71171" x="2349500" y="1038225"/>
          <p14:tracePt t="71188" x="2330450" y="1101725"/>
          <p14:tracePt t="71205" x="2317750" y="1149350"/>
          <p14:tracePt t="71221" x="2305050" y="1193800"/>
          <p14:tracePt t="71238" x="2279650" y="1257300"/>
          <p14:tracePt t="71254" x="2266950" y="1289050"/>
          <p14:tracePt t="71271" x="2254250" y="1311275"/>
          <p14:tracePt t="71288" x="2238375" y="1352550"/>
          <p14:tracePt t="71305" x="2219325" y="1377950"/>
          <p14:tracePt t="71321" x="2212975" y="1393825"/>
          <p14:tracePt t="71338" x="2212975" y="1419225"/>
          <p14:tracePt t="71354" x="2212975" y="1435100"/>
          <p14:tracePt t="71371" x="2212975" y="1463675"/>
          <p14:tracePt t="71388" x="2212975" y="1504950"/>
          <p14:tracePt t="71404" x="2212975" y="1527175"/>
          <p14:tracePt t="71421" x="2216150" y="1571625"/>
          <p14:tracePt t="71438" x="2235200" y="1612900"/>
          <p14:tracePt t="71454" x="2247900" y="1651000"/>
          <p14:tracePt t="71471" x="2260600" y="1679575"/>
          <p14:tracePt t="71487" x="2286000" y="1746250"/>
          <p14:tracePt t="71504" x="2320925" y="1793875"/>
          <p14:tracePt t="71521" x="2355850" y="1841500"/>
          <p14:tracePt t="71537" x="2425700" y="1911350"/>
          <p14:tracePt t="71555" x="2476500" y="1952625"/>
          <p14:tracePt t="71571" x="2527300" y="1997075"/>
          <p14:tracePt t="71587" x="2565400" y="2041525"/>
          <p14:tracePt t="71604" x="2587625" y="2054225"/>
          <p14:tracePt t="71621" x="2597150" y="2063750"/>
          <p14:tracePt t="71638" x="2619375" y="2076450"/>
          <p14:tracePt t="71655" x="2635250" y="2092325"/>
          <p14:tracePt t="71671" x="2657475" y="2105025"/>
          <p14:tracePt t="71688" x="2698750" y="2124075"/>
          <p14:tracePt t="71704" x="2724150" y="2133600"/>
          <p14:tracePt t="71721" x="2752725" y="2152650"/>
          <p14:tracePt t="71722" x="2759075" y="2159000"/>
          <p14:tracePt t="71738" x="2774950" y="2168525"/>
          <p14:tracePt t="71754" x="2790825" y="2178050"/>
          <p14:tracePt t="71771" x="2819400" y="2190750"/>
          <p14:tracePt t="71788" x="2851150" y="2190750"/>
          <p14:tracePt t="71804" x="2889250" y="2190750"/>
          <p14:tracePt t="71822" x="2949575" y="2190750"/>
          <p14:tracePt t="71838" x="2994025" y="2190750"/>
          <p14:tracePt t="71854" x="3025775" y="2190750"/>
          <p14:tracePt t="71871" x="3063875" y="2197100"/>
          <p14:tracePt t="71888" x="3079750" y="2203450"/>
          <p14:tracePt t="71905" x="3089275" y="2203450"/>
          <p14:tracePt t="71921" x="3124200" y="2206625"/>
          <p14:tracePt t="71937" x="3146425" y="2206625"/>
          <p14:tracePt t="71954" x="3175000" y="2206625"/>
          <p14:tracePt t="71971" x="3216275" y="2206625"/>
          <p14:tracePt t="71987" x="3251200" y="2206625"/>
          <p14:tracePt t="72004" x="3289300" y="2206625"/>
          <p14:tracePt t="72021" x="3327400" y="2206625"/>
          <p14:tracePt t="72037" x="3349625" y="2206625"/>
          <p14:tracePt t="72054" x="3381375" y="2206625"/>
          <p14:tracePt t="72071" x="3413125" y="2206625"/>
          <p14:tracePt t="72087" x="3457575" y="2203450"/>
          <p14:tracePt t="72105" x="3502025" y="2190750"/>
          <p14:tracePt t="72121" x="3565525" y="2171700"/>
          <p14:tracePt t="72137" x="3590925" y="2162175"/>
          <p14:tracePt t="72154" x="3613150" y="2149475"/>
          <p14:tracePt t="72171" x="3635375" y="2127250"/>
          <p14:tracePt t="72187" x="3644900" y="2117725"/>
          <p14:tracePt t="72204" x="3654425" y="2108200"/>
          <p14:tracePt t="72221" x="3676650" y="2085975"/>
          <p14:tracePt t="72238" x="3686175" y="2076450"/>
          <p14:tracePt t="72254" x="3695700" y="2066925"/>
          <p14:tracePt t="72271" x="3708400" y="2054225"/>
          <p14:tracePt t="72288" x="3724275" y="2038350"/>
          <p14:tracePt t="72305" x="3733800" y="2028825"/>
          <p14:tracePt t="72321" x="3746500" y="2012950"/>
          <p14:tracePt t="72338" x="3746500" y="1997075"/>
          <p14:tracePt t="72355" x="3746500" y="1978025"/>
          <p14:tracePt t="72371" x="3746500" y="1968500"/>
          <p14:tracePt t="72387" x="3746500" y="1958975"/>
          <p14:tracePt t="72404" x="3756025" y="1936750"/>
          <p14:tracePt t="72421" x="3762375" y="1901825"/>
          <p14:tracePt t="72437" x="3768725" y="1873250"/>
          <p14:tracePt t="72455" x="3768725" y="1831975"/>
          <p14:tracePt t="72471" x="3768725" y="1797050"/>
          <p14:tracePt t="72487" x="3781425" y="1749425"/>
          <p14:tracePt t="72505" x="3781425" y="1679575"/>
          <p14:tracePt t="72521" x="3781425" y="1622425"/>
          <p14:tracePt t="72537" x="3781425" y="1571625"/>
          <p14:tracePt t="72555" x="3781425" y="1476375"/>
          <p14:tracePt t="72571" x="3781425" y="1384300"/>
          <p14:tracePt t="72587" x="3781425" y="1279525"/>
          <p14:tracePt t="72605" x="3768725" y="1158875"/>
          <p14:tracePt t="72621" x="3768725" y="1108075"/>
          <p14:tracePt t="72637" x="3768725" y="1057275"/>
          <p14:tracePt t="72654" x="3752850" y="958850"/>
          <p14:tracePt t="72671" x="3752850" y="898525"/>
          <p14:tracePt t="72688" x="3746500" y="838200"/>
          <p14:tracePt t="72704" x="3746500" y="774700"/>
          <p14:tracePt t="72721" x="3740150" y="752475"/>
          <p14:tracePt t="72737" x="3730625" y="730250"/>
          <p14:tracePt t="72754" x="3721100" y="708025"/>
          <p14:tracePt t="72770" x="3705225" y="698500"/>
          <p14:tracePt t="72788" x="3695700" y="688975"/>
          <p14:tracePt t="72805" x="3679825" y="666750"/>
          <p14:tracePt t="72821" x="3648075" y="644525"/>
          <p14:tracePt t="72837" x="3622675" y="625475"/>
          <p14:tracePt t="72854" x="3565525" y="581025"/>
          <p14:tracePt t="72871" x="3524250" y="558800"/>
          <p14:tracePt t="72887" x="3486150" y="533400"/>
          <p14:tracePt t="72905" x="3406775" y="508000"/>
          <p14:tracePt t="72921" x="3352800" y="492125"/>
          <p14:tracePt t="72937" x="3298825" y="473075"/>
          <p14:tracePt t="72954" x="3235325" y="466725"/>
          <p14:tracePt t="72971" x="3190875" y="466725"/>
          <p14:tracePt t="72988" x="3162300" y="466725"/>
          <p14:tracePt t="73004" x="3130550" y="466725"/>
          <p14:tracePt t="73021" x="3108325" y="466725"/>
          <p14:tracePt t="73037" x="3086100" y="466725"/>
          <p14:tracePt t="73054" x="3070225" y="466725"/>
          <p14:tracePt t="73071" x="3041650" y="466725"/>
          <p14:tracePt t="73087" x="3025775" y="466725"/>
          <p14:tracePt t="73104" x="3006725" y="466725"/>
          <p14:tracePt t="73121" x="2990850" y="479425"/>
          <p14:tracePt t="73137" x="2974975" y="488950"/>
          <p14:tracePt t="73154" x="2959100" y="504825"/>
          <p14:tracePt t="73171" x="2930525" y="533400"/>
          <p14:tracePt t="73188" x="2898775" y="571500"/>
          <p14:tracePt t="73204" x="2867025" y="603250"/>
          <p14:tracePt t="73221" x="2847975" y="625475"/>
          <p14:tracePt t="73238" x="2803525" y="692150"/>
          <p14:tracePt t="73254" x="2774950" y="749300"/>
          <p14:tracePt t="73271" x="2752725" y="812800"/>
          <p14:tracePt t="73288" x="2724150" y="904875"/>
          <p14:tracePt t="73304" x="2711450" y="949325"/>
          <p14:tracePt t="73320" x="2698750" y="987425"/>
          <p14:tracePt t="73338" x="2673350" y="1069975"/>
          <p14:tracePt t="73354" x="2660650" y="1114425"/>
          <p14:tracePt t="73371" x="2644775" y="1168400"/>
          <p14:tracePt t="73388" x="2625725" y="1231900"/>
          <p14:tracePt t="73404" x="2606675" y="1279525"/>
          <p14:tracePt t="73420" x="2593975" y="1317625"/>
          <p14:tracePt t="73438" x="2581275" y="1397000"/>
          <p14:tracePt t="73454" x="2568575" y="1441450"/>
          <p14:tracePt t="73471" x="2562225" y="1495425"/>
          <p14:tracePt t="73487" x="2555875" y="1565275"/>
          <p14:tracePt t="73504" x="2555875" y="1609725"/>
          <p14:tracePt t="73520" x="2555875" y="1631950"/>
          <p14:tracePt t="73538" x="2555875" y="1673225"/>
          <p14:tracePt t="73554" x="2555875" y="1695450"/>
          <p14:tracePt t="73571" x="2555875" y="1724025"/>
          <p14:tracePt t="73587" x="2555875" y="1755775"/>
          <p14:tracePt t="73604" x="2555875" y="1771650"/>
          <p14:tracePt t="73620" x="2555875" y="1793875"/>
          <p14:tracePt t="73638" x="2555875" y="1825625"/>
          <p14:tracePt t="73654" x="2555875" y="1841500"/>
          <p14:tracePt t="73671" x="2555875" y="1857375"/>
          <p14:tracePt t="73687" x="2559050" y="1892300"/>
          <p14:tracePt t="73704" x="2562225" y="1901825"/>
          <p14:tracePt t="73721" x="2568575" y="1911350"/>
          <p14:tracePt t="73722" x="2571750" y="1914525"/>
          <p14:tracePt t="73738" x="2578100" y="1930400"/>
          <p14:tracePt t="73755" x="2587625" y="1939925"/>
          <p14:tracePt t="73771" x="2603500" y="1949450"/>
          <p14:tracePt t="73772" x="2606675" y="1955800"/>
          <p14:tracePt t="73787" x="2619375" y="1965325"/>
          <p14:tracePt t="73804" x="2628900" y="1965325"/>
          <p14:tracePt t="73821" x="2638425" y="1965325"/>
          <p14:tracePt t="73821" x="2641600" y="1965325"/>
          <p14:tracePt t="73837" x="2657475" y="1946275"/>
          <p14:tracePt t="73855" x="2679700" y="1908175"/>
          <p14:tracePt t="73872" x="2720975" y="1822450"/>
          <p14:tracePt t="73888" x="2733675" y="1768475"/>
          <p14:tracePt t="73904" x="2749550" y="1717675"/>
          <p14:tracePt t="73921" x="2771775" y="1603375"/>
          <p14:tracePt t="73937" x="2803525" y="1495425"/>
          <p14:tracePt t="73954" x="2819400" y="1400175"/>
          <p14:tracePt t="73972" x="2841625" y="1285875"/>
          <p14:tracePt t="73988" x="2847975" y="1225550"/>
          <p14:tracePt t="74004" x="2847975" y="1187450"/>
          <p14:tracePt t="74021" x="2847975" y="1133475"/>
          <p14:tracePt t="74037" x="2847975" y="1104900"/>
          <p14:tracePt t="74054" x="2847975" y="1089025"/>
          <p14:tracePt t="74071" x="2847975" y="1057275"/>
          <p14:tracePt t="74087" x="2847975" y="1035050"/>
          <p14:tracePt t="74104" x="2847975" y="1025525"/>
          <p14:tracePt t="74120" x="2847975" y="996950"/>
          <p14:tracePt t="74137" x="2847975" y="987425"/>
          <p14:tracePt t="74154" x="2847975" y="977900"/>
          <p14:tracePt t="74170" x="2847975" y="965200"/>
          <p14:tracePt t="74187" x="2847975" y="949325"/>
          <p14:tracePt t="74204" x="2847975" y="939800"/>
          <p14:tracePt t="74221" x="2847975" y="923925"/>
          <p14:tracePt t="74237" x="2847975" y="914400"/>
          <p14:tracePt t="74254" x="2847975" y="898525"/>
          <p14:tracePt t="74271" x="2847975" y="889000"/>
          <p14:tracePt t="74469" x="2847975" y="901700"/>
          <p14:tracePt t="74476" x="2847975" y="914400"/>
          <p14:tracePt t="74487" x="2847975" y="933450"/>
          <p14:tracePt t="74505" x="2847975" y="987425"/>
          <p14:tracePt t="74520" x="2847975" y="1016000"/>
          <p14:tracePt t="74537" x="2847975" y="1038225"/>
          <p14:tracePt t="74554" x="2847975" y="1079500"/>
          <p14:tracePt t="74571" x="2847975" y="1101725"/>
          <p14:tracePt t="74588" x="2847975" y="1130300"/>
          <p14:tracePt t="74605" x="2847975" y="1162050"/>
          <p14:tracePt t="74620" x="2847975" y="1193800"/>
          <p14:tracePt t="74637" x="2847975" y="1212850"/>
          <p14:tracePt t="74654" x="2847975" y="1247775"/>
          <p14:tracePt t="74670" x="2847975" y="1257300"/>
          <p14:tracePt t="74688" x="2847975" y="1273175"/>
          <p14:tracePt t="74704" x="2847975" y="1304925"/>
          <p14:tracePt t="74721" x="2847975" y="1327150"/>
          <p14:tracePt t="74738" x="2847975" y="1355725"/>
          <p14:tracePt t="74754" x="2847975" y="1377950"/>
          <p14:tracePt t="74771" x="2847975" y="1387475"/>
          <p14:tracePt t="74787" x="2847975" y="1409700"/>
          <p14:tracePt t="74803" x="2847975" y="1428750"/>
          <p14:tracePt t="74821" x="2847975" y="1444625"/>
          <p14:tracePt t="74837" x="2847975" y="1466850"/>
          <p14:tracePt t="74854" x="2847975" y="1498600"/>
          <p14:tracePt t="74871" x="2854325" y="1527175"/>
          <p14:tracePt t="74887" x="2873375" y="1552575"/>
          <p14:tracePt t="74904" x="2879725" y="1593850"/>
          <p14:tracePt t="74920" x="2879725" y="1616075"/>
          <p14:tracePt t="74937" x="2879725" y="1625600"/>
          <p14:tracePt t="74954" x="2879725" y="1644650"/>
          <p14:tracePt t="74970" x="2879725" y="1654175"/>
          <p14:tracePt t="74987" x="2879725" y="1663700"/>
          <p14:tracePt t="75004" x="2879725" y="1685925"/>
          <p14:tracePt t="75021" x="2879725" y="1695450"/>
          <p14:tracePt t="75037" x="2879725" y="1704975"/>
          <p14:tracePt t="75054" x="2889250" y="1717675"/>
          <p14:tracePt t="75070" x="2889250" y="1733550"/>
          <p14:tracePt t="75088" x="2895600" y="1749425"/>
          <p14:tracePt t="75104" x="2895600" y="1758950"/>
          <p14:tracePt t="75121" x="2898775" y="1768475"/>
          <p14:tracePt t="75139" x="2898775" y="1787525"/>
          <p14:tracePt t="75154" x="2898775" y="1797050"/>
          <p14:tracePt t="75175" x="2898775" y="1803400"/>
          <p14:tracePt t="75245" x="2898775" y="1800225"/>
          <p14:tracePt t="75252" x="2898775" y="1797050"/>
          <p14:tracePt t="75259" x="2898775" y="1790700"/>
          <p14:tracePt t="75270" x="2898775" y="1787525"/>
          <p14:tracePt t="75288" x="2898775" y="1749425"/>
          <p14:tracePt t="75304" x="2895600" y="1717675"/>
          <p14:tracePt t="75320" x="2882900" y="1689100"/>
          <p14:tracePt t="75338" x="2870200" y="1631950"/>
          <p14:tracePt t="75354" x="2863850" y="1593850"/>
          <p14:tracePt t="75370" x="2851150" y="1565275"/>
          <p14:tracePt t="75388" x="2844800" y="1530350"/>
          <p14:tracePt t="75404" x="2844800" y="1520825"/>
          <p14:tracePt t="75420" x="2844800" y="1511300"/>
          <p14:tracePt t="75437" x="2841625" y="1495425"/>
          <p14:tracePt t="75454" x="2835275" y="1482725"/>
          <p14:tracePt t="75471" x="2832100" y="1470025"/>
          <p14:tracePt t="75487" x="2825750" y="1457325"/>
          <p14:tracePt t="75504" x="2825750" y="1450975"/>
          <p14:tracePt t="75520" x="2825750" y="1441450"/>
          <p14:tracePt t="75538" x="2825750" y="1425575"/>
          <p14:tracePt t="75553" x="2825750" y="1416050"/>
          <p14:tracePt t="75570" x="2825750" y="1406525"/>
          <p14:tracePt t="75587" x="2825750" y="1393825"/>
          <p14:tracePt t="75604" x="2825750" y="1377950"/>
          <p14:tracePt t="75621" x="2825750" y="1371600"/>
          <p14:tracePt t="75638" x="2825750" y="1368425"/>
          <p14:tracePt t="76206" x="2822575" y="1355725"/>
          <p14:tracePt t="76213" x="2803525" y="1343025"/>
          <p14:tracePt t="76220" x="2790825" y="1333500"/>
          <p14:tracePt t="76237" x="2765425" y="1301750"/>
          <p14:tracePt t="76254" x="2733675" y="1282700"/>
          <p14:tracePt t="76270" x="2711450" y="1254125"/>
          <p14:tracePt t="76304" x="2679700" y="1228725"/>
          <p14:tracePt t="76337" x="2654300" y="1196975"/>
          <p14:tracePt t="76354" x="2644775" y="1187450"/>
          <p14:tracePt t="76371" x="2625725" y="1171575"/>
          <p14:tracePt t="76387" x="2613025" y="1155700"/>
          <p14:tracePt t="76404" x="2603500" y="1152525"/>
          <p14:tracePt t="76421" x="2600325" y="1146175"/>
          <p14:tracePt t="76437" x="2584450" y="1143000"/>
          <p14:tracePt t="76454" x="2574925" y="1127125"/>
          <p14:tracePt t="76470" x="2565400" y="1117600"/>
          <p14:tracePt t="76487" x="2559050" y="1101725"/>
          <p14:tracePt t="76505" x="2549525" y="1089025"/>
          <p14:tracePt t="76521" x="2549525" y="1079500"/>
          <p14:tracePt t="76537" x="2546350" y="1066800"/>
          <p14:tracePt t="76554" x="2530475" y="1050925"/>
          <p14:tracePt t="76570" x="2524125" y="1050925"/>
          <p14:tracePt t="76587" x="2520950" y="1050925"/>
          <p14:tracePt t="76861" x="2520950" y="1066800"/>
          <p14:tracePt t="76868" x="2527300" y="1076325"/>
          <p14:tracePt t="76875" x="2533650" y="1082675"/>
          <p14:tracePt t="76887" x="2543175" y="1092200"/>
          <p14:tracePt t="76904" x="2559050" y="1114425"/>
          <p14:tracePt t="76920" x="2568575" y="1123950"/>
          <p14:tracePt t="76937" x="2578100" y="1133475"/>
          <p14:tracePt t="76954" x="2600325" y="1149350"/>
          <p14:tracePt t="76970" x="2609850" y="1165225"/>
          <p14:tracePt t="76987" x="2619375" y="1174750"/>
          <p14:tracePt t="77004" x="2632075" y="1187450"/>
          <p14:tracePt t="77021" x="2647950" y="1200150"/>
          <p14:tracePt t="77037" x="2660650" y="1216025"/>
          <p14:tracePt t="77038" x="2663825" y="1219200"/>
          <p14:tracePt t="77054" x="2673350" y="1228725"/>
          <p14:tracePt t="77071" x="2682875" y="1244600"/>
          <p14:tracePt t="77089" x="2701925" y="1270000"/>
          <p14:tracePt t="77104" x="2711450" y="1285875"/>
          <p14:tracePt t="77120" x="2720975" y="1308100"/>
          <p14:tracePt t="77137" x="2733675" y="1333500"/>
          <p14:tracePt t="77154" x="2752725" y="1352550"/>
          <p14:tracePt t="77170" x="2762250" y="1362075"/>
          <p14:tracePt t="77188" x="2778125" y="1384300"/>
          <p14:tracePt t="77203" x="2787650" y="1393825"/>
          <p14:tracePt t="77220" x="2800350" y="1403350"/>
          <p14:tracePt t="77238" x="2800350" y="1409700"/>
          <p14:tracePt t="77465" x="2797175" y="1397000"/>
          <p14:tracePt t="77473" x="2797175" y="1384300"/>
          <p14:tracePt t="77479" x="2790825" y="1365250"/>
          <p14:tracePt t="77487" x="2790825" y="1355725"/>
          <p14:tracePt t="77504" x="2784475" y="1333500"/>
          <p14:tracePt t="77520" x="2778125" y="1317625"/>
          <p14:tracePt t="77537" x="2778125" y="1301750"/>
          <p14:tracePt t="77570" x="2778125" y="1282700"/>
          <p14:tracePt t="77604" x="2778125" y="1263650"/>
          <p14:tracePt t="77620" x="2768600" y="1250950"/>
          <p14:tracePt t="77637" x="2768600" y="1238250"/>
          <p14:tracePt t="77654" x="2762250" y="1228725"/>
          <p14:tracePt t="77670" x="2762250" y="1212850"/>
          <p14:tracePt t="77687" x="2752725" y="1196975"/>
          <p14:tracePt t="77704" x="2749550" y="1187450"/>
          <p14:tracePt t="77720" x="2743200" y="1165225"/>
          <p14:tracePt t="77737" x="2733675" y="1133475"/>
          <p14:tracePt t="77754" x="2714625" y="1101725"/>
          <p14:tracePt t="77771" x="2701925" y="1066800"/>
          <p14:tracePt t="77787" x="2701925" y="1044575"/>
          <p14:tracePt t="77804" x="2695575" y="1035050"/>
          <p14:tracePt t="77820" x="2695575" y="1025525"/>
          <p14:tracePt t="77821" x="2695575" y="1022350"/>
          <p14:tracePt t="77837" x="2695575" y="1012825"/>
          <p14:tracePt t="77854" x="2695575" y="996950"/>
          <p14:tracePt t="77871" x="2695575" y="981075"/>
          <p14:tracePt t="77887" x="2695575" y="971550"/>
          <p14:tracePt t="77904" x="2695575" y="962025"/>
          <p14:tracePt t="77920" x="2695575" y="942975"/>
          <p14:tracePt t="77937" x="2695575" y="933450"/>
          <p14:tracePt t="77954" x="2695575" y="920750"/>
          <p14:tracePt t="77971" x="2695575" y="901700"/>
          <p14:tracePt t="77987" x="2695575" y="898525"/>
          <p14:tracePt t="78004" x="2695575" y="889000"/>
          <p14:tracePt t="78020" x="2695575" y="876300"/>
          <p14:tracePt t="78037" x="2695575" y="866775"/>
          <p14:tracePt t="78054" x="2695575" y="863600"/>
          <p14:tracePt t="78070" x="2695575" y="844550"/>
          <p14:tracePt t="78087" x="2692400" y="838200"/>
          <p14:tracePt t="78104" x="2686050" y="831850"/>
          <p14:tracePt t="78149" x="2682875" y="831850"/>
          <p14:tracePt t="78363" x="2689225" y="847725"/>
          <p14:tracePt t="78369" x="2695575" y="850900"/>
          <p14:tracePt t="78377" x="2698750" y="857250"/>
          <p14:tracePt t="78387" x="2705100" y="860425"/>
          <p14:tracePt t="78404" x="2714625" y="869950"/>
          <p14:tracePt t="78420" x="2736850" y="885825"/>
          <p14:tracePt t="78437" x="2740025" y="901700"/>
          <p14:tracePt t="78455" x="2746375" y="917575"/>
          <p14:tracePt t="78470" x="2749550" y="927100"/>
          <p14:tracePt t="78487" x="2755900" y="936625"/>
          <p14:tracePt t="78505" x="2765425" y="955675"/>
          <p14:tracePt t="78520" x="2781300" y="968375"/>
          <p14:tracePt t="78537" x="2787650" y="981075"/>
          <p14:tracePt t="78554" x="2803525" y="1025525"/>
          <p14:tracePt t="78571" x="2816225" y="1047750"/>
          <p14:tracePt t="78587" x="2835275" y="1079500"/>
          <p14:tracePt t="78604" x="2851150" y="1120775"/>
          <p14:tracePt t="78620" x="2863850" y="1136650"/>
          <p14:tracePt t="78637" x="2863850" y="1146175"/>
          <p14:tracePt t="78654" x="2867025" y="1162050"/>
          <p14:tracePt t="78670" x="2867025" y="1177925"/>
          <p14:tracePt t="78925" x="2886075" y="1187450"/>
          <p14:tracePt t="78932" x="2905125" y="1193800"/>
          <p14:tracePt t="78939" x="2921000" y="1200150"/>
          <p14:tracePt t="78953" x="2952750" y="1219200"/>
          <p14:tracePt t="78970" x="2978150" y="1250950"/>
          <p14:tracePt t="78987" x="3019425" y="1276350"/>
          <p14:tracePt t="79004" x="3063875" y="1330325"/>
          <p14:tracePt t="79020" x="3095625" y="1355725"/>
          <p14:tracePt t="79037" x="3143250" y="1397000"/>
          <p14:tracePt t="79053" x="3209925" y="1435100"/>
          <p14:tracePt t="79070" x="3248025" y="1463675"/>
          <p14:tracePt t="79087" x="3279775" y="1473200"/>
          <p14:tracePt t="79088" x="3289300" y="1479550"/>
          <p14:tracePt t="79104" x="3305175" y="1492250"/>
          <p14:tracePt t="79120" x="3327400" y="1501775"/>
          <p14:tracePt t="79137" x="3343275" y="1511300"/>
          <p14:tracePt t="79154" x="3352800" y="1517650"/>
          <p14:tracePt t="79170" x="3368675" y="1517650"/>
          <p14:tracePt t="79187" x="3381375" y="1517650"/>
          <p14:tracePt t="79203" x="3394075" y="1517650"/>
          <p14:tracePt t="79220" x="3403600" y="1517650"/>
          <p14:tracePt t="79237" x="3416300" y="1517650"/>
          <p14:tracePt t="79237" x="3422650" y="1517650"/>
          <p14:tracePt t="79254" x="3438525" y="1517650"/>
          <p14:tracePt t="79270" x="3460750" y="1517650"/>
          <p14:tracePt t="79287" x="3498850" y="1517650"/>
          <p14:tracePt t="79303" x="3514725" y="1517650"/>
          <p14:tracePt t="79320" x="3530600" y="1517650"/>
          <p14:tracePt t="79337" x="3552825" y="1498600"/>
          <p14:tracePt t="79353" x="3562350" y="1489075"/>
          <p14:tracePt t="79371" x="3578225" y="1473200"/>
          <p14:tracePt t="79387" x="3597275" y="1428750"/>
          <p14:tracePt t="79403" x="3606800" y="1400175"/>
          <p14:tracePt t="79420" x="3619500" y="1368425"/>
          <p14:tracePt t="79437" x="3641725" y="1346200"/>
          <p14:tracePt t="79454" x="3648075" y="1336675"/>
          <p14:tracePt t="79470" x="3648075" y="1320800"/>
          <p14:tracePt t="79487" x="3648075" y="1308100"/>
          <p14:tracePt t="79504" x="3648075" y="1298575"/>
          <p14:tracePt t="79520" x="3648075" y="1289050"/>
          <p14:tracePt t="79537" x="3648075" y="1266825"/>
          <p14:tracePt t="79553" x="3648075" y="1263650"/>
          <p14:tracePt t="79570" x="3648075" y="1257300"/>
          <p14:tracePt t="79587" x="3648075" y="1244600"/>
          <p14:tracePt t="79603" x="3648075" y="1228725"/>
          <p14:tracePt t="79620" x="3648075" y="1219200"/>
          <p14:tracePt t="79637" x="3648075" y="1203325"/>
          <p14:tracePt t="79653" x="3648075" y="1193800"/>
          <p14:tracePt t="79670" x="3648075" y="1177925"/>
          <p14:tracePt t="79687" x="3648075" y="1165225"/>
          <p14:tracePt t="79704" x="3648075" y="1155700"/>
          <p14:tracePt t="79720" x="3648075" y="1143000"/>
          <p14:tracePt t="79737" x="3654425" y="1117600"/>
          <p14:tracePt t="79753" x="3654425" y="1108075"/>
          <p14:tracePt t="79770" x="3654425" y="1092200"/>
          <p14:tracePt t="79787" x="3654425" y="1073150"/>
          <p14:tracePt t="79804" x="3654425" y="1063625"/>
          <p14:tracePt t="79821" x="3654425" y="1047750"/>
          <p14:tracePt t="79837" x="3654425" y="1044575"/>
          <p14:tracePt t="79857" x="3654425" y="1038225"/>
          <p14:tracePt t="79949" x="3654425" y="1028700"/>
          <p14:tracePt t="80375" x="3654425" y="1016000"/>
          <p14:tracePt t="80390" x="3654425" y="1012825"/>
          <p14:tracePt t="80490" x="3651250" y="1012825"/>
          <p14:tracePt t="80504" x="3648075" y="1012825"/>
          <p14:tracePt t="80511" x="3641725" y="1012825"/>
          <p14:tracePt t="80537" x="3625850" y="1012825"/>
          <p14:tracePt t="80570" x="3603625" y="1038225"/>
          <p14:tracePt t="80587" x="3590925" y="1038225"/>
          <p14:tracePt t="80604" x="3571875" y="1038225"/>
          <p14:tracePt t="80620" x="3562350" y="1038225"/>
          <p14:tracePt t="80637" x="3552825" y="1038225"/>
          <p14:tracePt t="80654" x="3521075" y="1035050"/>
          <p14:tracePt t="80670" x="3502025" y="1025525"/>
          <p14:tracePt t="80686" x="3486150" y="1009650"/>
          <p14:tracePt t="80704" x="3463925" y="993775"/>
          <p14:tracePt t="80720" x="3454400" y="984250"/>
          <p14:tracePt t="80737" x="3444875" y="974725"/>
          <p14:tracePt t="80753" x="3422650" y="952500"/>
          <p14:tracePt t="80770" x="3413125" y="949325"/>
          <p14:tracePt t="80787" x="3403600" y="942975"/>
          <p14:tracePt t="81030" x="3419475" y="952500"/>
          <p14:tracePt t="81037" x="3444875" y="965200"/>
          <p14:tracePt t="81045" x="3457575" y="971550"/>
          <p14:tracePt t="81053" x="3470275" y="977900"/>
          <p14:tracePt t="81070" x="3498850" y="996950"/>
          <p14:tracePt t="81087" x="3508375" y="1000125"/>
          <p14:tracePt t="81087" x="3514725" y="1000125"/>
          <p14:tracePt t="81103" x="3524250" y="1000125"/>
          <p14:tracePt t="81120" x="3533775" y="1000125"/>
          <p14:tracePt t="81137" x="3549650" y="987425"/>
          <p14:tracePt t="81138" x="3556000" y="981075"/>
          <p14:tracePt t="81153" x="3565525" y="965200"/>
          <p14:tracePt t="81170" x="3578225" y="942975"/>
          <p14:tracePt t="81187" x="3581400" y="920750"/>
          <p14:tracePt t="81203" x="3581400" y="911225"/>
          <p14:tracePt t="81220" x="3581400" y="908050"/>
          <p14:tracePt t="81672" x="3581400" y="901700"/>
          <p14:tracePt t="81693" x="3581400" y="898525"/>
          <p14:tracePt t="81772" x="3581400" y="892175"/>
          <p14:tracePt t="82049" x="3581400" y="889000"/>
          <p14:tracePt t="82056" x="3581400" y="882650"/>
          <p14:tracePt t="82070" x="3581400" y="866775"/>
          <p14:tracePt t="82086" x="3581400" y="857250"/>
          <p14:tracePt t="82306" x="3581400" y="854075"/>
          <p14:tracePt t="82313" x="3575050" y="841375"/>
          <p14:tracePt t="82321" x="3571875" y="838200"/>
          <p14:tracePt t="82337" x="3559175" y="828675"/>
          <p14:tracePt t="82355" x="3543300" y="800100"/>
          <p14:tracePt t="82370" x="3533775" y="777875"/>
          <p14:tracePt t="82387" x="3521075" y="752475"/>
          <p14:tracePt t="82420" x="3476625" y="657225"/>
          <p14:tracePt t="82454" x="3441700" y="606425"/>
          <p14:tracePt t="82470" x="3432175" y="600075"/>
          <p14:tracePt t="82561" x="3432175" y="596900"/>
          <p14:tracePt t="82625" x="3432175" y="590550"/>
          <p14:tracePt t="82639" x="3432175" y="587375"/>
          <p14:tracePt t="82653" x="3432175" y="581025"/>
          <p14:tracePt t="82661" x="3432175" y="577850"/>
          <p14:tracePt t="82669" x="3429000" y="571500"/>
          <p14:tracePt t="82687" x="3416300" y="555625"/>
          <p14:tracePt t="82703" x="3400425" y="527050"/>
          <p14:tracePt t="82720" x="3384550" y="517525"/>
          <p14:tracePt t="82737" x="3375025" y="501650"/>
          <p14:tracePt t="82753" x="3365500" y="485775"/>
          <p14:tracePt t="82860" x="3365500" y="488950"/>
          <p14:tracePt t="82866" x="3368675" y="495300"/>
          <p14:tracePt t="82874" x="3371850" y="498475"/>
          <p14:tracePt t="82886" x="3384550" y="514350"/>
          <p14:tracePt t="82903" x="3435350" y="574675"/>
          <p14:tracePt t="82920" x="3476625" y="615950"/>
          <p14:tracePt t="82936" x="3511550" y="663575"/>
          <p14:tracePt t="82954" x="3575050" y="733425"/>
          <p14:tracePt t="82970" x="3616325" y="781050"/>
          <p14:tracePt t="82987" x="3651250" y="841375"/>
          <p14:tracePt t="83003" x="3730625" y="952500"/>
          <p14:tracePt t="83019" x="3762375" y="990600"/>
          <p14:tracePt t="83038" x="3803650" y="1050925"/>
          <p14:tracePt t="83053" x="3829050" y="1082675"/>
          <p14:tracePt t="83070" x="3838575" y="1104900"/>
          <p14:tracePt t="83087" x="3851275" y="1136650"/>
          <p14:tracePt t="83103" x="3857625" y="1155700"/>
          <p14:tracePt t="83120" x="3857625" y="1171575"/>
          <p14:tracePt t="83137" x="3863975" y="1203325"/>
          <p14:tracePt t="83153" x="3863975" y="1219200"/>
          <p14:tracePt t="83170" x="3863975" y="1247775"/>
          <p14:tracePt t="83186" x="3863975" y="1263650"/>
          <p14:tracePt t="83187" x="3863975" y="1266825"/>
          <p14:tracePt t="83203" x="3863975" y="1276350"/>
          <p14:tracePt t="83219" x="3863975" y="1292225"/>
          <p14:tracePt t="83237" x="3863975" y="1308100"/>
          <p14:tracePt t="83253" x="3863975" y="1317625"/>
          <p14:tracePt t="83269" x="3863975" y="1327150"/>
          <p14:tracePt t="83287" x="3863975" y="1352550"/>
          <p14:tracePt t="83303" x="3863975" y="1368425"/>
          <p14:tracePt t="83319" x="3863975" y="1390650"/>
          <p14:tracePt t="83337" x="3863975" y="1409700"/>
          <p14:tracePt t="83353" x="3860800" y="1419225"/>
          <p14:tracePt t="83369" x="3857625" y="1428750"/>
          <p14:tracePt t="83387" x="3851275" y="1450975"/>
          <p14:tracePt t="83403" x="3848100" y="1460500"/>
          <p14:tracePt t="83419" x="3841750" y="1470025"/>
          <p14:tracePt t="83437" x="3825875" y="1489075"/>
          <p14:tracePt t="83453" x="3819525" y="1501775"/>
          <p14:tracePt t="83469" x="3816350" y="1511300"/>
          <p14:tracePt t="83487" x="3816350" y="1524000"/>
          <p14:tracePt t="83503" x="3816350" y="1533525"/>
          <p14:tracePt t="83520" x="3816350" y="1549400"/>
          <p14:tracePt t="83536" x="3816350" y="1558925"/>
          <p14:tracePt t="84369" x="3816350" y="1517650"/>
          <p14:tracePt t="84376" x="3822700" y="1447800"/>
          <p14:tracePt t="84387" x="3822700" y="1390650"/>
          <p14:tracePt t="84403" x="3822700" y="1285875"/>
          <p14:tracePt t="84419" x="3822700" y="1200150"/>
          <p14:tracePt t="84436" x="3822700" y="1139825"/>
          <p14:tracePt t="84454" x="3822700" y="1057275"/>
          <p14:tracePt t="84455" x="3822700" y="1031875"/>
          <p14:tracePt t="84486" x="3822700" y="927100"/>
          <p14:tracePt t="84519" x="3800475" y="876300"/>
          <p14:tracePt t="84536" x="3790950" y="866775"/>
          <p14:tracePt t="84553" x="3775075" y="831850"/>
          <p14:tracePt t="84569" x="3765550" y="815975"/>
          <p14:tracePt t="84587" x="3746500" y="793750"/>
          <p14:tracePt t="84604" x="3721100" y="742950"/>
          <p14:tracePt t="84619" x="3702050" y="704850"/>
          <p14:tracePt t="84637" x="3679825" y="679450"/>
          <p14:tracePt t="84654" x="3641725" y="628650"/>
          <p14:tracePt t="84670" x="3609975" y="603250"/>
          <p14:tracePt t="84687" x="3584575" y="571500"/>
          <p14:tracePt t="84704" x="3517900" y="517525"/>
          <p14:tracePt t="84719" x="3486150" y="485775"/>
          <p14:tracePt t="84736" x="3460750" y="454025"/>
          <p14:tracePt t="84753" x="3441700" y="425450"/>
          <p14:tracePt t="84770" x="3429000" y="415925"/>
          <p14:tracePt t="84786" x="3422650" y="412750"/>
          <p14:tracePt t="84809" x="3416300" y="412750"/>
          <p14:tracePt t="85010" x="3419475" y="412750"/>
          <p14:tracePt t="85017" x="3425825" y="422275"/>
          <p14:tracePt t="85024" x="3432175" y="434975"/>
          <p14:tracePt t="85036" x="3441700" y="447675"/>
          <p14:tracePt t="85053" x="3479800" y="492125"/>
          <p14:tracePt t="85069" x="3498850" y="530225"/>
          <p14:tracePt t="85086" x="3530600" y="568325"/>
          <p14:tracePt t="85103" x="3559175" y="635000"/>
          <p14:tracePt t="85119" x="3571875" y="673100"/>
          <p14:tracePt t="85137" x="3597275" y="714375"/>
          <p14:tracePt t="85153" x="3613150" y="746125"/>
          <p14:tracePt t="85169" x="3625850" y="784225"/>
          <p14:tracePt t="85186" x="3638550" y="815975"/>
          <p14:tracePt t="85187" x="3644900" y="841375"/>
          <p14:tracePt t="85203" x="3663950" y="863600"/>
          <p14:tracePt t="85220" x="3676650" y="901700"/>
          <p14:tracePt t="85237" x="3692525" y="936625"/>
          <p14:tracePt t="85253" x="3705225" y="968375"/>
          <p14:tracePt t="85269" x="3724275" y="990600"/>
          <p14:tracePt t="85287" x="3730625" y="1006475"/>
          <p14:tracePt t="85303" x="3730625" y="1022350"/>
          <p14:tracePt t="85319" x="3730625" y="1031875"/>
          <p14:tracePt t="85337" x="3730625" y="1057275"/>
          <p14:tracePt t="85353" x="3736975" y="1089025"/>
          <p14:tracePt t="85369" x="3740150" y="1111250"/>
          <p14:tracePt t="85387" x="3752850" y="1165225"/>
          <p14:tracePt t="85403" x="3759200" y="1209675"/>
          <p14:tracePt t="85419" x="3759200" y="1254125"/>
          <p14:tracePt t="85436" x="3765550" y="1289050"/>
          <p14:tracePt t="85453" x="3771900" y="1317625"/>
          <p14:tracePt t="85469" x="3771900" y="1339850"/>
          <p14:tracePt t="85486" x="3771900" y="1365250"/>
          <p14:tracePt t="85503" x="3771900" y="1374775"/>
          <p14:tracePt t="85519" x="3771900" y="1387475"/>
          <p14:tracePt t="85536" x="3781425" y="1400175"/>
          <p14:tracePt t="85552" x="3781425" y="1406525"/>
          <p14:tracePt t="85642" x="3781425" y="1416050"/>
          <p14:tracePt t="85906" x="3787775" y="1416050"/>
          <p14:tracePt t="85913" x="3794125" y="1409700"/>
          <p14:tracePt t="85920" x="3797300" y="1403350"/>
          <p14:tracePt t="85936" x="3810000" y="1368425"/>
          <p14:tracePt t="85953" x="3810000" y="1206500"/>
          <p14:tracePt t="85986" x="3711575" y="796925"/>
          <p14:tracePt t="86020" x="3575050" y="498475"/>
          <p14:tracePt t="86037" x="3514725" y="406400"/>
          <p14:tracePt t="86054" x="3457575" y="317500"/>
          <p14:tracePt t="86070" x="3406775" y="228600"/>
          <p14:tracePt t="86086" x="3375025" y="196850"/>
          <p14:tracePt t="86103" x="3355975" y="171450"/>
          <p14:tracePt t="86120" x="3340100" y="152400"/>
          <p14:tracePt t="86136" x="3324225" y="142875"/>
          <p14:tracePt t="86153" x="3321050" y="142875"/>
          <p14:tracePt t="86177" x="3314700" y="136525"/>
          <p14:tracePt t="86186" x="3311525" y="133350"/>
          <p14:tracePt t="86203" x="3302000" y="123825"/>
          <p14:tracePt t="86220" x="3279775" y="101600"/>
          <p14:tracePt t="86236" x="3270250" y="92075"/>
          <p14:tracePt t="86253" x="3260725" y="85725"/>
          <p14:tracePt t="86270" x="3244850" y="85725"/>
          <p14:tracePt t="86287" x="3222625" y="85725"/>
          <p14:tracePt t="86304" x="3194050" y="85725"/>
          <p14:tracePt t="86305" x="3168650" y="88900"/>
          <p14:tracePt t="86320" x="3114675" y="101600"/>
          <p14:tracePt t="86336" x="3048000" y="139700"/>
          <p14:tracePt t="86353" x="2981325" y="171450"/>
          <p14:tracePt t="86369" x="2908300" y="234950"/>
          <p14:tracePt t="86386" x="2860675" y="285750"/>
          <p14:tracePt t="86403" x="2828925" y="317500"/>
          <p14:tracePt t="86419" x="2774950" y="374650"/>
          <p14:tracePt t="86436" x="2724150" y="425450"/>
          <p14:tracePt t="86454" x="2647950" y="527050"/>
          <p14:tracePt t="86469" x="2609850" y="596900"/>
          <p14:tracePt t="86486" x="2581275" y="654050"/>
          <p14:tracePt t="86504" x="2562225" y="711200"/>
          <p14:tracePt t="86519" x="2543175" y="742950"/>
          <p14:tracePt t="86536" x="2530475" y="781050"/>
          <p14:tracePt t="86554" x="2511425" y="835025"/>
          <p14:tracePt t="86569" x="2498725" y="873125"/>
          <p14:tracePt t="86586" x="2479675" y="920750"/>
          <p14:tracePt t="86603" x="2460625" y="984250"/>
          <p14:tracePt t="86619" x="2447925" y="1022350"/>
          <p14:tracePt t="86636" x="2435225" y="1050925"/>
          <p14:tracePt t="86653" x="2416175" y="1108075"/>
          <p14:tracePt t="86669" x="2409825" y="1146175"/>
          <p14:tracePt t="86686" x="2403475" y="1184275"/>
          <p14:tracePt t="86703" x="2397125" y="1247775"/>
          <p14:tracePt t="86719" x="2390775" y="1292225"/>
          <p14:tracePt t="86736" x="2390775" y="1320800"/>
          <p14:tracePt t="86753" x="2390775" y="1358900"/>
          <p14:tracePt t="86769" x="2390775" y="1390650"/>
          <p14:tracePt t="86786" x="2390775" y="1419225"/>
          <p14:tracePt t="86802" x="2406650" y="1476375"/>
          <p14:tracePt t="86820" x="2425700" y="1520825"/>
          <p14:tracePt t="86836" x="2447925" y="1587500"/>
          <p14:tracePt t="86853" x="2495550" y="1644650"/>
          <p14:tracePt t="86869" x="2527300" y="1692275"/>
          <p14:tracePt t="86886" x="2590800" y="1755775"/>
          <p14:tracePt t="86903" x="2695575" y="1860550"/>
          <p14:tracePt t="86919" x="2765425" y="1924050"/>
          <p14:tracePt t="86937" x="2870200" y="2009775"/>
          <p14:tracePt t="86953" x="2959100" y="2060575"/>
          <p14:tracePt t="86969" x="3028950" y="2098675"/>
          <p14:tracePt t="86986" x="3086100" y="2133600"/>
          <p14:tracePt t="87003" x="3178175" y="2162175"/>
          <p14:tracePt t="87020" x="3216275" y="2181225"/>
          <p14:tracePt t="87036" x="3260725" y="2193925"/>
          <p14:tracePt t="87053" x="3317875" y="2212975"/>
          <p14:tracePt t="87069" x="3343275" y="2225675"/>
          <p14:tracePt t="87087" x="3362325" y="2228850"/>
          <p14:tracePt t="87103" x="3371850" y="2228850"/>
          <p14:tracePt t="87119" x="3381375" y="2228850"/>
          <p14:tracePt t="87137" x="3397250" y="2228850"/>
          <p14:tracePt t="87153" x="3422650" y="2228850"/>
          <p14:tracePt t="87169" x="3444875" y="2228850"/>
          <p14:tracePt t="87187" x="3486150" y="2228850"/>
          <p14:tracePt t="87203" x="3508375" y="2228850"/>
          <p14:tracePt t="87219" x="3540125" y="2216150"/>
          <p14:tracePt t="87237" x="3603625" y="2190750"/>
          <p14:tracePt t="87253" x="3644900" y="2139950"/>
          <p14:tracePt t="87270" x="3711575" y="2047875"/>
          <p14:tracePt t="87287" x="3800475" y="1882775"/>
          <p14:tracePt t="87302" x="3860800" y="1736725"/>
          <p14:tracePt t="87319" x="3905250" y="1606550"/>
          <p14:tracePt t="87336" x="3946525" y="1470025"/>
          <p14:tracePt t="87352" x="3962400" y="1397000"/>
          <p14:tracePt t="87369" x="3978275" y="1311275"/>
          <p14:tracePt t="87387" x="3984625" y="1190625"/>
          <p14:tracePt t="87403" x="3984625" y="1139825"/>
          <p14:tracePt t="87419" x="3984625" y="1079500"/>
          <p14:tracePt t="87436" x="4006850" y="1016000"/>
          <p14:tracePt t="87453" x="4013200" y="971550"/>
          <p14:tracePt t="87470" x="4013200" y="942975"/>
          <p14:tracePt t="87487" x="4013200" y="885825"/>
          <p14:tracePt t="87503" x="4010025" y="857250"/>
          <p14:tracePt t="87520" x="3990975" y="819150"/>
          <p14:tracePt t="87536" x="3971925" y="777875"/>
          <p14:tracePt t="87553" x="3946525" y="746125"/>
          <p14:tracePt t="87569" x="3914775" y="720725"/>
          <p14:tracePt t="87586" x="3838575" y="673100"/>
          <p14:tracePt t="87603" x="3771900" y="644525"/>
          <p14:tracePt t="87619" x="3705225" y="603250"/>
          <p14:tracePt t="87636" x="3619500" y="561975"/>
          <p14:tracePt t="87653" x="3562350" y="517525"/>
          <p14:tracePt t="87669" x="3514725" y="492125"/>
          <p14:tracePt t="87686" x="3448050" y="450850"/>
          <p14:tracePt t="87703" x="3403600" y="438150"/>
          <p14:tracePt t="87720" x="3378200" y="428625"/>
          <p14:tracePt t="87721" x="3352800" y="422275"/>
          <p14:tracePt t="87736" x="3321050" y="403225"/>
          <p14:tracePt t="87753" x="3276600" y="396875"/>
          <p14:tracePt t="87769" x="3235325" y="396875"/>
          <p14:tracePt t="87770" x="3216275" y="396875"/>
          <p14:tracePt t="87786" x="3171825" y="396875"/>
          <p14:tracePt t="87802" x="3133725" y="396875"/>
          <p14:tracePt t="87819" x="3098800" y="396875"/>
          <p14:tracePt t="87836" x="3048000" y="422275"/>
          <p14:tracePt t="87853" x="3025775" y="434975"/>
          <p14:tracePt t="87869" x="2994025" y="460375"/>
          <p14:tracePt t="87870" x="2974975" y="479425"/>
          <p14:tracePt t="87886" x="2940050" y="511175"/>
          <p14:tracePt t="87903" x="2908300" y="552450"/>
          <p14:tracePt t="87920" x="2835275" y="635000"/>
          <p14:tracePt t="87936" x="2778125" y="714375"/>
          <p14:tracePt t="87953" x="2736850" y="806450"/>
          <p14:tracePt t="87969" x="2679700" y="933450"/>
          <p14:tracePt t="87986" x="2651125" y="1009650"/>
          <p14:tracePt t="88002" x="2628900" y="1085850"/>
          <p14:tracePt t="88019" x="2606675" y="1200150"/>
          <p14:tracePt t="88036" x="2590800" y="1263650"/>
          <p14:tracePt t="88053" x="2590800" y="1320800"/>
          <p14:tracePt t="88069" x="2590800" y="1406525"/>
          <p14:tracePt t="88086" x="2590800" y="1460500"/>
          <p14:tracePt t="88103" x="2590800" y="1511300"/>
          <p14:tracePt t="88120" x="2597150" y="1584325"/>
          <p14:tracePt t="88137" x="2609850" y="1622425"/>
          <p14:tracePt t="88153" x="2622550" y="1666875"/>
          <p14:tracePt t="88169" x="2647950" y="1724025"/>
          <p14:tracePt t="88186" x="2663825" y="1755775"/>
          <p14:tracePt t="88203" x="2676525" y="1784350"/>
          <p14:tracePt t="88219" x="2701925" y="1816100"/>
          <p14:tracePt t="88236" x="2711450" y="1831975"/>
          <p14:tracePt t="88253" x="2720975" y="1841500"/>
          <p14:tracePt t="88269" x="2736850" y="1857375"/>
          <p14:tracePt t="88286" x="2749550" y="1857375"/>
          <p14:tracePt t="88303" x="2755900" y="1857375"/>
          <p14:tracePt t="89088" x="2771775" y="1860550"/>
          <p14:tracePt t="89094" x="2784475" y="1866900"/>
          <p14:tracePt t="89103" x="2803525" y="1879600"/>
          <p14:tracePt t="89119" x="2870200" y="1908175"/>
          <p14:tracePt t="89137" x="3105150" y="1962150"/>
          <p14:tracePt t="89152" x="3289300" y="2000250"/>
          <p14:tracePt t="89186" x="3762375" y="2057400"/>
          <p14:tracePt t="89220" x="4054475" y="2009775"/>
          <p14:tracePt t="89237" x="4229100" y="1939925"/>
          <p14:tracePt t="89253" x="4359275" y="1885950"/>
          <p14:tracePt t="89270" x="4441825" y="1828800"/>
          <p14:tracePt t="89286" x="4492625" y="1778000"/>
          <p14:tracePt t="89302" x="4530725" y="1711325"/>
          <p14:tracePt t="89319" x="4543425" y="1647825"/>
          <p14:tracePt t="89336" x="4552950" y="1549400"/>
          <p14:tracePt t="89352" x="4543425" y="1495425"/>
          <p14:tracePt t="89369" x="4508500" y="1457325"/>
          <p14:tracePt t="89386" x="4454525" y="1387475"/>
          <p14:tracePt t="89402" x="4403725" y="1336675"/>
          <p14:tracePt t="89419" x="4352925" y="1285875"/>
          <p14:tracePt t="89436" x="4286250" y="1231900"/>
          <p14:tracePt t="89452" x="4264025" y="1216025"/>
          <p14:tracePt t="89469" x="4232275" y="1196975"/>
          <p14:tracePt t="89486" x="4197350" y="1177925"/>
          <p14:tracePt t="89503" x="4165600" y="1162050"/>
          <p14:tracePt t="89519" x="4143375" y="1149350"/>
          <p14:tracePt t="89535" x="4102100" y="1143000"/>
          <p14:tracePt t="89552" x="4086225" y="1143000"/>
          <p14:tracePt t="89569" x="4076700" y="1143000"/>
          <p14:tracePt t="89586" x="4054475" y="1143000"/>
          <p14:tracePt t="89602" x="4051300" y="1146175"/>
          <p14:tracePt t="93444" x="4102100" y="1120775"/>
          <p14:tracePt t="93451" x="4197350" y="1082675"/>
          <p14:tracePt t="93457" x="4292600" y="1035050"/>
          <p14:tracePt t="93469" x="4387850" y="996950"/>
          <p14:tracePt t="93486" x="4848225" y="863600"/>
          <p14:tracePt t="93509" x="5283200" y="765175"/>
          <p14:tracePt t="93537" x="5705475" y="736600"/>
          <p14:tracePt t="93569" x="6048375" y="762000"/>
          <p14:tracePt t="93586" x="6261100" y="796925"/>
          <p14:tracePt t="93602" x="6330950" y="841375"/>
          <p14:tracePt t="93877" x="6419850" y="987425"/>
          <p14:tracePt t="93885" x="6540500" y="1171575"/>
          <p14:tracePt t="93892" x="6686550" y="1425575"/>
          <p14:tracePt t="93902" x="6899275" y="1749425"/>
          <p14:tracePt t="93922" x="7394575" y="2616200"/>
          <p14:tracePt t="93939" x="7661275" y="3054350"/>
          <p14:tracePt t="93953" x="7867650" y="3416300"/>
          <p14:tracePt t="93971" x="8045450" y="3702050"/>
          <p14:tracePt t="93986" x="8128000" y="3848100"/>
          <p14:tracePt t="94003" x="8169275" y="3937000"/>
          <p14:tracePt t="94019" x="8207375" y="3981450"/>
          <p14:tracePt t="94234" x="8201025" y="3895725"/>
          <p14:tracePt t="94241" x="8191500" y="3768725"/>
          <p14:tracePt t="94252" x="8172450" y="3654425"/>
          <p14:tracePt t="94270" x="8048625" y="3371850"/>
          <p14:tracePt t="94285" x="7931150" y="3165475"/>
          <p14:tracePt t="94304" x="7778750" y="2984500"/>
          <p14:tracePt t="94319" x="7670800" y="2876550"/>
          <p14:tracePt t="94335" x="7512050" y="2746375"/>
          <p14:tracePt t="94352" x="7372350" y="2635250"/>
          <p14:tracePt t="94369" x="7162800" y="2508250"/>
          <p14:tracePt t="94385" x="7038975" y="2444750"/>
          <p14:tracePt t="94402" x="6940550" y="2413000"/>
          <p14:tracePt t="94419" x="6838950" y="2384425"/>
          <p14:tracePt t="94435" x="6800850" y="2378075"/>
          <p14:tracePt t="94452" x="6756400" y="2378075"/>
          <p14:tracePt t="94468" x="6708775" y="2384425"/>
          <p14:tracePt t="94485" x="6686550" y="2403475"/>
          <p14:tracePt t="94502" x="6654800" y="2416175"/>
          <p14:tracePt t="94519" x="6619875" y="2435225"/>
          <p14:tracePt t="94535" x="6588125" y="2451100"/>
          <p14:tracePt t="94552" x="6562725" y="2476500"/>
          <p14:tracePt t="94568" x="6505575" y="2495550"/>
          <p14:tracePt t="94585" x="6445250" y="2508250"/>
          <p14:tracePt t="94602" x="6372225" y="2508250"/>
          <p14:tracePt t="94619" x="6257925" y="2508250"/>
          <p14:tracePt t="94635" x="6207125" y="2498725"/>
          <p14:tracePt t="94651" x="6159500" y="2486025"/>
          <p14:tracePt t="94669" x="6086475" y="2466975"/>
          <p14:tracePt t="94685" x="6042025" y="2447925"/>
          <p14:tracePt t="94703" x="5978525" y="2422525"/>
          <p14:tracePt t="94719" x="5946775" y="2390775"/>
          <p14:tracePt t="94735" x="5902325" y="2349500"/>
          <p14:tracePt t="94753" x="5851525" y="2263775"/>
          <p14:tracePt t="94769" x="5838825" y="2200275"/>
          <p14:tracePt t="94785" x="5826125" y="2152650"/>
          <p14:tracePt t="94803" x="5819775" y="2105025"/>
          <p14:tracePt t="94819" x="5819775" y="2095500"/>
          <p14:tracePt t="94835" x="5819775" y="2085975"/>
          <p14:tracePt t="94860" x="5813425" y="2085975"/>
          <p14:tracePt t="94868" x="5810250" y="2085975"/>
          <p14:tracePt t="94886" x="5794375" y="2085975"/>
          <p14:tracePt t="94902" x="5778500" y="2111375"/>
          <p14:tracePt t="94918" x="5749925" y="2174875"/>
          <p14:tracePt t="94936" x="5711825" y="2241550"/>
          <p14:tracePt t="94952" x="5664200" y="2317750"/>
          <p14:tracePt t="94968" x="5635625" y="2384425"/>
          <p14:tracePt t="94986" x="5584825" y="2486025"/>
          <p14:tracePt t="95002" x="5534025" y="2635250"/>
          <p14:tracePt t="95018" x="5499100" y="2755900"/>
          <p14:tracePt t="95036" x="5483225" y="2917825"/>
          <p14:tracePt t="95053" x="5464175" y="3136900"/>
          <p14:tracePt t="95069" x="5470525" y="3232150"/>
          <p14:tracePt t="95086" x="5492750" y="3317875"/>
          <p14:tracePt t="95102" x="5556250" y="3425825"/>
          <p14:tracePt t="95118" x="5626100" y="3482975"/>
          <p14:tracePt t="95135" x="5705475" y="3530600"/>
          <p14:tracePt t="95152" x="5835650" y="3546475"/>
          <p14:tracePt t="96433" x="5813425" y="3546475"/>
          <p14:tracePt t="96439" x="5788025" y="3543300"/>
          <p14:tracePt t="96452" x="5759450" y="3543300"/>
          <p14:tracePt t="96468" x="5734050" y="3533775"/>
          <p14:tracePt t="96486" x="5727700" y="3517900"/>
          <p14:tracePt t="96502" x="5743575" y="3479800"/>
          <p14:tracePt t="96538" x="5981700" y="3321050"/>
          <p14:tracePt t="96568" x="6276975" y="3190875"/>
          <p14:tracePt t="96586" x="6362700" y="3165475"/>
          <p14:tracePt t="96604" x="6454775" y="3136900"/>
          <p14:tracePt t="96618" x="6470650" y="3136900"/>
          <p14:tracePt t="96635" x="6480175" y="3136900"/>
          <p14:tracePt t="96652" x="6486525" y="3136900"/>
          <p14:tracePt t="96682" x="6483350" y="3136900"/>
          <p14:tracePt t="96689" x="6480175" y="3136900"/>
          <p14:tracePt t="96701" x="6473825" y="3136900"/>
          <p14:tracePt t="96718" x="6461125" y="3127375"/>
          <p14:tracePt t="96735" x="6461125" y="3117850"/>
          <p14:tracePt t="96752" x="6461125" y="3111500"/>
          <p14:tracePt t="96775" x="6454775" y="3108325"/>
          <p14:tracePt t="96795" x="6445250" y="3108325"/>
          <p14:tracePt t="96803" x="6445250" y="3101975"/>
          <p14:tracePt t="96819" x="6438900" y="3086100"/>
          <p14:tracePt t="96835" x="6435725" y="3082925"/>
          <p14:tracePt t="96852" x="6429375" y="3067050"/>
          <p14:tracePt t="96869" x="6426200" y="3057525"/>
          <p14:tracePt t="96885" x="6419850" y="3041650"/>
          <p14:tracePt t="96902" x="6403975" y="3032125"/>
          <p14:tracePt t="96918" x="6388100" y="3028950"/>
          <p14:tracePt t="96935" x="6378575" y="3022600"/>
          <p14:tracePt t="96952" x="6365875" y="3019425"/>
          <p14:tracePt t="96968" x="6356350" y="3006725"/>
          <p14:tracePt t="96985" x="6340475" y="3003550"/>
          <p14:tracePt t="97002" x="6324600" y="2990850"/>
          <p14:tracePt t="97018" x="6315075" y="2990850"/>
          <p14:tracePt t="97035" x="6305550" y="2987675"/>
          <p14:tracePt t="97052" x="6286500" y="2987675"/>
          <p14:tracePt t="97068" x="6273800" y="2981325"/>
          <p14:tracePt t="97085" x="6264275" y="2978150"/>
          <p14:tracePt t="97102" x="6238875" y="2978150"/>
          <p14:tracePt t="97118" x="6229350" y="2971800"/>
          <p14:tracePt t="97135" x="6219825" y="2971800"/>
          <p14:tracePt t="97152" x="6203950" y="2971800"/>
          <p14:tracePt t="97169" x="6191250" y="2971800"/>
          <p14:tracePt t="97185" x="6181725" y="2971800"/>
          <p14:tracePt t="97202" x="6165850" y="2971800"/>
          <p14:tracePt t="97218" x="6156325" y="2971800"/>
          <p14:tracePt t="97235" x="6140450" y="2971800"/>
          <p14:tracePt t="97252" x="6124575" y="2971800"/>
          <p14:tracePt t="97268" x="6115050" y="2971800"/>
          <p14:tracePt t="97285" x="6105525" y="2971800"/>
          <p14:tracePt t="97302" x="6092825" y="2978150"/>
          <p14:tracePt t="97318" x="6083300" y="2987675"/>
          <p14:tracePt t="97335" x="6070600" y="3003550"/>
          <p14:tracePt t="97352" x="6051550" y="3019425"/>
          <p14:tracePt t="97368" x="6042025" y="3028950"/>
          <p14:tracePt t="97385" x="6032500" y="3038475"/>
          <p14:tracePt t="97386" x="6026150" y="3051175"/>
          <p14:tracePt t="97401" x="6016625" y="3060700"/>
          <p14:tracePt t="97418" x="6000750" y="3070225"/>
          <p14:tracePt t="97435" x="5991225" y="3092450"/>
          <p14:tracePt t="97436" x="5984875" y="3111500"/>
          <p14:tracePt t="97452" x="5965825" y="3133725"/>
          <p14:tracePt t="97468" x="5934075" y="3159125"/>
          <p14:tracePt t="97486" x="5908675" y="3209925"/>
          <p14:tracePt t="97501" x="5895975" y="3241675"/>
          <p14:tracePt t="97518" x="5876925" y="3263900"/>
          <p14:tracePt t="97536" x="5861050" y="3308350"/>
          <p14:tracePt t="97551" x="5848350" y="3330575"/>
          <p14:tracePt t="97568" x="5835650" y="3375025"/>
          <p14:tracePt t="97585" x="5810250" y="3441700"/>
          <p14:tracePt t="97601" x="5797550" y="3479800"/>
          <p14:tracePt t="97618" x="5784850" y="3517900"/>
          <p14:tracePt t="97636" x="5765800" y="3581400"/>
          <p14:tracePt t="97652" x="5743575" y="3641725"/>
          <p14:tracePt t="97668" x="5730875" y="3695700"/>
          <p14:tracePt t="97685" x="5711825" y="3778250"/>
          <p14:tracePt t="97702" x="5699125" y="3832225"/>
          <p14:tracePt t="97718" x="5699125" y="3876675"/>
          <p14:tracePt t="97735" x="5699125" y="3946525"/>
          <p14:tracePt t="97751" x="5699125" y="4006850"/>
          <p14:tracePt t="97768" x="5699125" y="4051300"/>
          <p14:tracePt t="97785" x="5699125" y="4121150"/>
          <p14:tracePt t="97801" x="5699125" y="4171950"/>
          <p14:tracePt t="97818" x="5699125" y="4216400"/>
          <p14:tracePt t="97835" x="5708650" y="4286250"/>
          <p14:tracePt t="97852" x="5721350" y="4349750"/>
          <p14:tracePt t="97868" x="5734050" y="4413250"/>
          <p14:tracePt t="97885" x="5762625" y="4489450"/>
          <p14:tracePt t="97902" x="5775325" y="4518025"/>
          <p14:tracePt t="97918" x="5784850" y="4549775"/>
          <p14:tracePt t="97935" x="5822950" y="4584700"/>
          <p14:tracePt t="97952" x="5848350" y="4616450"/>
          <p14:tracePt t="97968" x="5873750" y="4641850"/>
          <p14:tracePt t="97985" x="5940425" y="4689475"/>
          <p14:tracePt t="98001" x="5984875" y="4714875"/>
          <p14:tracePt t="98019" x="6045200" y="4756150"/>
          <p14:tracePt t="98035" x="6089650" y="4768850"/>
          <p14:tracePt t="98052" x="6121400" y="4778375"/>
          <p14:tracePt t="98069" x="6178550" y="4803775"/>
          <p14:tracePt t="98085" x="6223000" y="4816475"/>
          <p14:tracePt t="98102" x="6267450" y="4816475"/>
          <p14:tracePt t="98118" x="6311900" y="4816475"/>
          <p14:tracePt t="98135" x="6397625" y="4816475"/>
          <p14:tracePt t="98151" x="6435725" y="4816475"/>
          <p14:tracePt t="98169" x="6527800" y="4816475"/>
          <p14:tracePt t="98185" x="6578600" y="4816475"/>
          <p14:tracePt t="98201" x="6638925" y="4816475"/>
          <p14:tracePt t="98218" x="6711950" y="4800600"/>
          <p14:tracePt t="98235" x="6759575" y="4781550"/>
          <p14:tracePt t="98252" x="6804025" y="4768850"/>
          <p14:tracePt t="98269" x="6861175" y="4749800"/>
          <p14:tracePt t="98285" x="6877050" y="4740275"/>
          <p14:tracePt t="98301" x="6892925" y="4711700"/>
          <p14:tracePt t="98318" x="6924675" y="4660900"/>
          <p14:tracePt t="98335" x="6937375" y="4616450"/>
          <p14:tracePt t="98352" x="6953250" y="4559300"/>
          <p14:tracePt t="98368" x="6959600" y="4473575"/>
          <p14:tracePt t="98385" x="6959600" y="4422775"/>
          <p14:tracePt t="98402" x="6959600" y="4368800"/>
          <p14:tracePt t="98418" x="6959600" y="4283075"/>
          <p14:tracePt t="98435" x="6956425" y="4222750"/>
          <p14:tracePt t="98452" x="6950075" y="4149725"/>
          <p14:tracePt t="98468" x="6934200" y="4067175"/>
          <p14:tracePt t="98484" x="6927850" y="4022725"/>
          <p14:tracePt t="98502" x="6921500" y="3978275"/>
          <p14:tracePt t="98518" x="6915150" y="3914775"/>
          <p14:tracePt t="98535" x="6902450" y="3879850"/>
          <p14:tracePt t="98552" x="6896100" y="3835400"/>
          <p14:tracePt t="98569" x="6889750" y="3771900"/>
          <p14:tracePt t="98586" x="6877050" y="3733800"/>
          <p14:tracePt t="98602" x="6873875" y="3711575"/>
          <p14:tracePt t="98618" x="6861175" y="3660775"/>
          <p14:tracePt t="98635" x="6842125" y="3622675"/>
          <p14:tracePt t="98651" x="6829425" y="3578225"/>
          <p14:tracePt t="98668" x="6816725" y="3514725"/>
          <p14:tracePt t="98685" x="6804025" y="3476625"/>
          <p14:tracePt t="98702" x="6791325" y="3438525"/>
          <p14:tracePt t="98703" x="6778625" y="3419475"/>
          <p14:tracePt t="98718" x="6765925" y="3397250"/>
          <p14:tracePt t="98735" x="6753225" y="3365500"/>
          <p14:tracePt t="98752" x="6743700" y="3349625"/>
          <p14:tracePt t="98769" x="6715125" y="3327400"/>
          <p14:tracePt t="98786" x="6692900" y="3298825"/>
          <p14:tracePt t="98803" x="6651625" y="3244850"/>
          <p14:tracePt t="98818" x="6632575" y="3213100"/>
          <p14:tracePt t="98835" x="6619875" y="3178175"/>
          <p14:tracePt t="98852" x="6597650" y="3140075"/>
          <p14:tracePt t="98868" x="6588125" y="3117850"/>
          <p14:tracePt t="98885" x="6578600" y="3108325"/>
          <p14:tracePt t="98902" x="6562725" y="3095625"/>
          <p14:tracePt t="98918" x="6546850" y="3086100"/>
          <p14:tracePt t="98935" x="6537325" y="3070225"/>
          <p14:tracePt t="98952" x="6521450" y="3054350"/>
          <p14:tracePt t="98968" x="6511925" y="3051175"/>
          <p14:tracePt t="98985" x="6496050" y="3044825"/>
          <p14:tracePt t="99002" x="6486525" y="3038475"/>
          <p14:tracePt t="99018" x="6483350" y="3038475"/>
          <p14:tracePt t="99035" x="6477000" y="3035300"/>
          <p14:tracePt t="99052" x="6470650" y="3019425"/>
          <p14:tracePt t="99068" x="6467475" y="3013075"/>
          <p14:tracePt t="99085" x="6461125" y="3013075"/>
          <p14:tracePt t="99158" x="6461125" y="3009900"/>
          <p14:tracePt t="99194" x="6461125" y="3003550"/>
          <p14:tracePt t="99636" x="6499225" y="3041650"/>
          <p14:tracePt t="99643" x="6556375" y="3117850"/>
          <p14:tracePt t="99652" x="6610350" y="3181350"/>
          <p14:tracePt t="99669" x="6727825" y="3289300"/>
          <p14:tracePt t="99685" x="6838950" y="3435350"/>
          <p14:tracePt t="99701" x="6896100" y="3524250"/>
          <p14:tracePt t="99718" x="6931025" y="3613150"/>
          <p14:tracePt t="99751" x="6924675" y="3756025"/>
          <p14:tracePt t="99785" x="6794500" y="3921125"/>
          <p14:tracePt t="99802" x="6740525" y="3971925"/>
          <p14:tracePt t="99818" x="6692900" y="4006850"/>
          <p14:tracePt t="99835" x="6642100" y="4051300"/>
          <p14:tracePt t="99851" x="6616700" y="4064000"/>
          <p14:tracePt t="99868" x="6588125" y="4076700"/>
          <p14:tracePt t="99885" x="6553200" y="4083050"/>
          <p14:tracePt t="99901" x="6543675" y="4083050"/>
          <p14:tracePt t="99918" x="6534150" y="4079875"/>
          <p14:tracePt t="99920" x="6527800" y="4076700"/>
          <p14:tracePt t="99935" x="6518275" y="4054475"/>
          <p14:tracePt t="99951" x="6499225" y="4022725"/>
          <p14:tracePt t="99969" x="6499225" y="3994150"/>
          <p14:tracePt t="99985" x="6499225" y="3946525"/>
          <p14:tracePt t="100002" x="6499225" y="3908425"/>
          <p14:tracePt t="100018" x="6499225" y="3886200"/>
          <p14:tracePt t="100035" x="6499225" y="3873500"/>
          <p14:tracePt t="100051" x="6499225" y="3857625"/>
          <p14:tracePt t="100069" x="6499225" y="3851275"/>
          <p14:tracePt t="100120" x="6505575" y="3844925"/>
          <p14:tracePt t="100127" x="6511925" y="3841750"/>
          <p14:tracePt t="100135" x="6515100" y="3835400"/>
          <p14:tracePt t="100152" x="6524625" y="3825875"/>
          <p14:tracePt t="100169" x="6540500" y="3806825"/>
          <p14:tracePt t="100184" x="6550025" y="3800475"/>
          <p14:tracePt t="100201" x="6559550" y="3797300"/>
          <p14:tracePt t="100219" x="6565900" y="3797300"/>
          <p14:tracePt t="100234" x="6565900" y="3790950"/>
          <p14:tracePt t="100254" x="6569075" y="3790950"/>
          <p14:tracePt t="100276" x="6569075" y="3787775"/>
          <p14:tracePt t="100284" x="6575425" y="3787775"/>
          <p14:tracePt t="100301" x="6575425" y="3778250"/>
          <p14:tracePt t="100405" x="6575425" y="3784600"/>
          <p14:tracePt t="100411" x="6575425" y="3787775"/>
          <p14:tracePt t="100418" x="6575425" y="3794125"/>
          <p14:tracePt t="100434" x="6575425" y="3810000"/>
          <p14:tracePt t="100452" x="6575425" y="3838575"/>
          <p14:tracePt t="100468" x="6575425" y="3879850"/>
          <p14:tracePt t="100484" x="6575425" y="3898900"/>
          <p14:tracePt t="100502" x="6575425" y="3914775"/>
          <p14:tracePt t="100518" x="6575425" y="3956050"/>
          <p14:tracePt t="100534" x="6575425" y="3975100"/>
          <p14:tracePt t="100551" x="6575425" y="4006850"/>
          <p14:tracePt t="100568" x="6575425" y="4025900"/>
          <p14:tracePt t="100585" x="6572250" y="4048125"/>
          <p14:tracePt t="100601" x="6562725" y="4057650"/>
          <p14:tracePt t="100618" x="6553200" y="4070350"/>
          <p14:tracePt t="100634" x="6550025" y="4083050"/>
          <p14:tracePt t="100651" x="6550025" y="4095750"/>
          <p14:tracePt t="100668" x="6550025" y="4111625"/>
          <p14:tracePt t="100684" x="6550025" y="4121150"/>
          <p14:tracePt t="100701" x="6550025" y="4130675"/>
          <p14:tracePt t="100718" x="6550025" y="4149725"/>
          <p14:tracePt t="100735" x="6550025" y="4162425"/>
          <p14:tracePt t="100751" x="6550025" y="4171950"/>
          <p14:tracePt t="100768" x="6550025" y="4181475"/>
          <p14:tracePt t="100967" x="6543675" y="4197350"/>
          <p14:tracePt t="100974" x="6537325" y="4200525"/>
          <p14:tracePt t="100986" x="6534150" y="4206875"/>
          <p14:tracePt t="101002" x="6511925" y="4222750"/>
          <p14:tracePt t="101018" x="6502400" y="4232275"/>
          <p14:tracePt t="101035" x="6492875" y="4248150"/>
          <p14:tracePt t="101051" x="6477000" y="4260850"/>
          <p14:tracePt t="101068" x="6461125" y="4273550"/>
          <p14:tracePt t="101085" x="6457950" y="4273550"/>
          <p14:tracePt t="101101" x="6451600" y="4273550"/>
          <p14:tracePt t="101118" x="6448425" y="4273550"/>
          <p14:tracePt t="101137" x="6442075" y="4273550"/>
          <p14:tracePt t="101151" x="6438900" y="4273550"/>
          <p14:tracePt t="101173" x="6432550" y="4273550"/>
          <p14:tracePt t="101187" x="6429375" y="4273550"/>
          <p14:tracePt t="101202" x="6416675" y="4273550"/>
          <p14:tracePt t="101223" x="6413500" y="4273550"/>
          <p14:tracePt t="101235" x="6407150" y="4273550"/>
          <p14:tracePt t="101252" x="6394450" y="4273550"/>
          <p14:tracePt t="101268" x="6384925" y="4273550"/>
          <p14:tracePt t="101285" x="6369050" y="4273550"/>
          <p14:tracePt t="101302" x="6353175" y="4273550"/>
          <p14:tracePt t="101318" x="6330950" y="4276725"/>
          <p14:tracePt t="101335" x="6302375" y="4283075"/>
          <p14:tracePt t="101351" x="6280150" y="4283075"/>
          <p14:tracePt t="101368" x="6270625" y="4283075"/>
          <p14:tracePt t="101384" x="6257925" y="4283075"/>
          <p14:tracePt t="101401" x="6242050" y="4283075"/>
          <p14:tracePt t="101418" x="6232525" y="4283075"/>
          <p14:tracePt t="101435" x="6226175" y="4283075"/>
          <p14:tracePt t="101451" x="6223000" y="4283075"/>
          <p14:tracePt t="101678" x="6223000" y="4276725"/>
          <p14:tracePt t="101685" x="6223000" y="4257675"/>
          <p14:tracePt t="101692" x="6223000" y="4241800"/>
          <p14:tracePt t="101701" x="6223000" y="4222750"/>
          <p14:tracePt t="101718" x="6226175" y="4184650"/>
          <p14:tracePt t="101735" x="6232525" y="4152900"/>
          <p14:tracePt t="101751" x="6232525" y="4130675"/>
          <p14:tracePt t="101768" x="6232525" y="4114800"/>
          <p14:tracePt t="101785" x="6232525" y="4089400"/>
          <p14:tracePt t="101801" x="6232525" y="4076700"/>
          <p14:tracePt t="101818" x="6232525" y="4067175"/>
          <p14:tracePt t="101835" x="6232525" y="4054475"/>
          <p14:tracePt t="101851" x="6232525" y="4038600"/>
          <p14:tracePt t="101868" x="6232525" y="4029075"/>
          <p14:tracePt t="101884" x="6232525" y="4022725"/>
          <p14:tracePt t="101928" x="6232525" y="4019550"/>
          <p14:tracePt t="101934" x="6232525" y="4013200"/>
          <p14:tracePt t="101952" x="6232525" y="4003675"/>
          <p14:tracePt t="101968" x="6232525" y="3987800"/>
          <p14:tracePt t="101984" x="6232525" y="3978275"/>
          <p14:tracePt t="102177" x="6229350" y="3981450"/>
          <p14:tracePt t="102183" x="6223000" y="3990975"/>
          <p14:tracePt t="102190" x="6219825" y="3997325"/>
          <p14:tracePt t="102201" x="6210300" y="4003675"/>
          <p14:tracePt t="102219" x="6165850" y="4025900"/>
          <p14:tracePt t="102234" x="6149975" y="4038600"/>
          <p14:tracePt t="102252" x="6140450" y="4051300"/>
          <p14:tracePt t="102269" x="6118225" y="4067175"/>
          <p14:tracePt t="102284" x="6108700" y="4067175"/>
          <p14:tracePt t="102301" x="6099175" y="4067175"/>
          <p14:tracePt t="102319" x="6083300" y="4067175"/>
          <p14:tracePt t="102335" x="6070600" y="4067175"/>
          <p14:tracePt t="102781" x="6076950" y="4067175"/>
          <p14:tracePt t="102788" x="6086475" y="4067175"/>
          <p14:tracePt t="102802" x="6099175" y="4067175"/>
          <p14:tracePt t="102818" x="6130925" y="4067175"/>
          <p14:tracePt t="102835" x="6153150" y="4067175"/>
          <p14:tracePt t="102851" x="6169025" y="4067175"/>
          <p14:tracePt t="102852" x="6175375" y="4073525"/>
          <p14:tracePt t="102885" x="6194425" y="4073525"/>
          <p14:tracePt t="102918" x="6181725" y="4083050"/>
          <p14:tracePt t="102934" x="6172200" y="4086225"/>
          <p14:tracePt t="102951" x="6156325" y="4098925"/>
          <p14:tracePt t="102968" x="6146800" y="4098925"/>
          <p14:tracePt t="102985" x="6130925" y="4098925"/>
          <p14:tracePt t="103002" x="6118225" y="4098925"/>
          <p14:tracePt t="103059" x="6118225" y="4089400"/>
          <p14:tracePt t="103067" x="6118225" y="4086225"/>
          <p14:tracePt t="103074" x="6118225" y="4079875"/>
          <p14:tracePt t="103085" x="6118225" y="4076700"/>
          <p14:tracePt t="103102" x="6118225" y="4060825"/>
          <p14:tracePt t="103118" x="6118225" y="4057650"/>
          <p14:tracePt t="103135" x="6118225" y="4041775"/>
          <p14:tracePt t="103173" x="6118225" y="4035425"/>
          <p14:tracePt t="103187" x="6118225" y="4032250"/>
          <p14:tracePt t="103194" x="6118225" y="4025900"/>
          <p14:tracePt t="103201" x="6118225" y="4022725"/>
          <p14:tracePt t="103218" x="6111875" y="4013200"/>
          <p14:tracePt t="103234" x="6102350" y="4003675"/>
          <p14:tracePt t="103252" x="6096000" y="3962400"/>
          <p14:tracePt t="103268" x="6096000" y="3927475"/>
          <p14:tracePt t="103285" x="6086475" y="3902075"/>
          <p14:tracePt t="103301" x="6073775" y="3870325"/>
          <p14:tracePt t="103318" x="6067425" y="3860800"/>
          <p14:tracePt t="103335" x="6064250" y="3851275"/>
          <p14:tracePt t="103351" x="6048375" y="3835400"/>
          <p14:tracePt t="103368" x="6032500" y="3819525"/>
          <p14:tracePt t="103385" x="6029325" y="3810000"/>
          <p14:tracePt t="103401" x="6022975" y="3794125"/>
          <p14:tracePt t="103418" x="6022975" y="3784600"/>
          <p14:tracePt t="103434" x="6022975" y="3768725"/>
          <p14:tracePt t="103451" x="6019800" y="3759200"/>
          <p14:tracePt t="103699" x="6019800" y="3762375"/>
          <p14:tracePt t="103706" x="6019800" y="3778250"/>
          <p14:tracePt t="103717" x="6019800" y="3784600"/>
          <p14:tracePt t="103735" x="6019800" y="3797300"/>
          <p14:tracePt t="103751" x="6019800" y="3806825"/>
          <p14:tracePt t="103767" x="6019800" y="3816350"/>
          <p14:tracePt t="103784" x="6019800" y="3832225"/>
          <p14:tracePt t="103806" x="6026150" y="3832225"/>
          <p14:tracePt t="103864" x="6026150" y="3819525"/>
          <p14:tracePt t="103884" x="6029325" y="3819525"/>
          <p14:tracePt t="103906" x="6038850" y="3819525"/>
          <p14:tracePt t="103927" x="6045200" y="3819525"/>
          <p14:tracePt t="103935" x="6051550" y="3829050"/>
          <p14:tracePt t="103941" x="6054725" y="3832225"/>
          <p14:tracePt t="103951" x="6061075" y="3838575"/>
          <p14:tracePt t="103968" x="6070600" y="3848100"/>
          <p14:tracePt t="103970" x="6073775" y="3851275"/>
          <p14:tracePt t="103984" x="6096000" y="3863975"/>
          <p14:tracePt t="104001" x="6127750" y="3873500"/>
          <p14:tracePt t="104018" x="6172200" y="3895725"/>
          <p14:tracePt t="104034" x="6235700" y="3914775"/>
          <p14:tracePt t="104051" x="6280150" y="3921125"/>
          <p14:tracePt t="104068" x="6305550" y="3930650"/>
          <p14:tracePt t="104084" x="6340475" y="3956050"/>
          <p14:tracePt t="104101" x="6350000" y="3965575"/>
          <p14:tracePt t="104117" x="6359525" y="3975100"/>
          <p14:tracePt t="104135" x="6365875" y="3984625"/>
          <p14:tracePt t="104151" x="6365875" y="4000500"/>
          <p14:tracePt t="104168" x="6365875" y="4006850"/>
          <p14:tracePt t="104184" x="6365875" y="4010025"/>
          <p14:tracePt t="104204" x="6365875" y="4016375"/>
          <p14:tracePt t="104218" x="6359525" y="4016375"/>
          <p14:tracePt t="104234" x="6353175" y="4016375"/>
          <p14:tracePt t="104268" x="6350000" y="4016375"/>
          <p14:tracePt t="104276" x="6343650" y="4016375"/>
          <p14:tracePt t="104289" x="6334125" y="4016375"/>
          <p14:tracePt t="104301" x="6327775" y="4016375"/>
          <p14:tracePt t="104318" x="6318250" y="4016375"/>
          <p14:tracePt t="104334" x="6315075" y="4016375"/>
          <p14:tracePt t="104351" x="6305550" y="4016375"/>
          <p14:tracePt t="104368" x="6283325" y="4003675"/>
          <p14:tracePt t="104384" x="6273800" y="3987800"/>
          <p14:tracePt t="104401" x="6264275" y="3981450"/>
          <p14:tracePt t="104418" x="6248400" y="3978275"/>
          <p14:tracePt t="104434" x="6232525" y="3978275"/>
          <p14:tracePt t="104451" x="6223000" y="3978275"/>
          <p14:tracePt t="104467" x="6210300" y="3978275"/>
          <p14:tracePt t="104484" x="6200775" y="3978275"/>
          <p14:tracePt t="104501" x="6184900" y="3978275"/>
          <p14:tracePt t="104518" x="6175375" y="3978275"/>
          <p14:tracePt t="104632" x="6169025" y="3978275"/>
          <p14:tracePt t="104638" x="6165850" y="3978275"/>
          <p14:tracePt t="104651" x="6159500" y="3978275"/>
          <p14:tracePt t="104668" x="6143625" y="3978275"/>
          <p14:tracePt t="104684" x="6130925" y="3987800"/>
          <p14:tracePt t="104701" x="6118225" y="4003675"/>
          <p14:tracePt t="104717" x="6105525" y="4019550"/>
          <p14:tracePt t="104734" x="6096000" y="4029075"/>
          <p14:tracePt t="104751" x="6083300" y="4038600"/>
          <p14:tracePt t="105108" x="6083300" y="4032250"/>
          <p14:tracePt t="105116" x="6083300" y="4019550"/>
          <p14:tracePt t="105122" x="6083300" y="3994150"/>
          <p14:tracePt t="105134" x="6086475" y="3975100"/>
          <p14:tracePt t="105151" x="6105525" y="3911600"/>
          <p14:tracePt t="105167" x="6124575" y="3867150"/>
          <p14:tracePt t="105184" x="6124575" y="3829050"/>
          <p14:tracePt t="105217" x="6124575" y="3781425"/>
          <p14:tracePt t="105251" x="6124575" y="3749675"/>
          <p14:tracePt t="105465" x="6124575" y="3740150"/>
          <p14:tracePt t="105471" x="6124575" y="3727450"/>
          <p14:tracePt t="105485" x="6118225" y="3676650"/>
          <p14:tracePt t="105501" x="6118225" y="3616325"/>
          <p14:tracePt t="105517" x="6118225" y="3556000"/>
          <p14:tracePt t="105535" x="6111875" y="3479800"/>
          <p14:tracePt t="105551" x="6099175" y="3432175"/>
          <p14:tracePt t="105567" x="6080125" y="3409950"/>
          <p14:tracePt t="105585" x="6073775" y="3387725"/>
          <p14:tracePt t="105600" x="6070600" y="3371850"/>
          <p14:tracePt t="105617" x="6061075" y="3362325"/>
          <p14:tracePt t="105635" x="6045200" y="3359150"/>
          <p14:tracePt t="105651" x="6038850" y="3349625"/>
          <p14:tracePt t="105667" x="6026150" y="3343275"/>
          <p14:tracePt t="105684" x="6016625" y="3340100"/>
          <p14:tracePt t="105701" x="6010275" y="3327400"/>
          <p14:tracePt t="105718" x="6000750" y="3327400"/>
          <p14:tracePt t="105734" x="5991225" y="3324225"/>
          <p14:tracePt t="105750" x="5975350" y="3317875"/>
          <p14:tracePt t="105767" x="5969000" y="3317875"/>
          <p14:tracePt t="105785" x="5959475" y="3308350"/>
          <p14:tracePt t="105801" x="5959475" y="3305175"/>
          <p14:tracePt t="105827" x="5959475" y="3298825"/>
          <p14:tracePt t="106169" x="5969000" y="3302000"/>
          <p14:tracePt t="106176" x="5988050" y="3321050"/>
          <p14:tracePt t="106184" x="6000750" y="3327400"/>
          <p14:tracePt t="106201" x="6029325" y="3340100"/>
          <p14:tracePt t="106218" x="6064250" y="3362325"/>
          <p14:tracePt t="106234" x="6083300" y="3381375"/>
          <p14:tracePt t="106251" x="6092825" y="3390900"/>
          <p14:tracePt t="106284" x="6102350" y="3409950"/>
          <p14:tracePt t="106588" x="6115050" y="3419475"/>
          <p14:tracePt t="106596" x="6118225" y="3432175"/>
          <p14:tracePt t="106603" x="6124575" y="3444875"/>
          <p14:tracePt t="106618" x="6137275" y="3473450"/>
          <p14:tracePt t="106634" x="6146800" y="3489325"/>
          <p14:tracePt t="106651" x="6156325" y="3498850"/>
          <p14:tracePt t="106667" x="6178550" y="3527425"/>
          <p14:tracePt t="106684" x="6188075" y="3536950"/>
          <p14:tracePt t="106701" x="6197600" y="3546475"/>
          <p14:tracePt t="106717" x="6203950" y="3568700"/>
          <p14:tracePt t="106734" x="6203950" y="3571875"/>
          <p14:tracePt t="106773" x="6200775" y="3571875"/>
          <p14:tracePt t="106780" x="6197600" y="3571875"/>
          <p14:tracePt t="106787" x="6191250" y="3571875"/>
          <p14:tracePt t="106801" x="6181725" y="3565525"/>
          <p14:tracePt t="106817" x="6172200" y="3543300"/>
          <p14:tracePt t="106834" x="6153150" y="3517900"/>
          <p14:tracePt t="106852" x="6134100" y="3454400"/>
          <p14:tracePt t="106868" x="6121400" y="3416300"/>
          <p14:tracePt t="106884" x="6108700" y="3394075"/>
          <p14:tracePt t="106902" x="6086475" y="3359150"/>
          <p14:tracePt t="106917" x="6076950" y="3349625"/>
          <p14:tracePt t="106934" x="6067425" y="3336925"/>
          <p14:tracePt t="106951" x="6048375" y="3336925"/>
          <p14:tracePt t="106967" x="6035675" y="3333750"/>
          <p14:tracePt t="106984" x="6026150" y="3333750"/>
          <p14:tracePt t="107001" x="6013450" y="3327400"/>
          <p14:tracePt t="107017" x="5997575" y="3324225"/>
          <p14:tracePt t="107034" x="5988050" y="3324225"/>
          <p14:tracePt t="107051" x="5972175" y="3324225"/>
          <p14:tracePt t="107067" x="5972175" y="3311525"/>
          <p14:tracePt t="107087" x="5972175" y="3308350"/>
          <p14:tracePt t="107101" x="5969000" y="3308350"/>
          <p14:tracePt t="107371" x="5975350" y="3314700"/>
          <p14:tracePt t="107378" x="5988050" y="3327400"/>
          <p14:tracePt t="107385" x="6007100" y="3340100"/>
          <p14:tracePt t="107400" x="6038850" y="3381375"/>
          <p14:tracePt t="107417" x="6086475" y="3406775"/>
          <p14:tracePt t="107435" x="6149975" y="3463925"/>
          <p14:tracePt t="107451" x="6175375" y="3502025"/>
          <p14:tracePt t="107484" x="6223000" y="3562350"/>
          <p14:tracePt t="107517" x="6232525" y="3581400"/>
          <p14:tracePt t="107535" x="6232525" y="3594100"/>
          <p14:tracePt t="107550" x="6232525" y="3609975"/>
          <p14:tracePt t="107614" x="6232525" y="3603625"/>
          <p14:tracePt t="107620" x="6232525" y="3597275"/>
          <p14:tracePt t="107635" x="6232525" y="3587750"/>
          <p14:tracePt t="107651" x="6223000" y="3578225"/>
          <p14:tracePt t="107668" x="6213475" y="3568700"/>
          <p14:tracePt t="107684" x="6188075" y="3527425"/>
          <p14:tracePt t="107701" x="6178550" y="3505200"/>
          <p14:tracePt t="107717" x="6159500" y="3473450"/>
          <p14:tracePt t="107734" x="6127750" y="3429000"/>
          <p14:tracePt t="107750" x="6118225" y="3419475"/>
          <p14:tracePt t="107767" x="6102350" y="3403600"/>
          <p14:tracePt t="107784" x="6083300" y="3390900"/>
          <p14:tracePt t="107801" x="6070600" y="3371850"/>
          <p14:tracePt t="107817" x="6061075" y="3362325"/>
          <p14:tracePt t="107834" x="6042025" y="3352800"/>
          <p14:tracePt t="107851" x="6026150" y="3352800"/>
          <p14:tracePt t="107868" x="6016625" y="3349625"/>
          <p14:tracePt t="107884" x="6000750" y="3336925"/>
          <p14:tracePt t="107901" x="5991225" y="3333750"/>
          <p14:tracePt t="107917" x="5969000" y="3333750"/>
          <p14:tracePt t="107934" x="5956300" y="3317875"/>
          <p14:tracePt t="107951" x="5943600" y="3314700"/>
          <p14:tracePt t="107967" x="5930900" y="3314700"/>
          <p14:tracePt t="107984" x="5915025" y="3308350"/>
          <p14:tracePt t="108000" x="5905500" y="3308350"/>
          <p14:tracePt t="108017" x="5899150" y="3308350"/>
          <p14:tracePt t="108959" x="5902325" y="3270250"/>
          <p14:tracePt t="108966" x="5911850" y="3222625"/>
          <p14:tracePt t="108973" x="5918200" y="3184525"/>
          <p14:tracePt t="108985" x="5927725" y="3146425"/>
          <p14:tracePt t="109017" x="5969000" y="2968625"/>
          <p14:tracePt t="109051" x="6003925" y="2847975"/>
          <p14:tracePt t="109067" x="6013450" y="2825750"/>
          <p14:tracePt t="109084" x="6029325" y="2816225"/>
          <p14:tracePt t="109101" x="6045200" y="2794000"/>
          <p14:tracePt t="109117" x="6054725" y="2784475"/>
          <p14:tracePt t="109134" x="6061075" y="2778125"/>
          <p14:tracePt t="109151" x="6064250" y="2778125"/>
          <p14:tracePt t="109167" x="6064250" y="2774950"/>
          <p14:tracePt t="109194" x="6064250" y="2768600"/>
          <p14:tracePt t="109208" x="6064250" y="2765425"/>
          <p14:tracePt t="109221" x="6064250" y="2752725"/>
          <p14:tracePt t="109234" x="6057900" y="2752725"/>
          <p14:tracePt t="109251" x="6038850" y="2740025"/>
          <p14:tracePt t="109267" x="6007100" y="2727325"/>
          <p14:tracePt t="109284" x="5984875" y="2714625"/>
          <p14:tracePt t="109300" x="5940425" y="2682875"/>
          <p14:tracePt t="109317" x="5918200" y="2667000"/>
          <p14:tracePt t="109334" x="5892800" y="2654300"/>
          <p14:tracePt t="109351" x="5835650" y="2622550"/>
          <p14:tracePt t="109367" x="5781675" y="2609850"/>
          <p14:tracePt t="109384" x="5737225" y="2597150"/>
          <p14:tracePt t="109385" x="5708650" y="2590800"/>
          <p14:tracePt t="109401" x="5670550" y="2571750"/>
          <p14:tracePt t="109417" x="5626100" y="2571750"/>
          <p14:tracePt t="109434" x="5584825" y="2571750"/>
          <p14:tracePt t="109435" x="5565775" y="2571750"/>
          <p14:tracePt t="109451" x="5543550" y="2571750"/>
          <p14:tracePt t="109467" x="5514975" y="2571750"/>
          <p14:tracePt t="109484" x="5473700" y="2578100"/>
          <p14:tracePt t="109500" x="5464175" y="2584450"/>
          <p14:tracePt t="109517" x="5454650" y="2587625"/>
          <p14:tracePt t="109535" x="5438775" y="2600325"/>
          <p14:tracePt t="109551" x="5416550" y="2609850"/>
          <p14:tracePt t="109567" x="5407025" y="2619375"/>
          <p14:tracePt t="109584" x="5384800" y="2641600"/>
          <p14:tracePt t="109600" x="5368925" y="2651125"/>
          <p14:tracePt t="109617" x="5359400" y="2660650"/>
          <p14:tracePt t="109634" x="5343525" y="2679700"/>
          <p14:tracePt t="109650" x="5334000" y="2692400"/>
          <p14:tracePt t="109667" x="5318125" y="2695575"/>
          <p14:tracePt t="109684" x="5308600" y="2711450"/>
          <p14:tracePt t="109700" x="5308600" y="2720975"/>
          <p14:tracePt t="109717" x="5308600" y="2736850"/>
          <p14:tracePt t="109733" x="5308600" y="2749550"/>
          <p14:tracePt t="109750" x="5308600" y="2759075"/>
          <p14:tracePt t="109767" x="5308600" y="2768600"/>
          <p14:tracePt t="109783" x="5308600" y="2790825"/>
          <p14:tracePt t="109800" x="5308600" y="2800350"/>
          <p14:tracePt t="109817" x="5308600" y="2809875"/>
          <p14:tracePt t="109834" x="5308600" y="2819400"/>
          <p14:tracePt t="109940" x="5311775" y="2819400"/>
          <p14:tracePt t="109948" x="5314950" y="2816225"/>
          <p14:tracePt t="109955" x="5334000" y="2813050"/>
          <p14:tracePt t="109967" x="5353050" y="2806700"/>
          <p14:tracePt t="109984" x="5432425" y="2784475"/>
          <p14:tracePt t="110000" x="5489575" y="2771775"/>
          <p14:tracePt t="110017" x="5530850" y="2771775"/>
          <p14:tracePt t="110034" x="5588000" y="2771775"/>
          <p14:tracePt t="110050" x="5610225" y="2771775"/>
          <p14:tracePt t="110067" x="5632450" y="2771775"/>
          <p14:tracePt t="110084" x="5651500" y="2771775"/>
          <p14:tracePt t="110100" x="5661025" y="2771775"/>
          <p14:tracePt t="110118" x="5667375" y="2771775"/>
          <p14:tracePt t="110190" x="5664200" y="2771775"/>
          <p14:tracePt t="110197" x="5661025" y="2771775"/>
          <p14:tracePt t="110211" x="5654675" y="2771775"/>
          <p14:tracePt t="110226" x="5651500" y="2771775"/>
          <p14:tracePt t="110233" x="5645150" y="2771775"/>
          <p14:tracePt t="110251" x="5629275" y="2771775"/>
          <p14:tracePt t="110268" x="5616575" y="2771775"/>
          <p14:tracePt t="110284" x="5607050" y="2771775"/>
          <p14:tracePt t="110301" x="5578475" y="2771775"/>
          <p14:tracePt t="110318" x="5543550" y="2752725"/>
          <p14:tracePt t="110335" x="5511800" y="2743200"/>
          <p14:tracePt t="110351" x="5486400" y="2724150"/>
          <p14:tracePt t="110367" x="5441950" y="2663825"/>
          <p14:tracePt t="110383" x="5419725" y="2600325"/>
          <p14:tracePt t="110400" x="5407025" y="2536825"/>
          <p14:tracePt t="110417" x="5378450" y="2444750"/>
          <p14:tracePt t="110434" x="5372100" y="2400300"/>
          <p14:tracePt t="110450" x="5359400" y="2355850"/>
          <p14:tracePt t="110467" x="5353050" y="2286000"/>
          <p14:tracePt t="110484" x="5346700" y="2222500"/>
          <p14:tracePt t="110500" x="5340350" y="2184400"/>
          <p14:tracePt t="110517" x="5340350" y="2124075"/>
          <p14:tracePt t="110534" x="5340350" y="2095500"/>
          <p14:tracePt t="110550" x="5340350" y="2079625"/>
          <p14:tracePt t="110567" x="5340350" y="2063750"/>
          <p14:tracePt t="110584" x="5327650" y="2047875"/>
          <p14:tracePt t="110600" x="5324475" y="2038350"/>
          <p14:tracePt t="110617" x="5324475" y="2022475"/>
          <p14:tracePt t="110635" x="5318125" y="2012950"/>
          <p14:tracePt t="110651" x="5314950" y="2012950"/>
          <p14:tracePt t="111029" x="5327650" y="2012950"/>
          <p14:tracePt t="111036" x="5353050" y="2012950"/>
          <p14:tracePt t="111050" x="5407025" y="2028825"/>
          <p14:tracePt t="111067" x="5461000" y="2051050"/>
          <p14:tracePt t="111084" x="5537200" y="2082800"/>
          <p14:tracePt t="111117" x="5768975" y="2187575"/>
          <p14:tracePt t="111150" x="5981700" y="2266950"/>
          <p14:tracePt t="111167" x="6048375" y="2289175"/>
          <p14:tracePt t="111184" x="6086475" y="2308225"/>
          <p14:tracePt t="111200" x="6137275" y="2333625"/>
          <p14:tracePt t="111217" x="6159500" y="2346325"/>
          <p14:tracePt t="111233" x="6169025" y="2355850"/>
          <p14:tracePt t="111250" x="6178550" y="2365375"/>
          <p14:tracePt t="111286" x="6178550" y="2368550"/>
          <p14:tracePt t="111407" x="6178550" y="2362200"/>
          <p14:tracePt t="111415" x="6178550" y="2359025"/>
          <p14:tracePt t="111421" x="6178550" y="2352675"/>
          <p14:tracePt t="111434" x="6178550" y="2349500"/>
          <p14:tracePt t="111450" x="6178550" y="2333625"/>
          <p14:tracePt t="111467" x="6178550" y="2317750"/>
          <p14:tracePt t="111484" x="6178550" y="2314575"/>
          <p14:tracePt t="111500" x="6178550" y="2308225"/>
          <p14:tracePt t="111517" x="6178550" y="2298700"/>
          <p14:tracePt t="111534" x="6188075" y="2295525"/>
          <p14:tracePt t="111550" x="6203950" y="2282825"/>
          <p14:tracePt t="111567" x="6213475" y="2273300"/>
          <p14:tracePt t="111584" x="6242050" y="2273300"/>
          <p14:tracePt t="111600" x="6261100" y="2273300"/>
          <p14:tracePt t="111617" x="6276975" y="2273300"/>
          <p14:tracePt t="111634" x="6292850" y="2273300"/>
          <p14:tracePt t="111650" x="6308725" y="2273300"/>
          <p14:tracePt t="112773" x="6403975" y="2286000"/>
          <p14:tracePt t="112780" x="6537325" y="2305050"/>
          <p14:tracePt t="112787" x="6734175" y="2330450"/>
          <p14:tracePt t="112800" x="6940550" y="2381250"/>
          <p14:tracePt t="112817" x="7581900" y="2527300"/>
          <p14:tracePt t="112838" x="8064500" y="2641600"/>
          <p14:tracePt t="112858" x="8445500" y="2743200"/>
          <p14:tracePt t="112886" x="8737600" y="2835275"/>
          <p14:tracePt t="112887" x="8807450" y="2854325"/>
          <p14:tracePt t="112917" x="9020175" y="2955925"/>
          <p14:tracePt t="112934" x="9093200" y="3009900"/>
          <p14:tracePt t="113143" x="9118600" y="3327400"/>
          <p14:tracePt t="113149" x="9093200" y="3333750"/>
          <p14:tracePt t="113157" x="9045575" y="3340100"/>
          <p14:tracePt t="113167" x="9010650" y="3340100"/>
          <p14:tracePt t="113184" x="8905875" y="3340100"/>
          <p14:tracePt t="113200" x="8782050" y="3321050"/>
          <p14:tracePt t="113217" x="8683625" y="3289300"/>
          <p14:tracePt t="113234" x="8575675" y="3263900"/>
          <p14:tracePt t="113250" x="8451850" y="3232150"/>
          <p14:tracePt t="113267" x="8385175" y="3209925"/>
          <p14:tracePt t="113284" x="8331200" y="3197225"/>
          <p14:tracePt t="113300" x="8248650" y="3175000"/>
          <p14:tracePt t="113317" x="8185150" y="3155950"/>
          <p14:tracePt t="113333" x="8118475" y="3124200"/>
          <p14:tracePt t="113351" x="8045450" y="3105150"/>
          <p14:tracePt t="113367" x="7997825" y="3092450"/>
          <p14:tracePt t="113383" x="7959725" y="3073400"/>
          <p14:tracePt t="113384" x="7934325" y="3067050"/>
          <p14:tracePt t="113400" x="7896225" y="3054350"/>
          <p14:tracePt t="113417" x="7851775" y="3041650"/>
          <p14:tracePt t="113435" x="7781925" y="3028950"/>
          <p14:tracePt t="113450" x="7737475" y="3028950"/>
          <p14:tracePt t="113467" x="7715250" y="3028950"/>
          <p14:tracePt t="113484" x="7673975" y="3028950"/>
          <p14:tracePt t="113500" x="7651750" y="3028950"/>
          <p14:tracePt t="113517" x="7629525" y="3032125"/>
          <p14:tracePt t="113534" x="7607300" y="3041650"/>
          <p14:tracePt t="113550" x="7594600" y="3041650"/>
          <p14:tracePt t="113566" x="7578725" y="3048000"/>
          <p14:tracePt t="113584" x="7562850" y="3048000"/>
          <p14:tracePt t="113600" x="7553325" y="3048000"/>
          <p14:tracePt t="113617" x="7543800" y="3051175"/>
          <p14:tracePt t="113634" x="7521575" y="3073400"/>
          <p14:tracePt t="113650" x="7512050" y="3082925"/>
          <p14:tracePt t="113666" x="7502525" y="3092450"/>
          <p14:tracePt t="113684" x="7489825" y="3098800"/>
          <p14:tracePt t="113700" x="7473950" y="3101975"/>
          <p14:tracePt t="113717" x="7464425" y="3101975"/>
          <p14:tracePt t="113733" x="7454900" y="3101975"/>
          <p14:tracePt t="113750" x="7448550" y="3101975"/>
          <p14:tracePt t="113776" x="7442200" y="3108325"/>
          <p14:tracePt t="113784" x="7439025" y="3111500"/>
          <p14:tracePt t="113800" x="7423150" y="3127375"/>
          <p14:tracePt t="113817" x="7413625" y="3136900"/>
          <p14:tracePt t="113833" x="7385050" y="3162300"/>
          <p14:tracePt t="113850" x="7359650" y="3190875"/>
          <p14:tracePt t="113867" x="7312025" y="3225800"/>
          <p14:tracePt t="113883" x="7242175" y="3298825"/>
          <p14:tracePt t="113900" x="7197725" y="3340100"/>
          <p14:tracePt t="113918" x="7159625" y="3365500"/>
          <p14:tracePt t="113919" x="7146925" y="3378200"/>
          <p14:tracePt t="113933" x="7115175" y="3409950"/>
          <p14:tracePt t="113950" x="7099300" y="3429000"/>
          <p14:tracePt t="113967" x="7089775" y="3438525"/>
          <p14:tracePt t="113984" x="7073900" y="3457575"/>
          <p14:tracePt t="113999" x="7058025" y="3467100"/>
          <p14:tracePt t="114253" x="7010400" y="3463925"/>
          <p14:tracePt t="114259" x="6940550" y="3457575"/>
          <p14:tracePt t="114267" x="6880225" y="3438525"/>
          <p14:tracePt t="114283" x="6778625" y="3387725"/>
          <p14:tracePt t="114300" x="6689725" y="3340100"/>
          <p14:tracePt t="114316" x="6546850" y="3254375"/>
          <p14:tracePt t="114334" x="6489700" y="3219450"/>
          <p14:tracePt t="114350" x="6457950" y="3194050"/>
          <p14:tracePt t="114367" x="6423025" y="3178175"/>
          <p14:tracePt t="114383" x="6413500" y="3162300"/>
          <p14:tracePt t="114400" x="6407150" y="3152775"/>
          <p14:tracePt t="114417" x="6407150" y="3136900"/>
          <p14:tracePt t="114433" x="6407150" y="3127375"/>
          <p14:tracePt t="114450" x="6407150" y="3117850"/>
          <p14:tracePt t="114659" x="6410325" y="3117850"/>
          <p14:tracePt t="114666" x="6413500" y="3117850"/>
          <p14:tracePt t="114673" x="6429375" y="3117850"/>
          <p14:tracePt t="114684" x="6442075" y="3117850"/>
          <p14:tracePt t="114701" x="6470650" y="3136900"/>
          <p14:tracePt t="114717" x="6502400" y="3149600"/>
          <p14:tracePt t="114733" x="6524625" y="3162300"/>
          <p14:tracePt t="114750" x="6556375" y="3187700"/>
          <p14:tracePt t="114767" x="6578600" y="3213100"/>
          <p14:tracePt t="114784" x="6597650" y="3244850"/>
          <p14:tracePt t="114800" x="6623050" y="3270250"/>
          <p14:tracePt t="114800" x="6635750" y="3282950"/>
          <p14:tracePt t="114816" x="6657975" y="3292475"/>
          <p14:tracePt t="114833" x="6683375" y="3311525"/>
          <p14:tracePt t="114850" x="6708775" y="3333750"/>
          <p14:tracePt t="114867" x="6737350" y="3349625"/>
          <p14:tracePt t="114884" x="6750050" y="3365500"/>
          <p14:tracePt t="114900" x="6765925" y="3394075"/>
          <p14:tracePt t="114916" x="6781800" y="3409950"/>
          <p14:tracePt t="114933" x="6791325" y="3425825"/>
          <p14:tracePt t="114950" x="6807200" y="3441700"/>
          <p14:tracePt t="114966" x="6810375" y="3463925"/>
          <p14:tracePt t="114984" x="6816725" y="3486150"/>
          <p14:tracePt t="115000" x="6823075" y="3527425"/>
          <p14:tracePt t="115016" x="6823075" y="3546475"/>
          <p14:tracePt t="115033" x="6823075" y="3578225"/>
          <p14:tracePt t="115049" x="6823075" y="3603625"/>
          <p14:tracePt t="115066" x="6823075" y="3632200"/>
          <p14:tracePt t="115083" x="6823075" y="3654425"/>
          <p14:tracePt t="115100" x="6823075" y="3695700"/>
          <p14:tracePt t="115117" x="6823075" y="3724275"/>
          <p14:tracePt t="115133" x="6823075" y="3752850"/>
          <p14:tracePt t="115150" x="6823075" y="3787775"/>
          <p14:tracePt t="115167" x="6823075" y="3816350"/>
          <p14:tracePt t="115183" x="6823075" y="3838575"/>
          <p14:tracePt t="115200" x="6823075" y="3876675"/>
          <p14:tracePt t="115216" x="6823075" y="3898900"/>
          <p14:tracePt t="115233" x="6823075" y="3927475"/>
          <p14:tracePt t="115250" x="6819900" y="3962400"/>
          <p14:tracePt t="115267" x="6813550" y="3994150"/>
          <p14:tracePt t="115283" x="6807200" y="4022725"/>
          <p14:tracePt t="115300" x="6791325" y="4070350"/>
          <p14:tracePt t="115317" x="6778625" y="4102100"/>
          <p14:tracePt t="115334" x="6753225" y="4146550"/>
          <p14:tracePt t="115350" x="6740525" y="4191000"/>
          <p14:tracePt t="115366" x="6727825" y="4229100"/>
          <p14:tracePt t="115383" x="6715125" y="4251325"/>
          <p14:tracePt t="115400" x="6692900" y="4295775"/>
          <p14:tracePt t="115416" x="6680200" y="4318000"/>
          <p14:tracePt t="115434" x="6670675" y="4343400"/>
          <p14:tracePt t="115450" x="6670675" y="4352925"/>
          <p14:tracePt t="115467" x="6670675" y="4365625"/>
          <p14:tracePt t="115484" x="6670675" y="4378325"/>
          <p14:tracePt t="115500" x="6670675" y="4394200"/>
          <p14:tracePt t="115517" x="6670675" y="4397375"/>
          <p14:tracePt t="115555" x="6677025" y="4387850"/>
          <p14:tracePt t="115562" x="6680200" y="4381500"/>
          <p14:tracePt t="115569" x="6686550" y="4375150"/>
          <p14:tracePt t="115583" x="6696075" y="4352925"/>
          <p14:tracePt t="115600" x="6696075" y="4333875"/>
          <p14:tracePt t="115617" x="6696075" y="4311650"/>
          <p14:tracePt t="115633" x="6696075" y="4276725"/>
          <p14:tracePt t="115649" x="6696075" y="4254500"/>
          <p14:tracePt t="115667" x="6696075" y="4210050"/>
          <p14:tracePt t="115683" x="6696075" y="4127500"/>
          <p14:tracePt t="115700" x="6696075" y="4057650"/>
          <p14:tracePt t="115716" x="6686550" y="3981450"/>
          <p14:tracePt t="115733" x="6664325" y="3860800"/>
          <p14:tracePt t="115750" x="6651625" y="3806825"/>
          <p14:tracePt t="115766" x="6629400" y="3749675"/>
          <p14:tracePt t="115783" x="6610350" y="3676650"/>
          <p14:tracePt t="115799" x="6597650" y="3648075"/>
          <p14:tracePt t="115817" x="6584950" y="3622675"/>
          <p14:tracePt t="115833" x="6562725" y="3587750"/>
          <p14:tracePt t="115850" x="6553200" y="3565525"/>
          <p14:tracePt t="115866" x="6534150" y="3533775"/>
          <p14:tracePt t="115883" x="6499225" y="3470275"/>
          <p14:tracePt t="115900" x="6486525" y="3416300"/>
          <p14:tracePt t="115917" x="6473825" y="3362325"/>
          <p14:tracePt t="115933" x="6454775" y="3298825"/>
          <p14:tracePt t="115950" x="6435725" y="3270250"/>
          <p14:tracePt t="115967" x="6426200" y="3244850"/>
          <p14:tracePt t="115983" x="6407150" y="3209925"/>
          <p14:tracePt t="116000" x="6397625" y="3187700"/>
          <p14:tracePt t="116017" x="6378575" y="3155950"/>
          <p14:tracePt t="116017" x="6372225" y="3143250"/>
          <p14:tracePt t="116033" x="6359525" y="3121025"/>
          <p14:tracePt t="116049" x="6346825" y="3089275"/>
          <p14:tracePt t="116066" x="6337300" y="3067050"/>
          <p14:tracePt t="116067" x="6324600" y="3060700"/>
          <p14:tracePt t="116083" x="6315075" y="3038475"/>
          <p14:tracePt t="116100" x="6308725" y="3028950"/>
          <p14:tracePt t="116117" x="6305550" y="3019425"/>
          <p14:tracePt t="116216" x="6311900" y="3019425"/>
          <p14:tracePt t="116223" x="6315075" y="3019425"/>
          <p14:tracePt t="116233" x="6321425" y="3019425"/>
          <p14:tracePt t="116250" x="6340475" y="3019425"/>
          <p14:tracePt t="116267" x="6369050" y="3025775"/>
          <p14:tracePt t="116283" x="6391275" y="3035300"/>
          <p14:tracePt t="116299" x="6413500" y="3054350"/>
          <p14:tracePt t="116317" x="6457950" y="3092450"/>
          <p14:tracePt t="116333" x="6489700" y="3124200"/>
          <p14:tracePt t="116350" x="6537325" y="3149600"/>
          <p14:tracePt t="116367" x="6591300" y="3197225"/>
          <p14:tracePt t="116383" x="6613525" y="3213100"/>
          <p14:tracePt t="116400" x="6645275" y="3225800"/>
          <p14:tracePt t="116417" x="6683375" y="3270250"/>
          <p14:tracePt t="116433" x="6708775" y="3295650"/>
          <p14:tracePt t="116450" x="6724650" y="3317875"/>
          <p14:tracePt t="116466" x="6750050" y="3359150"/>
          <p14:tracePt t="116483" x="6769100" y="3384550"/>
          <p14:tracePt t="116499" x="6778625" y="3406775"/>
          <p14:tracePt t="116517" x="6797675" y="3463925"/>
          <p14:tracePt t="116533" x="6810375" y="3508375"/>
          <p14:tracePt t="116550" x="6826250" y="3562350"/>
          <p14:tracePt t="116567" x="6845300" y="3644900"/>
          <p14:tracePt t="116583" x="6858000" y="3689350"/>
          <p14:tracePt t="116599" x="6877050" y="3727450"/>
          <p14:tracePt t="116617" x="6877050" y="3781425"/>
          <p14:tracePt t="116633" x="6877050" y="3819525"/>
          <p14:tracePt t="116649" x="6877050" y="3848100"/>
          <p14:tracePt t="116666" x="6877050" y="3911600"/>
          <p14:tracePt t="116683" x="6877050" y="3956050"/>
          <p14:tracePt t="116700" x="6867525" y="4000500"/>
          <p14:tracePt t="116700" x="6861175" y="4019550"/>
          <p14:tracePt t="116717" x="6848475" y="4064000"/>
          <p14:tracePt t="116733" x="6835775" y="4086225"/>
          <p14:tracePt t="116751" x="6816725" y="4127500"/>
          <p14:tracePt t="116767" x="6807200" y="4152900"/>
          <p14:tracePt t="116784" x="6794500" y="4168775"/>
          <p14:tracePt t="116800" x="6781800" y="4191000"/>
          <p14:tracePt t="116816" x="6765925" y="4200525"/>
          <p14:tracePt t="116833" x="6756400" y="4210050"/>
          <p14:tracePt t="116850" x="6740525" y="4229100"/>
          <p14:tracePt t="116866" x="6731000" y="4238625"/>
          <p14:tracePt t="116883" x="6715125" y="4251325"/>
          <p14:tracePt t="116900" x="6699250" y="4264025"/>
          <p14:tracePt t="116916" x="6689725" y="4264025"/>
          <p14:tracePt t="116933" x="6680200" y="4264025"/>
          <p14:tracePt t="116949" x="6677025" y="4264025"/>
          <p14:tracePt t="117164" x="6677025" y="4270375"/>
          <p14:tracePt t="117178" x="6677025" y="4279900"/>
          <p14:tracePt t="117193" x="6683375" y="4279900"/>
          <p14:tracePt t="117199" x="6689725" y="4279900"/>
          <p14:tracePt t="117217" x="6718300" y="4279900"/>
          <p14:tracePt t="117233" x="6769100" y="4279900"/>
          <p14:tracePt t="117250" x="6905625" y="4267200"/>
          <p14:tracePt t="117266" x="7048500" y="4238625"/>
          <p14:tracePt t="117284" x="7261225" y="4194175"/>
          <p14:tracePt t="117300" x="7445375" y="4149725"/>
          <p14:tracePt t="117316" x="7600950" y="4111625"/>
          <p14:tracePt t="117334" x="7813675" y="4051300"/>
          <p14:tracePt t="117350" x="7934325" y="4016375"/>
          <p14:tracePt t="117366" x="8010525" y="3994150"/>
          <p14:tracePt t="117383" x="8054975" y="3978275"/>
          <p14:tracePt t="117400" x="8096250" y="3968750"/>
          <p14:tracePt t="117416" x="8105775" y="3968750"/>
          <p14:tracePt t="117433" x="8115300" y="3968750"/>
          <p14:tracePt t="117470" x="8115300" y="3962400"/>
          <p14:tracePt t="117478" x="8115300" y="3959225"/>
          <p14:tracePt t="117484" x="8115300" y="3952875"/>
          <p14:tracePt t="117500" x="8115300" y="3937000"/>
          <p14:tracePt t="117517" x="8115300" y="3917950"/>
          <p14:tracePt t="117533" x="8115300" y="3876675"/>
          <p14:tracePt t="117549" x="8115300" y="3854450"/>
          <p14:tracePt t="117566" x="8115300" y="3825875"/>
          <p14:tracePt t="117583" x="8115300" y="3790950"/>
          <p14:tracePt t="117599" x="8105775" y="3746500"/>
          <p14:tracePt t="117617" x="8099425" y="3702050"/>
          <p14:tracePt t="117633" x="8089900" y="3638550"/>
          <p14:tracePt t="117649" x="8083550" y="3609975"/>
          <p14:tracePt t="117666" x="8064500" y="3571875"/>
          <p14:tracePt t="117683" x="8058150" y="3530600"/>
          <p14:tracePt t="117700" x="8045450" y="3492500"/>
          <p14:tracePt t="117717" x="8032750" y="3454400"/>
          <p14:tracePt t="117733" x="8007350" y="3419475"/>
          <p14:tracePt t="117749" x="7997825" y="3387725"/>
          <p14:tracePt t="117766" x="7985125" y="3365500"/>
          <p14:tracePt t="117783" x="7969250" y="3336925"/>
          <p14:tracePt t="117799" x="7953375" y="3327400"/>
          <p14:tracePt t="117816" x="7943850" y="3317875"/>
          <p14:tracePt t="117833" x="7927975" y="3302000"/>
          <p14:tracePt t="117849" x="7918450" y="3298825"/>
          <p14:tracePt t="117866" x="7902575" y="3298825"/>
          <p14:tracePt t="117883" x="7889875" y="3298825"/>
          <p14:tracePt t="117904" x="7883525" y="3298825"/>
          <p14:tracePt t="117916" x="7880350" y="3298825"/>
          <p14:tracePt t="118224" x="7893050" y="3305175"/>
          <p14:tracePt t="118231" x="7912100" y="3317875"/>
          <p14:tracePt t="118238" x="7924800" y="3324225"/>
          <p14:tracePt t="118249" x="7943850" y="3336925"/>
          <p14:tracePt t="118266" x="7962900" y="3352800"/>
          <p14:tracePt t="118283" x="7975600" y="3362325"/>
          <p14:tracePt t="118300" x="7988300" y="3375025"/>
          <p14:tracePt t="118316" x="7994650" y="3394075"/>
          <p14:tracePt t="118333" x="7994650" y="3403600"/>
          <p14:tracePt t="118349" x="7994650" y="3413125"/>
          <p14:tracePt t="118366" x="7994650" y="3429000"/>
          <p14:tracePt t="118383" x="7994650" y="3441700"/>
          <p14:tracePt t="118400" x="7994650" y="3454400"/>
          <p14:tracePt t="118416" x="8001000" y="3467100"/>
          <p14:tracePt t="118433" x="8001000" y="3476625"/>
          <p14:tracePt t="118538" x="8001000" y="3470275"/>
          <p14:tracePt t="118544" x="8001000" y="3467100"/>
          <p14:tracePt t="118551" x="8001000" y="3460750"/>
          <p14:tracePt t="118566" x="7997825" y="3451225"/>
          <p14:tracePt t="118583" x="7981950" y="3441700"/>
          <p14:tracePt t="118600" x="7972425" y="3429000"/>
          <p14:tracePt t="118601" x="7972425" y="3425825"/>
          <p14:tracePt t="118616" x="7966075" y="3413125"/>
          <p14:tracePt t="118633" x="7956550" y="3403600"/>
          <p14:tracePt t="118649" x="7956550" y="3394075"/>
          <p14:tracePt t="118666" x="7947025" y="3381375"/>
          <p14:tracePt t="118683" x="7943850" y="3368675"/>
          <p14:tracePt t="118699" x="7931150" y="3365500"/>
          <p14:tracePt t="118716" x="7921625" y="3359150"/>
          <p14:tracePt t="118733" x="7918450" y="3355975"/>
          <p14:tracePt t="118750" x="7918450" y="3349625"/>
          <p14:tracePt t="118766" x="7918450" y="3346450"/>
          <p14:tracePt t="119021" x="7918450" y="3359150"/>
          <p14:tracePt t="119028" x="7924800" y="3371850"/>
          <p14:tracePt t="119035" x="7931150" y="3387725"/>
          <p14:tracePt t="119050" x="7931150" y="3409950"/>
          <p14:tracePt t="119067" x="7943850" y="3435350"/>
          <p14:tracePt t="119083" x="7956550" y="3463925"/>
          <p14:tracePt t="119100" x="7962900" y="3505200"/>
          <p14:tracePt t="119117" x="7972425" y="3514725"/>
          <p14:tracePt t="119133" x="7975600" y="3524250"/>
          <p14:tracePt t="119149" x="7975600" y="3540125"/>
          <p14:tracePt t="119166" x="7975600" y="3556000"/>
          <p14:tracePt t="119183" x="7975600" y="3565525"/>
          <p14:tracePt t="119199" x="7975600" y="3578225"/>
          <p14:tracePt t="119216" x="7975600" y="3587750"/>
          <p14:tracePt t="119234" x="7975600" y="3619500"/>
          <p14:tracePt t="119249" x="7975600" y="3632200"/>
          <p14:tracePt t="119266" x="7975600" y="3641725"/>
          <p14:tracePt t="119283" x="7975600" y="3654425"/>
          <p14:tracePt t="119284" x="7975600" y="3660775"/>
          <p14:tracePt t="119299" x="7975600" y="3670300"/>
          <p14:tracePt t="119316" x="7975600" y="3679825"/>
          <p14:tracePt t="119334" x="7975600" y="3695700"/>
          <p14:tracePt t="119350" x="7975600" y="3714750"/>
          <p14:tracePt t="119367" x="7975600" y="3724275"/>
          <p14:tracePt t="119384" x="7975600" y="3740150"/>
          <p14:tracePt t="119400" x="7975600" y="3756025"/>
          <p14:tracePt t="119417" x="7975600" y="3765550"/>
          <p14:tracePt t="119434" x="7975600" y="3775075"/>
          <p14:tracePt t="119677" x="7975600" y="3762375"/>
          <p14:tracePt t="119683" x="7975600" y="3743325"/>
          <p14:tracePt t="119700" x="7975600" y="3692525"/>
          <p14:tracePt t="119716" x="7975600" y="3648075"/>
          <p14:tracePt t="119733" x="7975600" y="3578225"/>
          <p14:tracePt t="119749" x="7975600" y="3533775"/>
          <p14:tracePt t="119766" x="7975600" y="3511550"/>
          <p14:tracePt t="119783" x="7975600" y="3470275"/>
          <p14:tracePt t="119799" x="7975600" y="3454400"/>
          <p14:tracePt t="119816" x="7975600" y="3444875"/>
          <p14:tracePt t="119833" x="7975600" y="3435350"/>
          <p14:tracePt t="119849" x="7975600" y="3425825"/>
          <p14:tracePt t="120102" x="7975600" y="3441700"/>
          <p14:tracePt t="120109" x="7975600" y="3467100"/>
          <p14:tracePt t="120117" x="7981950" y="3492500"/>
          <p14:tracePt t="120133" x="7981950" y="3546475"/>
          <p14:tracePt t="120149" x="7981950" y="3597275"/>
          <p14:tracePt t="120167" x="7981950" y="3638550"/>
          <p14:tracePt t="120183" x="7981950" y="3667125"/>
          <p14:tracePt t="120199" x="7981950" y="3676650"/>
          <p14:tracePt t="120216" x="7981950" y="3692525"/>
          <p14:tracePt t="120233" x="7981950" y="3708400"/>
          <p14:tracePt t="120488" x="7981950" y="3711575"/>
          <p14:tracePt t="120495" x="7975600" y="3721100"/>
          <p14:tracePt t="120502" x="7969250" y="3733800"/>
          <p14:tracePt t="120517" x="7950200" y="3765550"/>
          <p14:tracePt t="120533" x="7924800" y="3803650"/>
          <p14:tracePt t="120549" x="7899400" y="3841750"/>
          <p14:tracePt t="120566" x="7854950" y="3886200"/>
          <p14:tracePt t="120583" x="7839075" y="3905250"/>
          <p14:tracePt t="120599" x="7823200" y="3914775"/>
          <p14:tracePt t="120616" x="7804150" y="3930650"/>
          <p14:tracePt t="120633" x="7791450" y="3930650"/>
          <p14:tracePt t="120650" x="7772400" y="3930650"/>
          <p14:tracePt t="120666" x="7762875" y="3930650"/>
          <p14:tracePt t="120683" x="7756525" y="3940175"/>
          <p14:tracePt t="120892" x="7677150" y="3956050"/>
          <p14:tracePt t="120899" x="7581900" y="3975100"/>
          <p14:tracePt t="120906" x="7512050" y="3994150"/>
          <p14:tracePt t="120916" x="7442200" y="4010025"/>
          <p14:tracePt t="120933" x="7308850" y="4054475"/>
          <p14:tracePt t="120949" x="7178675" y="4070350"/>
          <p14:tracePt t="120966" x="7105650" y="4070350"/>
          <p14:tracePt t="121000" x="7013575" y="4070350"/>
          <p14:tracePt t="121033" x="6965950" y="4051300"/>
          <p14:tracePt t="121049" x="6943725" y="4029075"/>
          <p14:tracePt t="121066" x="6934200" y="4019550"/>
          <p14:tracePt t="121083" x="6918325" y="4010025"/>
          <p14:tracePt t="121099" x="6908800" y="3994150"/>
          <p14:tracePt t="121116" x="6908800" y="3984625"/>
          <p14:tracePt t="121133" x="6908800" y="3975100"/>
          <p14:tracePt t="121150" x="6908800" y="3959225"/>
          <p14:tracePt t="121166" x="6908800" y="3946525"/>
          <p14:tracePt t="121183" x="6908800" y="3937000"/>
          <p14:tracePt t="121199" x="6899275" y="3921125"/>
          <p14:tracePt t="121216" x="6889750" y="3911600"/>
          <p14:tracePt t="121233" x="6880225" y="3889375"/>
          <p14:tracePt t="121249" x="6838950" y="3860800"/>
          <p14:tracePt t="121266" x="6800850" y="3835400"/>
          <p14:tracePt t="121283" x="6762750" y="3810000"/>
          <p14:tracePt t="121283" x="6734175" y="3803650"/>
          <p14:tracePt t="121299" x="6696075" y="3790950"/>
          <p14:tracePt t="121315" x="6657975" y="3771900"/>
          <p14:tracePt t="121333" x="6616700" y="3759200"/>
          <p14:tracePt t="121349" x="6594475" y="3759200"/>
          <p14:tracePt t="121366" x="6572250" y="3759200"/>
          <p14:tracePt t="121383" x="6553200" y="3759200"/>
          <p14:tracePt t="121400" x="6543675" y="3759200"/>
          <p14:tracePt t="121416" x="6534150" y="3759200"/>
          <p14:tracePt t="121433" x="6511925" y="3759200"/>
          <p14:tracePt t="121449" x="6508750" y="3759200"/>
          <p14:tracePt t="121520" x="6502400" y="3759200"/>
          <p14:tracePt t="121527" x="6502400" y="3752850"/>
          <p14:tracePt t="121533" x="6502400" y="3749675"/>
          <p14:tracePt t="121549" x="6502400" y="3740150"/>
          <p14:tracePt t="121566" x="6502400" y="3730625"/>
          <p14:tracePt t="121583" x="6502400" y="3717925"/>
          <p14:tracePt t="121690" x="6502400" y="3727450"/>
          <p14:tracePt t="121697" x="6502400" y="3730625"/>
          <p14:tracePt t="121703" x="6505575" y="3736975"/>
          <p14:tracePt t="121716" x="6508750" y="3736975"/>
          <p14:tracePt t="121732" x="6530975" y="3752850"/>
          <p14:tracePt t="121750" x="6540500" y="3756025"/>
          <p14:tracePt t="121766" x="6550025" y="3762375"/>
          <p14:tracePt t="121783" x="6569075" y="3778250"/>
          <p14:tracePt t="121799" x="6581775" y="3787775"/>
          <p14:tracePt t="121816" x="6581775" y="3797300"/>
          <p14:tracePt t="122216" x="6578600" y="3797300"/>
          <p14:tracePt t="122223" x="6572250" y="3803650"/>
          <p14:tracePt t="122232" x="6569075" y="3813175"/>
          <p14:tracePt t="122266" x="6524625" y="3829050"/>
          <p14:tracePt t="122299" x="6473825" y="3835400"/>
          <p14:tracePt t="122316" x="6451600" y="3835400"/>
          <p14:tracePt t="122332" x="6442075" y="3835400"/>
          <p14:tracePt t="122349" x="6432550" y="3835400"/>
          <p14:tracePt t="122366" x="6413500" y="3835400"/>
          <p14:tracePt t="122382" x="6403975" y="3838575"/>
          <p14:tracePt t="122399" x="6391275" y="3838575"/>
          <p14:tracePt t="122416" x="6372225" y="3838575"/>
          <p14:tracePt t="122433" x="6362700" y="3838575"/>
          <p14:tracePt t="122449" x="6359525" y="3838575"/>
          <p14:tracePt t="122694" x="6426200" y="3829050"/>
          <p14:tracePt t="122700" x="6530975" y="3810000"/>
          <p14:tracePt t="122716" x="6705600" y="3771900"/>
          <p14:tracePt t="122732" x="6889750" y="3736975"/>
          <p14:tracePt t="122750" x="7134225" y="3698875"/>
          <p14:tracePt t="122766" x="7242175" y="3683000"/>
          <p14:tracePt t="122782" x="7359650" y="3667125"/>
          <p14:tracePt t="122799" x="7454900" y="3667125"/>
          <p14:tracePt t="122816" x="7499350" y="3667125"/>
          <p14:tracePt t="122833" x="7521575" y="3667125"/>
          <p14:tracePt t="122850" x="7537450" y="3667125"/>
          <p14:tracePt t="122866" x="7546975" y="3667125"/>
          <p14:tracePt t="122964" x="7550150" y="3667125"/>
          <p14:tracePt t="122971" x="7556500" y="3667125"/>
          <p14:tracePt t="122983" x="7559675" y="3667125"/>
          <p14:tracePt t="123000" x="7588250" y="3654425"/>
          <p14:tracePt t="123016" x="7616825" y="3641725"/>
          <p14:tracePt t="123032" x="7642225" y="3632200"/>
          <p14:tracePt t="123049" x="7686675" y="3587750"/>
          <p14:tracePt t="123066" x="7708900" y="3562350"/>
          <p14:tracePt t="123082" x="7734300" y="3524250"/>
          <p14:tracePt t="123099" x="7778750" y="3473450"/>
          <p14:tracePt t="123116" x="7797800" y="3448050"/>
          <p14:tracePt t="123132" x="7807325" y="3432175"/>
          <p14:tracePt t="123149" x="7820025" y="3413125"/>
          <p14:tracePt t="123166" x="7820025" y="3406775"/>
          <p14:tracePt t="123220" x="7820025" y="3403600"/>
          <p14:tracePt t="123291" x="7823200" y="3397250"/>
          <p14:tracePt t="123298" x="7823200" y="3394075"/>
          <p14:tracePt t="123305" x="7823200" y="3387725"/>
          <p14:tracePt t="123316" x="7835900" y="3381375"/>
          <p14:tracePt t="123334" x="7839075" y="3362325"/>
          <p14:tracePt t="123349" x="7845425" y="3352800"/>
          <p14:tracePt t="123366" x="7845425" y="3340100"/>
          <p14:tracePt t="123383" x="7845425" y="3336925"/>
          <p14:tracePt t="123412" x="7851775" y="3336925"/>
          <p14:tracePt t="123419" x="7854950" y="3336925"/>
          <p14:tracePt t="123433" x="7864475" y="3336925"/>
          <p14:tracePt t="123449" x="7874000" y="3336925"/>
          <p14:tracePt t="123466" x="7889875" y="3336925"/>
          <p14:tracePt t="123483" x="7905750" y="3336925"/>
          <p14:tracePt t="123499" x="7915275" y="3336925"/>
          <p14:tracePt t="123516" x="7924800" y="3336925"/>
          <p14:tracePt t="123533" x="7943850" y="3343275"/>
          <p14:tracePt t="123549" x="7953375" y="3352800"/>
          <p14:tracePt t="123566" x="7959725" y="3362325"/>
          <p14:tracePt t="123583" x="7962900" y="3384550"/>
          <p14:tracePt t="123599" x="7962900" y="3394075"/>
          <p14:tracePt t="123616" x="7962900" y="3403600"/>
          <p14:tracePt t="123632" x="7962900" y="3416300"/>
          <p14:tracePt t="123649" x="7962900" y="3432175"/>
          <p14:tracePt t="123666" x="7962900" y="3441700"/>
          <p14:tracePt t="123682" x="7962900" y="3457575"/>
          <p14:tracePt t="123699" x="7962900" y="3467100"/>
          <p14:tracePt t="123716" x="7962900" y="3482975"/>
          <p14:tracePt t="123732" x="7969250" y="3502025"/>
          <p14:tracePt t="123749" x="7975600" y="3517900"/>
          <p14:tracePt t="123766" x="7985125" y="3533775"/>
          <p14:tracePt t="123782" x="7991475" y="3552825"/>
          <p14:tracePt t="123799" x="7991475" y="3565525"/>
          <p14:tracePt t="123816" x="7991475" y="3578225"/>
          <p14:tracePt t="123833" x="7991475" y="3594100"/>
          <p14:tracePt t="123849" x="7991475" y="3603625"/>
          <p14:tracePt t="123888" x="7991475" y="3600450"/>
          <p14:tracePt t="123896" x="7991475" y="3597275"/>
          <p14:tracePt t="123902" x="7991475" y="3590925"/>
          <p14:tracePt t="123915" x="7991475" y="3581400"/>
          <p14:tracePt t="123932" x="7991475" y="3533775"/>
          <p14:tracePt t="123949" x="7991475" y="3505200"/>
          <p14:tracePt t="123966" x="7988300" y="3476625"/>
          <p14:tracePt t="123982" x="7975600" y="3467100"/>
          <p14:tracePt t="123999" x="7972425" y="3451225"/>
          <p14:tracePt t="124016" x="7972425" y="3441700"/>
          <p14:tracePt t="124038" x="7972425" y="3438525"/>
          <p14:tracePt t="125384" x="7988300" y="3467100"/>
          <p14:tracePt t="125391" x="8013700" y="3517900"/>
          <p14:tracePt t="125400" x="8029575" y="3556000"/>
          <p14:tracePt t="125416" x="8064500" y="3676650"/>
          <p14:tracePt t="125434" x="8070850" y="3816350"/>
          <p14:tracePt t="125449" x="8067675" y="3911600"/>
          <p14:tracePt t="125466" x="8051800" y="3965575"/>
          <p14:tracePt t="125500" x="7981950" y="4108450"/>
          <p14:tracePt t="125532" x="7915275" y="4213225"/>
          <p14:tracePt t="125548" x="7905750" y="4238625"/>
          <p14:tracePt t="125565" x="7886700" y="4267200"/>
          <p14:tracePt t="125583" x="7870825" y="4295775"/>
          <p14:tracePt t="125598" x="7851775" y="4314825"/>
          <p14:tracePt t="125616" x="7842250" y="4324350"/>
          <p14:tracePt t="125632" x="7829550" y="4337050"/>
          <p14:tracePt t="125649" x="7820025" y="4346575"/>
          <p14:tracePt t="125665" x="7804150" y="4346575"/>
          <p14:tracePt t="125682" x="7788275" y="4346575"/>
          <p14:tracePt t="125699" x="7778750" y="4346575"/>
          <p14:tracePt t="127747" x="7762875" y="4340225"/>
          <p14:tracePt t="127753" x="7724775" y="4318000"/>
          <p14:tracePt t="127765" x="7604125" y="4267200"/>
          <p14:tracePt t="127783" x="7013575" y="4175125"/>
          <p14:tracePt t="127803" x="5902325" y="4098925"/>
          <p14:tracePt t="127820" x="4810125" y="4111625"/>
          <p14:tracePt t="127840" x="3209925" y="4251325"/>
          <p14:tracePt t="127867" x="1679575" y="4441825"/>
          <p14:tracePt t="127900" x="819150" y="4591050"/>
          <p14:tracePt t="127917" x="527050" y="4686300"/>
          <p14:tracePt t="127932" x="415925" y="4737100"/>
          <p14:tracePt t="127949" x="355600" y="4772025"/>
          <p14:tracePt t="127966" x="314325" y="4803775"/>
          <p14:tracePt t="127982" x="304800" y="4826000"/>
          <p14:tracePt t="127999" x="292100" y="4848225"/>
          <p14:tracePt t="128016" x="295275" y="4895850"/>
          <p14:tracePt t="128032" x="314325" y="4953000"/>
          <p14:tracePt t="128048" x="352425" y="5010150"/>
          <p14:tracePt t="128066" x="393700" y="5146675"/>
          <p14:tracePt t="128082" x="409575" y="5241925"/>
          <p14:tracePt t="128098" x="434975" y="5381625"/>
          <p14:tracePt t="128116" x="431800" y="5578475"/>
          <p14:tracePt t="128133" x="384175" y="5721350"/>
          <p14:tracePt t="128149" x="333375" y="5845175"/>
          <p14:tracePt t="128165" x="260350" y="5975350"/>
          <p14:tracePt t="128182" x="225425" y="6022975"/>
          <p14:tracePt t="128198" x="206375" y="6054725"/>
          <p14:tracePt t="128216" x="190500" y="6070600"/>
          <p14:tracePt t="128232" x="174625" y="6080125"/>
          <p14:tracePt t="128248" x="174625" y="6086475"/>
          <p14:tracePt t="128265" x="193675" y="6083300"/>
          <p14:tracePt t="128282" x="282575" y="6042025"/>
          <p14:tracePt t="128299" x="419100" y="5962650"/>
          <p14:tracePt t="128316" x="669925" y="5838825"/>
          <p14:tracePt t="128333" x="857250" y="5765800"/>
          <p14:tracePt t="128349" x="1022350" y="5718175"/>
          <p14:tracePt t="128365" x="1311275" y="5680075"/>
          <p14:tracePt t="128381" x="1482725" y="5680075"/>
          <p14:tracePt t="128398" x="1676400" y="5680075"/>
          <p14:tracePt t="128415" x="1939925" y="5695950"/>
          <p14:tracePt t="128432" x="2070100" y="5730875"/>
          <p14:tracePt t="128449" x="2203450" y="5765800"/>
          <p14:tracePt t="128465" x="2301875" y="5829300"/>
          <p14:tracePt t="128482" x="2333625" y="5851525"/>
          <p14:tracePt t="128498" x="2352675" y="5892800"/>
          <p14:tracePt t="128516" x="2359025" y="5930900"/>
          <p14:tracePt t="128532" x="2349500" y="5962650"/>
          <p14:tracePt t="128549" x="2317750" y="5988050"/>
          <p14:tracePt t="128565" x="2200275" y="6057900"/>
          <p14:tracePt t="128582" x="2054225" y="6102350"/>
          <p14:tracePt t="128598" x="1882775" y="6130925"/>
          <p14:tracePt t="128615" x="1628775" y="6146800"/>
          <p14:tracePt t="128632" x="1444625" y="6140450"/>
          <p14:tracePt t="128649" x="1273175" y="6124575"/>
          <p14:tracePt t="128649" x="1203325" y="6115050"/>
          <p14:tracePt t="128665" x="1060450" y="6080125"/>
          <p14:tracePt t="128682" x="974725" y="6064250"/>
          <p14:tracePt t="128700" x="911225" y="6045200"/>
          <p14:tracePt t="128715" x="889000" y="6038850"/>
          <p14:tracePt t="128732" x="873125" y="6038850"/>
          <p14:tracePt t="128749" x="863600" y="6038850"/>
          <p14:tracePt t="128749" x="857250" y="6038850"/>
          <p14:tracePt t="128766" x="847725" y="6035675"/>
          <p14:tracePt t="128782" x="847725" y="6019800"/>
          <p14:tracePt t="128800" x="847725" y="6010275"/>
          <p14:tracePt t="128821" x="850900" y="6003925"/>
          <p14:tracePt t="128832" x="854075" y="6003925"/>
          <p14:tracePt t="128849" x="901700" y="5991225"/>
          <p14:tracePt t="128865" x="962025" y="5991225"/>
          <p14:tracePt t="128882" x="1031875" y="5991225"/>
          <p14:tracePt t="128900" x="1219200" y="6013450"/>
          <p14:tracePt t="128915" x="1362075" y="6057900"/>
          <p14:tracePt t="128932" x="1501775" y="6086475"/>
          <p14:tracePt t="128948" x="1784350" y="6149975"/>
          <p14:tracePt t="128965" x="1978025" y="6178550"/>
          <p14:tracePt t="128982" x="2219325" y="6197600"/>
          <p14:tracePt t="128998" x="2514600" y="6207125"/>
          <p14:tracePt t="129015" x="2708275" y="6207125"/>
          <p14:tracePt t="129032" x="2870200" y="6200775"/>
          <p14:tracePt t="129048" x="3022600" y="6184900"/>
          <p14:tracePt t="129065" x="3067050" y="6178550"/>
          <p14:tracePt t="129082" x="3095625" y="6178550"/>
          <p14:tracePt t="129098" x="3111500" y="6178550"/>
          <p14:tracePt t="129120" x="3108325" y="6178550"/>
          <p14:tracePt t="129133" x="3105150" y="6178550"/>
          <p14:tracePt t="129149" x="3089275" y="6178550"/>
          <p14:tracePt t="129165" x="3054350" y="6178550"/>
          <p14:tracePt t="129182" x="2968625" y="6162675"/>
          <p14:tracePt t="129198" x="2774950" y="6162675"/>
          <p14:tracePt t="129215" x="2635250" y="6169025"/>
          <p14:tracePt t="129232" x="2473325" y="6188075"/>
          <p14:tracePt t="129249" x="2276475" y="6213475"/>
          <p14:tracePt t="129265" x="2168525" y="6223000"/>
          <p14:tracePt t="129283" x="2028825" y="6223000"/>
          <p14:tracePt t="129299" x="1949450" y="6223000"/>
          <p14:tracePt t="129315" x="1885950" y="6223000"/>
          <p14:tracePt t="129332" x="1835150" y="6223000"/>
          <p14:tracePt t="129349" x="1765300" y="6223000"/>
          <p14:tracePt t="129365" x="1720850" y="6219825"/>
          <p14:tracePt t="129382" x="1663700" y="6213475"/>
          <p14:tracePt t="129398" x="1641475" y="6207125"/>
          <p14:tracePt t="129416" x="1609725" y="6194425"/>
          <p14:tracePt t="129433" x="1574800" y="6175375"/>
          <p14:tracePt t="129449" x="1546225" y="6175375"/>
          <p14:tracePt t="129465" x="1524000" y="6175375"/>
          <p14:tracePt t="129483" x="1482725" y="6175375"/>
          <p14:tracePt t="129499" x="1466850" y="6175375"/>
          <p14:tracePt t="129515" x="1457325" y="6175375"/>
          <p14:tracePt t="129532" x="1438275" y="6188075"/>
          <p14:tracePt t="129548" x="1438275" y="6210300"/>
          <p14:tracePt t="129565" x="1447800" y="6264275"/>
          <p14:tracePt t="129583" x="1508125" y="6362700"/>
          <p14:tracePt t="129599" x="1638300" y="6470650"/>
          <p14:tracePt t="129666" x="2479675" y="6829425"/>
          <p14:tracePt t="129683" x="2755900" y="6854825"/>
          <p14:tracePt t="129698" x="2905125" y="6854825"/>
          <p14:tracePt t="129716" x="3054350" y="6854825"/>
          <p14:tracePt t="129718" x="3111500" y="6854825"/>
          <p14:tracePt t="129732" x="3197225" y="6842125"/>
          <p14:tracePt t="129748" x="3260725" y="6829425"/>
          <p14:tracePt t="129765" x="3327400" y="6807200"/>
          <p14:tracePt t="129781" x="3390900" y="6775450"/>
          <p14:tracePt t="129798" x="3416300" y="6750050"/>
          <p14:tracePt t="129816" x="3425825" y="6740525"/>
          <p14:tracePt t="129818" x="3432175" y="6734175"/>
          <p14:tracePt t="129832" x="3448050" y="6718300"/>
          <p14:tracePt t="129849" x="3448050" y="6708775"/>
          <p14:tracePt t="129865" x="3448050" y="6692900"/>
          <p14:tracePt t="129882" x="3448050" y="6680200"/>
          <p14:tracePt t="129898" x="3438525" y="6664325"/>
          <p14:tracePt t="129915" x="3429000" y="6635750"/>
          <p14:tracePt t="129932" x="3416300" y="6584950"/>
          <p14:tracePt t="129948" x="3409950" y="6556375"/>
          <p14:tracePt t="129965" x="3403600" y="6518275"/>
          <p14:tracePt t="129981" x="3390900" y="6461125"/>
          <p14:tracePt t="129998" x="3371850" y="6432550"/>
          <p14:tracePt t="130015" x="3359150" y="6400800"/>
          <p14:tracePt t="130032" x="3349625" y="6365875"/>
          <p14:tracePt t="130048" x="3336925" y="6343650"/>
          <p14:tracePt t="130065" x="3321050" y="6334125"/>
          <p14:tracePt t="130066" x="3308350" y="6327775"/>
          <p14:tracePt t="130082" x="3286125" y="6315075"/>
          <p14:tracePt t="130098" x="3241675" y="6302375"/>
          <p14:tracePt t="130116" x="3178175" y="6296025"/>
          <p14:tracePt t="130132" x="3146425" y="6276975"/>
          <p14:tracePt t="130148" x="3117850" y="6276975"/>
          <p14:tracePt t="130165" x="3070225" y="6264275"/>
          <p14:tracePt t="130181" x="3032125" y="6264275"/>
          <p14:tracePt t="130198" x="2981325" y="6264275"/>
          <p14:tracePt t="130216" x="2911475" y="6264275"/>
          <p14:tracePt t="130231" x="2867025" y="6267450"/>
          <p14:tracePt t="130248" x="2835275" y="6280150"/>
          <p14:tracePt t="130265" x="2794000" y="6305550"/>
          <p14:tracePt t="130282" x="2784475" y="6315075"/>
          <p14:tracePt t="130298" x="2768600" y="6324600"/>
          <p14:tracePt t="130315" x="2752725" y="6346825"/>
          <p14:tracePt t="130331" x="2746375" y="6356350"/>
          <p14:tracePt t="130348" x="2746375" y="6369050"/>
          <p14:tracePt t="130365" x="2746375" y="6410325"/>
          <p14:tracePt t="130382" x="2746375" y="6438900"/>
          <p14:tracePt t="130398" x="2746375" y="6470650"/>
          <p14:tracePt t="130415" x="2749550" y="6502400"/>
          <p14:tracePt t="130432" x="2762250" y="6534150"/>
          <p14:tracePt t="130449" x="2781300" y="6556375"/>
          <p14:tracePt t="130465" x="2809875" y="6594475"/>
          <p14:tracePt t="130482" x="2857500" y="6613525"/>
          <p14:tracePt t="130498" x="2911475" y="6626225"/>
          <p14:tracePt t="130515" x="3006725" y="6642100"/>
          <p14:tracePt t="130532" x="3111500" y="6642100"/>
          <p14:tracePt t="130549" x="3228975" y="6642100"/>
          <p14:tracePt t="130565" x="3327400" y="6623050"/>
          <p14:tracePt t="130582" x="3371850" y="6610350"/>
          <p14:tracePt t="130598" x="3409950" y="6604000"/>
          <p14:tracePt t="130615" x="3460750" y="6591300"/>
          <p14:tracePt t="130632" x="3489325" y="6578600"/>
          <p14:tracePt t="130649" x="3508375" y="6562725"/>
          <p14:tracePt t="130649" x="3511550" y="6556375"/>
          <p14:tracePt t="130665" x="3521075" y="6546850"/>
          <p14:tracePt t="130682" x="3536950" y="6530975"/>
          <p14:tracePt t="130699" x="3556000" y="6483350"/>
          <p14:tracePt t="130715" x="3562350" y="6445250"/>
          <p14:tracePt t="130732" x="3562350" y="6416675"/>
          <p14:tracePt t="130749" x="3562350" y="6375400"/>
          <p14:tracePt t="130765" x="3562350" y="6353175"/>
          <p14:tracePt t="130782" x="3562350" y="6330950"/>
          <p14:tracePt t="130799" x="3562350" y="6315075"/>
          <p14:tracePt t="130815" x="3559175" y="6305550"/>
          <p14:tracePt t="130832" x="3549650" y="6296025"/>
          <p14:tracePt t="130849" x="3527425" y="6273800"/>
          <p14:tracePt t="130865" x="3517900" y="6270625"/>
          <p14:tracePt t="130882" x="3508375" y="6261100"/>
          <p14:tracePt t="130899" x="3467100" y="6242050"/>
          <p14:tracePt t="130915" x="3429000" y="6223000"/>
          <p14:tracePt t="130932" x="3368675" y="6210300"/>
          <p14:tracePt t="130949" x="3267075" y="6188075"/>
          <p14:tracePt t="130966" x="3206750" y="6181725"/>
          <p14:tracePt t="130982" x="3162300" y="6181725"/>
          <p14:tracePt t="130999" x="3092450" y="6181725"/>
          <p14:tracePt t="131015" x="3048000" y="6181725"/>
          <p14:tracePt t="131032" x="3003550" y="6181725"/>
          <p14:tracePt t="131048" x="2955925" y="6181725"/>
          <p14:tracePt t="131065" x="2940050" y="6181725"/>
          <p14:tracePt t="131081" x="2930525" y="6181725"/>
          <p14:tracePt t="131098" x="2914650" y="6181725"/>
          <p14:tracePt t="131114" x="2901950" y="6181725"/>
          <p14:tracePt t="131132" x="2892425" y="6181725"/>
          <p14:tracePt t="131148" x="2886075" y="6181725"/>
          <p14:tracePt t="132166" x="2889250" y="6181725"/>
          <p14:tracePt t="132173" x="2892425" y="6184900"/>
          <p14:tracePt t="132181" x="2898775" y="6184900"/>
          <p14:tracePt t="132202" x="2936875" y="6194425"/>
          <p14:tracePt t="132215" x="2965450" y="6200775"/>
          <p14:tracePt t="132231" x="2997200" y="6219825"/>
          <p14:tracePt t="132248" x="3041650" y="6219825"/>
          <p14:tracePt t="132281" x="3165475" y="6219825"/>
          <p14:tracePt t="132316" x="3302000" y="6210300"/>
          <p14:tracePt t="132332" x="3333750" y="6197600"/>
          <p14:tracePt t="132349" x="3355975" y="6197600"/>
          <p14:tracePt t="132365" x="3371850" y="6197600"/>
          <p14:tracePt t="132382" x="3375025" y="6197600"/>
          <p14:tracePt t="138429" x="3308350" y="6175375"/>
          <p14:tracePt t="138436" x="3190875" y="6146800"/>
          <p14:tracePt t="138451" x="2705100" y="6035675"/>
          <p14:tracePt t="138469" x="2000250" y="5911850"/>
          <p14:tracePt t="138486" x="714375" y="5746750"/>
          <p14:tracePt t="139403" x="263525" y="4568825"/>
          <p14:tracePt t="139410" x="609600" y="4473575"/>
          <p14:tracePt t="139418" x="974725" y="4410075"/>
          <p14:tracePt t="139435" x="1584325" y="4305300"/>
          <p14:tracePt t="139452" x="2025650" y="4254500"/>
          <p14:tracePt t="139472" x="2368550" y="4244975"/>
          <p14:tracePt t="139498" x="2559050" y="4273550"/>
          <p14:tracePt t="139532" x="2574925" y="4311650"/>
          <p14:tracePt t="139547" x="2482850" y="4365625"/>
          <p14:tracePt t="139564" x="2105025" y="4556125"/>
          <p14:tracePt t="139581" x="1082675" y="4854575"/>
          <p14:tracePt t="139599" x="288925" y="4984750"/>
          <p14:tracePt t="139824" x="180975" y="4273550"/>
          <p14:tracePt t="139832" x="327025" y="4279900"/>
          <p14:tracePt t="139855" x="901700" y="4352925"/>
          <p14:tracePt t="139882" x="1492250" y="4530725"/>
          <p14:tracePt t="139916" x="1847850" y="4708525"/>
          <p14:tracePt t="139933" x="1924050" y="4784725"/>
          <p14:tracePt t="139953" x="1974850" y="4864100"/>
          <p14:tracePt t="139964" x="1974850" y="4879975"/>
          <p14:tracePt t="139981" x="1946275" y="4930775"/>
          <p14:tracePt t="139997" x="1914525" y="4956175"/>
          <p14:tracePt t="140014" x="1876425" y="4978400"/>
          <p14:tracePt t="140259" x="1727200" y="5022850"/>
          <p14:tracePt t="140266" x="1593850" y="5089525"/>
          <p14:tracePt t="140281" x="1177925" y="5260975"/>
          <p14:tracePt t="140299" x="854075" y="5407025"/>
          <p14:tracePt t="140315" x="577850" y="5534025"/>
          <p14:tracePt t="140333" x="498475" y="5572125"/>
          <p14:tracePt t="140348" x="466725" y="5584825"/>
          <p14:tracePt t="140364" x="450850" y="5594350"/>
          <p14:tracePt t="140380" x="463550" y="5594350"/>
          <p14:tracePt t="140397" x="603250" y="5556250"/>
          <p14:tracePt t="140415" x="1095375" y="5381625"/>
          <p14:tracePt t="140431" x="1527175" y="5216525"/>
          <p14:tracePt t="140450" x="2162175" y="5019675"/>
          <p14:tracePt t="140465" x="2489200" y="4924425"/>
          <p14:tracePt t="140481" x="2847975" y="4864100"/>
          <p14:tracePt t="140498" x="3063875" y="4835525"/>
          <p14:tracePt t="140514" x="3394075" y="4835525"/>
          <p14:tracePt t="140531" x="3543300" y="4841875"/>
          <p14:tracePt t="140547" x="3673475" y="4857750"/>
          <p14:tracePt t="140564" x="3797300" y="4889500"/>
          <p14:tracePt t="140581" x="3825875" y="4902200"/>
          <p14:tracePt t="140597" x="3851275" y="4911725"/>
          <p14:tracePt t="140614" x="3860800" y="4927600"/>
          <p14:tracePt t="140630" x="3860800" y="4943475"/>
          <p14:tracePt t="140648" x="3860800" y="4953000"/>
          <p14:tracePt t="140664" x="3838575" y="4972050"/>
          <p14:tracePt t="140680" x="3787775" y="5006975"/>
          <p14:tracePt t="140697" x="3679825" y="5051425"/>
          <p14:tracePt t="140715" x="3429000" y="5124450"/>
          <p14:tracePt t="140731" x="3244850" y="5149850"/>
          <p14:tracePt t="140748" x="3060700" y="5168900"/>
          <p14:tracePt t="140764" x="2873375" y="5156200"/>
          <p14:tracePt t="140781" x="2800350" y="5140325"/>
          <p14:tracePt t="140797" x="2743200" y="5127625"/>
          <p14:tracePt t="140814" x="2686050" y="5083175"/>
          <p14:tracePt t="140830" x="2651125" y="5051425"/>
          <p14:tracePt t="140847" x="2641600" y="5013325"/>
          <p14:tracePt t="140864" x="2644775" y="4949825"/>
          <p14:tracePt t="140880" x="2670175" y="4911725"/>
          <p14:tracePt t="140897" x="2705100" y="4851400"/>
          <p14:tracePt t="140914" x="2778125" y="4781550"/>
          <p14:tracePt t="140930" x="2816225" y="4749800"/>
          <p14:tracePt t="140947" x="2835275" y="4730750"/>
          <p14:tracePt t="140963" x="2847975" y="4721225"/>
          <p14:tracePt t="140980" x="2863850" y="4721225"/>
          <p14:tracePt t="140997" x="2873375" y="4721225"/>
          <p14:tracePt t="140997" x="2879725" y="4721225"/>
          <p14:tracePt t="141014" x="2879725" y="4724400"/>
          <p14:tracePt t="141030" x="2879725" y="4733925"/>
          <p14:tracePt t="141510" x="2911475" y="4765675"/>
          <p14:tracePt t="141517" x="2965450" y="4819650"/>
          <p14:tracePt t="141532" x="3060700" y="4914900"/>
          <p14:tracePt t="141547" x="3146425" y="5010150"/>
          <p14:tracePt t="141564" x="3213100" y="5092700"/>
          <p14:tracePt t="141581" x="3295650" y="5226050"/>
          <p14:tracePt t="141614" x="3333750" y="5407025"/>
          <p14:tracePt t="141647" x="3308350" y="5603875"/>
          <p14:tracePt t="141664" x="3270250" y="5670550"/>
          <p14:tracePt t="141681" x="3206750" y="5740400"/>
          <p14:tracePt t="141697" x="3133725" y="5797550"/>
          <p14:tracePt t="141714" x="3079750" y="5822950"/>
          <p14:tracePt t="141731" x="2971800" y="5876925"/>
          <p14:tracePt t="141747" x="2917825" y="5899150"/>
          <p14:tracePt t="141764" x="2879725" y="5911850"/>
          <p14:tracePt t="141780" x="2835275" y="5937250"/>
          <p14:tracePt t="141797" x="2825750" y="5940425"/>
          <p14:tracePt t="141814" x="2809875" y="5946775"/>
          <p14:tracePt t="141830" x="2819400" y="5956300"/>
          <p14:tracePt t="141847" x="2835275" y="5965825"/>
          <p14:tracePt t="141864" x="2879725" y="5984875"/>
          <p14:tracePt t="141880" x="2974975" y="6022975"/>
          <p14:tracePt t="141897" x="3063875" y="6061075"/>
          <p14:tracePt t="141913" x="3162300" y="6096000"/>
          <p14:tracePt t="141930" x="3302000" y="6153150"/>
          <p14:tracePt t="141947" x="3387725" y="6184900"/>
          <p14:tracePt t="141964" x="3454400" y="6213475"/>
          <p14:tracePt t="141981" x="3511550" y="6232525"/>
          <p14:tracePt t="141997" x="3530600" y="6242050"/>
          <p14:tracePt t="142014" x="3543300" y="6248400"/>
          <p14:tracePt t="142052" x="3536950" y="6248400"/>
          <p14:tracePt t="142059" x="3530600" y="6245225"/>
          <p14:tracePt t="142065" x="3527425" y="6242050"/>
          <p14:tracePt t="142080" x="3508375" y="6219825"/>
          <p14:tracePt t="142097" x="3476625" y="6172200"/>
          <p14:tracePt t="142114" x="3448050" y="6124575"/>
          <p14:tracePt t="142130" x="3403600" y="6067425"/>
          <p14:tracePt t="142147" x="3378200" y="6035675"/>
          <p14:tracePt t="142163" x="3346450" y="6003925"/>
          <p14:tracePt t="142181" x="3321050" y="5959475"/>
          <p14:tracePt t="142197" x="3311525" y="5921375"/>
          <p14:tracePt t="142214" x="3286125" y="5864225"/>
          <p14:tracePt t="142231" x="3273425" y="5835650"/>
          <p14:tracePt t="142247" x="3260725" y="5797550"/>
          <p14:tracePt t="142264" x="3241675" y="5753100"/>
          <p14:tracePt t="142280" x="3225800" y="5730875"/>
          <p14:tracePt t="142297" x="3225800" y="5721350"/>
          <p14:tracePt t="142314" x="3225800" y="5699125"/>
          <p14:tracePt t="142331" x="3225800" y="5689600"/>
          <p14:tracePt t="142347" x="3225800" y="5680075"/>
          <p14:tracePt t="142364" x="3219450" y="5667375"/>
          <p14:tracePt t="142381" x="3216275" y="5651500"/>
          <p14:tracePt t="142397" x="3209925" y="5641975"/>
          <p14:tracePt t="142414" x="3203575" y="5635625"/>
          <p14:tracePt t="142450" x="3203575" y="5632450"/>
          <p14:tracePt t="142578" x="3203575" y="5638800"/>
          <p14:tracePt t="142585" x="3203575" y="5641975"/>
          <p14:tracePt t="142597" x="3203575" y="5648325"/>
          <p14:tracePt t="142614" x="3213100" y="5667375"/>
          <p14:tracePt t="142631" x="3222625" y="5689600"/>
          <p14:tracePt t="142647" x="3254375" y="5724525"/>
          <p14:tracePt t="142664" x="3279775" y="5759450"/>
          <p14:tracePt t="142680" x="3298825" y="5791200"/>
          <p14:tracePt t="142697" x="3308350" y="5813425"/>
          <p14:tracePt t="142714" x="3327400" y="5854700"/>
          <p14:tracePt t="142731" x="3336925" y="5870575"/>
          <p14:tracePt t="142747" x="3336925" y="5883275"/>
          <p14:tracePt t="142764" x="3336925" y="5902325"/>
          <p14:tracePt t="142781" x="3336925" y="5911850"/>
          <p14:tracePt t="142870" x="3330575" y="5908675"/>
          <p14:tracePt t="142877" x="3327400" y="5905500"/>
          <p14:tracePt t="142884" x="3321050" y="5899150"/>
          <p14:tracePt t="142898" x="3292475" y="5870575"/>
          <p14:tracePt t="142914" x="3267075" y="5845175"/>
          <p14:tracePt t="142930" x="3241675" y="5829300"/>
          <p14:tracePt t="142947" x="3194050" y="5810250"/>
          <p14:tracePt t="142963" x="3130550" y="5794375"/>
          <p14:tracePt t="142980" x="2968625" y="5778500"/>
          <p14:tracePt t="142997" x="2593975" y="5794375"/>
          <p14:tracePt t="143014" x="2235200" y="5854700"/>
          <p14:tracePt t="143031" x="1851025" y="5927725"/>
          <p14:tracePt t="143048" x="1539875" y="5994400"/>
          <p14:tracePt t="143065" x="1387475" y="6013450"/>
          <p14:tracePt t="143080" x="1304925" y="6029325"/>
          <p14:tracePt t="143097" x="1254125" y="6035675"/>
          <p14:tracePt t="143114" x="1238250" y="6035675"/>
          <p14:tracePt t="143130" x="1228725" y="6035675"/>
          <p14:tracePt t="143175" x="1231900" y="6035675"/>
          <p14:tracePt t="143182" x="1235075" y="6035675"/>
          <p14:tracePt t="143190" x="1241425" y="6035675"/>
          <p14:tracePt t="143197" x="1244600" y="6035675"/>
          <p14:tracePt t="143214" x="1266825" y="6035675"/>
          <p14:tracePt t="143230" x="1289050" y="6035675"/>
          <p14:tracePt t="143247" x="1352550" y="6035675"/>
          <p14:tracePt t="143264" x="1428750" y="6035675"/>
          <p14:tracePt t="143280" x="1546225" y="6035675"/>
          <p14:tracePt t="143298" x="1752600" y="6035675"/>
          <p14:tracePt t="143314" x="1933575" y="6035675"/>
          <p14:tracePt t="143330" x="2136775" y="6035675"/>
          <p14:tracePt t="143347" x="2505075" y="6035675"/>
          <p14:tracePt t="143364" x="2708275" y="6035675"/>
          <p14:tracePt t="143380" x="2901950" y="6035675"/>
          <p14:tracePt t="143397" x="3152775" y="6042025"/>
          <p14:tracePt t="143414" x="3270250" y="6042025"/>
          <p14:tracePt t="143430" x="3384550" y="6042025"/>
          <p14:tracePt t="143447" x="3479800" y="6042025"/>
          <p14:tracePt t="143464" x="3517900" y="6042025"/>
          <p14:tracePt t="143481" x="3536950" y="6042025"/>
          <p14:tracePt t="143497" x="3543300" y="6042025"/>
          <p14:tracePt t="143531" x="3540125" y="6042025"/>
          <p14:tracePt t="143538" x="3536950" y="6042025"/>
          <p14:tracePt t="143547" x="3530600" y="6042025"/>
          <p14:tracePt t="143564" x="3521075" y="6042025"/>
          <p14:tracePt t="143582" x="3502025" y="6042025"/>
          <p14:tracePt t="143598" x="3492500" y="6042025"/>
          <p14:tracePt t="143614" x="3486150" y="6042025"/>
          <p14:tracePt t="143645" x="3486150" y="6035675"/>
          <p14:tracePt t="143696" x="3486150" y="6032500"/>
          <p14:tracePt t="143702" x="3486150" y="6026150"/>
          <p14:tracePt t="143714" x="3486150" y="6022975"/>
          <p14:tracePt t="143730" x="3479800" y="6000750"/>
          <p14:tracePt t="143747" x="3470275" y="5984875"/>
          <p14:tracePt t="143764" x="3460750" y="5969000"/>
          <p14:tracePt t="143780" x="3438525" y="5927725"/>
          <p14:tracePt t="143797" x="3425825" y="5911850"/>
          <p14:tracePt t="143815" x="3416300" y="5889625"/>
          <p14:tracePt t="143831" x="3394075" y="5861050"/>
          <p14:tracePt t="143846" x="3384550" y="5851525"/>
          <p14:tracePt t="143864" x="3371850" y="5822950"/>
          <p14:tracePt t="143880" x="3355975" y="5788025"/>
          <p14:tracePt t="143897" x="3336925" y="5756275"/>
          <p14:tracePt t="143914" x="3324225" y="5734050"/>
          <p14:tracePt t="143930" x="3324225" y="5715000"/>
          <p14:tracePt t="143947" x="3324225" y="5708650"/>
          <p14:tracePt t="144023" x="3324225" y="5711825"/>
          <p14:tracePt t="144029" x="3324225" y="5715000"/>
          <p14:tracePt t="144037" x="3324225" y="5727700"/>
          <p14:tracePt t="144047" x="3324225" y="5730875"/>
          <p14:tracePt t="144063" x="3324225" y="5740400"/>
          <p14:tracePt t="144080" x="3324225" y="5756275"/>
          <p14:tracePt t="144097" x="3324225" y="5765800"/>
          <p14:tracePt t="144114" x="3324225" y="5788025"/>
          <p14:tracePt t="144114" x="3324225" y="5797550"/>
          <p14:tracePt t="144130" x="3324225" y="5819775"/>
          <p14:tracePt t="144147" x="3324225" y="5848350"/>
          <p14:tracePt t="144163" x="3324225" y="5870575"/>
          <p14:tracePt t="144180" x="3308350" y="5911850"/>
          <p14:tracePt t="144197" x="3295650" y="5930900"/>
          <p14:tracePt t="144215" x="3203575" y="5965825"/>
          <p14:tracePt t="144230" x="3108325" y="5981700"/>
          <p14:tracePt t="144247" x="2968625" y="5981700"/>
          <p14:tracePt t="144264" x="2692400" y="5956300"/>
          <p14:tracePt t="144280" x="2498725" y="5927725"/>
          <p14:tracePt t="144297" x="2301875" y="5908675"/>
          <p14:tracePt t="144315" x="2117725" y="5908675"/>
          <p14:tracePt t="144330" x="2012950" y="5908675"/>
          <p14:tracePt t="144347" x="1920875" y="5908675"/>
          <p14:tracePt t="144364" x="1835150" y="5908675"/>
          <p14:tracePt t="144380" x="1812925" y="5908675"/>
          <p14:tracePt t="144397" x="1784350" y="5908675"/>
          <p14:tracePt t="144414" x="1755775" y="5911850"/>
          <p14:tracePt t="144430" x="1746250" y="5915025"/>
          <p14:tracePt t="144447" x="1730375" y="5930900"/>
          <p14:tracePt t="144464" x="1714500" y="5940425"/>
          <p14:tracePt t="144480" x="1692275" y="5946775"/>
          <p14:tracePt t="144497" x="1663700" y="5959475"/>
          <p14:tracePt t="144514" x="1622425" y="5965825"/>
          <p14:tracePt t="144530" x="1577975" y="5965825"/>
          <p14:tracePt t="144547" x="1533525" y="5965825"/>
          <p14:tracePt t="144563" x="1485900" y="5965825"/>
          <p14:tracePt t="144580" x="1463675" y="5965825"/>
          <p14:tracePt t="144597" x="1447800" y="5965825"/>
          <p14:tracePt t="144614" x="1428750" y="5965825"/>
          <p14:tracePt t="144630" x="1419225" y="5965825"/>
          <p14:tracePt t="144647" x="1409700" y="5965825"/>
          <p14:tracePt t="144664" x="1393825" y="5959475"/>
          <p14:tracePt t="144680" x="1393825" y="5953125"/>
          <p14:tracePt t="144697" x="1393825" y="5949950"/>
          <p14:tracePt t="144714" x="1393825" y="5934075"/>
          <p14:tracePt t="144731" x="1393825" y="5918200"/>
          <p14:tracePt t="144747" x="1393825" y="5908675"/>
          <p14:tracePt t="144748" x="1393825" y="5905500"/>
          <p14:tracePt t="144764" x="1393825" y="5899150"/>
          <p14:tracePt t="144834" x="1397000" y="5899150"/>
          <p14:tracePt t="144841" x="1400175" y="5899150"/>
          <p14:tracePt t="144848" x="1406525" y="5902325"/>
          <p14:tracePt t="144864" x="1416050" y="5911850"/>
          <p14:tracePt t="144880" x="1425575" y="5921375"/>
          <p14:tracePt t="144897" x="1447800" y="5943600"/>
          <p14:tracePt t="144913" x="1457325" y="5953125"/>
          <p14:tracePt t="144931" x="1457325" y="5962650"/>
          <p14:tracePt t="144948" x="1457325" y="5981700"/>
          <p14:tracePt t="144963" x="1457325" y="5988050"/>
          <p14:tracePt t="145033" x="1457325" y="5984875"/>
          <p14:tracePt t="145040" x="1457325" y="5975350"/>
          <p14:tracePt t="145048" x="1457325" y="5969000"/>
          <p14:tracePt t="145063" x="1457325" y="5953125"/>
          <p14:tracePt t="145080" x="1457325" y="5943600"/>
          <p14:tracePt t="145097" x="1457325" y="5924550"/>
          <p14:tracePt t="145113" x="1457325" y="5915025"/>
          <p14:tracePt t="145130" x="1457325" y="5905500"/>
          <p14:tracePt t="145147" x="1457325" y="5889625"/>
          <p14:tracePt t="145163" x="1457325" y="5876925"/>
          <p14:tracePt t="145180" x="1457325" y="5864225"/>
          <p14:tracePt t="145197" x="1457325" y="5854700"/>
          <p14:tracePt t="145232" x="1460500" y="5854700"/>
          <p14:tracePt t="145239" x="1466850" y="5857875"/>
          <p14:tracePt t="145246" x="1470025" y="5861050"/>
          <p14:tracePt t="145264" x="1482725" y="5873750"/>
          <p14:tracePt t="145280" x="1498600" y="5902325"/>
          <p14:tracePt t="145297" x="1517650" y="5943600"/>
          <p14:tracePt t="145313" x="1527175" y="5965825"/>
          <p14:tracePt t="145330" x="1539875" y="5991225"/>
          <p14:tracePt t="145347" x="1552575" y="6013450"/>
          <p14:tracePt t="145363" x="1552575" y="6022975"/>
          <p14:tracePt t="145380" x="1552575" y="6032500"/>
          <p14:tracePt t="145424" x="1552575" y="6029325"/>
          <p14:tracePt t="145431" x="1552575" y="6026150"/>
          <p14:tracePt t="145447" x="1552575" y="6016625"/>
          <p14:tracePt t="145538" x="1562100" y="6016625"/>
          <p14:tracePt t="145545" x="1581150" y="6016625"/>
          <p14:tracePt t="145552" x="1625600" y="6007100"/>
          <p14:tracePt t="145564" x="1717675" y="5997575"/>
          <p14:tracePt t="145581" x="2162175" y="5956300"/>
          <p14:tracePt t="145597" x="2616200" y="5930900"/>
          <p14:tracePt t="145614" x="3095625" y="5905500"/>
          <p14:tracePt t="145631" x="3549650" y="5905500"/>
          <p14:tracePt t="145647" x="3778250" y="5905500"/>
          <p14:tracePt t="145664" x="3873500" y="5918200"/>
          <p14:tracePt t="145680" x="3937000" y="5930900"/>
          <p14:tracePt t="145697" x="3946525" y="5934075"/>
          <p14:tracePt t="145714" x="3946525" y="5949950"/>
          <p14:tracePt t="145730" x="3946525" y="5965825"/>
          <p14:tracePt t="145747" x="3930650" y="5975350"/>
          <p14:tracePt t="145764" x="3883025" y="6007100"/>
          <p14:tracePt t="145780" x="3787775" y="6051550"/>
          <p14:tracePt t="145797" x="3743325" y="6064250"/>
          <p14:tracePt t="145813" x="3717925" y="6083300"/>
          <p14:tracePt t="145830" x="3689350" y="6096000"/>
          <p14:tracePt t="145847" x="3679825" y="6096000"/>
          <p14:tracePt t="145864" x="3670300" y="6096000"/>
          <p14:tracePt t="145880" x="3660775" y="6086475"/>
          <p14:tracePt t="145897" x="3660775" y="6067425"/>
          <p14:tracePt t="145914" x="3660775" y="6038850"/>
          <p14:tracePt t="145930" x="3635375" y="5965825"/>
          <p14:tracePt t="145947" x="3622675" y="5918200"/>
          <p14:tracePt t="145963" x="3600450" y="5873750"/>
          <p14:tracePt t="145980" x="3562350" y="5816600"/>
          <p14:tracePt t="145996" x="3530600" y="5791200"/>
          <p14:tracePt t="146014" x="3489325" y="5753100"/>
          <p14:tracePt t="146030" x="3457575" y="5740400"/>
          <p14:tracePt t="146047" x="3432175" y="5721350"/>
          <p14:tracePt t="146064" x="3403600" y="5705475"/>
          <p14:tracePt t="146064" x="3390900" y="5686425"/>
          <p14:tracePt t="146080" x="3378200" y="5667375"/>
          <p14:tracePt t="146096" x="3368675" y="5657850"/>
          <p14:tracePt t="146114" x="3346450" y="5632450"/>
          <p14:tracePt t="146130" x="3343275" y="5622925"/>
          <p14:tracePt t="146147" x="3336925" y="5613400"/>
          <p14:tracePt t="146164" x="3336925" y="5597525"/>
          <p14:tracePt t="146180" x="3327400" y="5581650"/>
          <p14:tracePt t="146197" x="3317875" y="5578475"/>
          <p14:tracePt t="146214" x="3298825" y="5568950"/>
          <p14:tracePt t="146230" x="3292475" y="5562600"/>
          <p14:tracePt t="146247" x="3292475" y="5559425"/>
          <p14:tracePt t="146308" x="3292475" y="5565775"/>
          <p14:tracePt t="146314" x="3292475" y="5575300"/>
          <p14:tracePt t="146331" x="3292475" y="5603875"/>
          <p14:tracePt t="146347" x="3295650" y="5641975"/>
          <p14:tracePt t="146364" x="3317875" y="5730875"/>
          <p14:tracePt t="146380" x="3327400" y="5803900"/>
          <p14:tracePt t="146397" x="3333750" y="5857875"/>
          <p14:tracePt t="146413" x="3340100" y="5934075"/>
          <p14:tracePt t="146430" x="3340100" y="5965825"/>
          <p14:tracePt t="146447" x="3346450" y="5994400"/>
          <p14:tracePt t="146463" x="3349625" y="6029325"/>
          <p14:tracePt t="146480" x="3349625" y="6038850"/>
          <p14:tracePt t="146496" x="3355975" y="6054725"/>
          <p14:tracePt t="146513" x="3355975" y="6067425"/>
          <p14:tracePt t="146530" x="3355975" y="6076950"/>
          <p14:tracePt t="146547" x="3355975" y="6086475"/>
          <p14:tracePt t="146564" x="3362325" y="6099175"/>
          <p14:tracePt t="146663" x="3362325" y="6089650"/>
          <p14:tracePt t="146669" x="3362325" y="6086475"/>
          <p14:tracePt t="146680" x="3362325" y="6073775"/>
          <p14:tracePt t="146698" x="3362325" y="6010275"/>
          <p14:tracePt t="146714" x="3349625" y="5924550"/>
          <p14:tracePt t="146730" x="3343275" y="5854700"/>
          <p14:tracePt t="146747" x="3321050" y="5772150"/>
          <p14:tracePt t="146763" x="3302000" y="5724525"/>
          <p14:tracePt t="146780" x="3289300" y="5702300"/>
          <p14:tracePt t="146796" x="3282950" y="5676900"/>
          <p14:tracePt t="146797" x="3279775" y="5673725"/>
          <p14:tracePt t="146814" x="3279775" y="5664200"/>
          <p14:tracePt t="146830" x="3279775" y="5654675"/>
          <p14:tracePt t="146847" x="3279775" y="5648325"/>
          <p14:tracePt t="147816" x="3232150" y="5667375"/>
          <p14:tracePt t="147823" x="3149600" y="5692775"/>
          <p14:tracePt t="147830" x="3067050" y="5730875"/>
          <p14:tracePt t="147863" x="2724150" y="5832475"/>
          <p14:tracePt t="147897" x="2266950" y="5981700"/>
          <p14:tracePt t="147915" x="2019300" y="6054725"/>
          <p14:tracePt t="147930" x="1866900" y="6083300"/>
          <p14:tracePt t="147947" x="1717675" y="6083300"/>
          <p14:tracePt t="147964" x="1577975" y="6076950"/>
          <p14:tracePt t="147980" x="1435100" y="6054725"/>
          <p14:tracePt t="147997" x="1358900" y="6038850"/>
          <p14:tracePt t="148014" x="1292225" y="6010275"/>
          <p14:tracePt t="148015" x="1273175" y="6003925"/>
          <p14:tracePt t="148030" x="1235075" y="5991225"/>
          <p14:tracePt t="148047" x="1212850" y="5978525"/>
          <p14:tracePt t="148064" x="1190625" y="5962650"/>
          <p14:tracePt t="148080" x="1187450" y="5946775"/>
          <p14:tracePt t="148097" x="1187450" y="5937250"/>
          <p14:tracePt t="148114" x="1187450" y="5924550"/>
          <p14:tracePt t="148130" x="1187450" y="5915025"/>
          <p14:tracePt t="148147" x="1187450" y="5899150"/>
          <p14:tracePt t="148164" x="1187450" y="5867400"/>
          <p14:tracePt t="148180" x="1187450" y="5829300"/>
          <p14:tracePt t="148197" x="1187450" y="5784850"/>
          <p14:tracePt t="148214" x="1187450" y="5708650"/>
          <p14:tracePt t="148230" x="1187450" y="5648325"/>
          <p14:tracePt t="148247" x="1187450" y="5610225"/>
          <p14:tracePt t="148264" x="1187450" y="5549900"/>
          <p14:tracePt t="148280" x="1187450" y="5521325"/>
          <p14:tracePt t="148297" x="1187450" y="5489575"/>
          <p14:tracePt t="148313" x="1187450" y="5441950"/>
          <p14:tracePt t="148330" x="1190625" y="5413375"/>
          <p14:tracePt t="148347" x="1190625" y="5391150"/>
          <p14:tracePt t="148363" x="1190625" y="5359400"/>
          <p14:tracePt t="148380" x="1190625" y="5346700"/>
          <p14:tracePt t="148397" x="1190625" y="5337175"/>
          <p14:tracePt t="148413" x="1187450" y="5324475"/>
          <p14:tracePt t="148429" x="1181100" y="5308600"/>
          <p14:tracePt t="148447" x="1181100" y="5302250"/>
          <p14:tracePt t="148463" x="1177925" y="5289550"/>
          <p14:tracePt t="148479" x="1171575" y="5283200"/>
          <p14:tracePt t="148496" x="1162050" y="5280025"/>
          <p14:tracePt t="148513" x="1158875" y="5257800"/>
          <p14:tracePt t="148530" x="1158875" y="5254625"/>
          <p14:tracePt t="148547" x="1152525" y="5248275"/>
          <p14:tracePt t="148563" x="1152525" y="5238750"/>
          <p14:tracePt t="148579" x="1152525" y="5235575"/>
          <p14:tracePt t="148596" x="1152525" y="5229225"/>
          <p14:tracePt t="148613" x="1152525" y="5226050"/>
          <p14:tracePt t="148630" x="1143000" y="5219700"/>
          <p14:tracePt t="148646" x="1143000" y="5210175"/>
          <p14:tracePt t="148663" x="1143000" y="5203825"/>
          <p14:tracePt t="148679" x="1143000" y="5200650"/>
          <p14:tracePt t="148770" x="1143000" y="5207000"/>
          <p14:tracePt t="148776" x="1143000" y="5216525"/>
          <p14:tracePt t="148782" x="1143000" y="5222875"/>
          <p14:tracePt t="148797" x="1143000" y="5232400"/>
          <p14:tracePt t="148813" x="1143000" y="5241925"/>
          <p14:tracePt t="148830" x="1143000" y="5251450"/>
          <p14:tracePt t="148847" x="1143000" y="5289550"/>
          <p14:tracePt t="148863" x="1158875" y="5314950"/>
          <p14:tracePt t="148879" x="1168400" y="5343525"/>
          <p14:tracePt t="148898" x="1187450" y="5384800"/>
          <p14:tracePt t="148913" x="1200150" y="5403850"/>
          <p14:tracePt t="148930" x="1216025" y="5419725"/>
          <p14:tracePt t="148947" x="1231900" y="5438775"/>
          <p14:tracePt t="148964" x="1235075" y="5448300"/>
          <p14:tracePt t="148980" x="1244600" y="5461000"/>
          <p14:tracePt t="148997" x="1254125" y="5473700"/>
          <p14:tracePt t="149013" x="1273175" y="5499100"/>
          <p14:tracePt t="149030" x="1282700" y="5514975"/>
          <p14:tracePt t="149046" x="1298575" y="5530850"/>
          <p14:tracePt t="149063" x="1308100" y="5540375"/>
          <p14:tracePt t="149080" x="1323975" y="5556250"/>
          <p14:tracePt t="149096" x="1336675" y="5568950"/>
          <p14:tracePt t="149113" x="1358900" y="5581650"/>
          <p14:tracePt t="149130" x="1384300" y="5591175"/>
          <p14:tracePt t="149146" x="1419225" y="5622925"/>
          <p14:tracePt t="149163" x="1463675" y="5635625"/>
          <p14:tracePt t="149179" x="1511300" y="5648325"/>
          <p14:tracePt t="149196" x="1543050" y="5654675"/>
          <p14:tracePt t="149213" x="1571625" y="5654675"/>
          <p14:tracePt t="149230" x="1593850" y="5654675"/>
          <p14:tracePt t="149247" x="1628775" y="5654675"/>
          <p14:tracePt t="149263" x="1644650" y="5654675"/>
          <p14:tracePt t="149279" x="1660525" y="5654675"/>
          <p14:tracePt t="149296" x="1685925" y="5648325"/>
          <p14:tracePt t="149313" x="1708150" y="5635625"/>
          <p14:tracePt t="149330" x="1739900" y="5622925"/>
          <p14:tracePt t="149346" x="1768475" y="5600700"/>
          <p14:tracePt t="149363" x="1793875" y="5588000"/>
          <p14:tracePt t="149381" x="1806575" y="5575300"/>
          <p14:tracePt t="149397" x="1816100" y="5565775"/>
          <p14:tracePt t="149413" x="1828800" y="5549900"/>
          <p14:tracePt t="149430" x="1847850" y="5534025"/>
          <p14:tracePt t="149447" x="1857375" y="5527675"/>
          <p14:tracePt t="149463" x="1863725" y="5518150"/>
          <p14:tracePt t="149479" x="1863725" y="5508625"/>
          <p14:tracePt t="149497" x="1863725" y="5489575"/>
          <p14:tracePt t="149513" x="1863725" y="5480050"/>
          <p14:tracePt t="149530" x="1870075" y="5457825"/>
          <p14:tracePt t="149546" x="1870075" y="5432425"/>
          <p14:tracePt t="149564" x="1876425" y="5410200"/>
          <p14:tracePt t="149580" x="1876425" y="5381625"/>
          <p14:tracePt t="149596" x="1876425" y="5372100"/>
          <p14:tracePt t="149613" x="1876425" y="5362575"/>
          <p14:tracePt t="149630" x="1876425" y="5346700"/>
          <p14:tracePt t="149646" x="1876425" y="5321300"/>
          <p14:tracePt t="149663" x="1876425" y="5299075"/>
          <p14:tracePt t="149680" x="1876425" y="5245100"/>
          <p14:tracePt t="149696" x="1876425" y="5207000"/>
          <p14:tracePt t="149713" x="1866900" y="5184775"/>
          <p14:tracePt t="149730" x="1851025" y="5149850"/>
          <p14:tracePt t="149747" x="1838325" y="5137150"/>
          <p14:tracePt t="149763" x="1825625" y="5127625"/>
          <p14:tracePt t="149780" x="1812925" y="5108575"/>
          <p14:tracePt t="149797" x="1812925" y="5092700"/>
          <p14:tracePt t="149813" x="1812925" y="5083175"/>
          <p14:tracePt t="149830" x="1812925" y="5054600"/>
          <p14:tracePt t="149846" x="1812925" y="5045075"/>
          <p14:tracePt t="149863" x="1803400" y="5035550"/>
          <p14:tracePt t="149880" x="1790700" y="5022850"/>
          <p14:tracePt t="149897" x="1778000" y="5006975"/>
          <p14:tracePt t="149913" x="1778000" y="4997450"/>
          <p14:tracePt t="149929" x="1778000" y="4981575"/>
          <p14:tracePt t="149946" x="1778000" y="4972050"/>
          <p14:tracePt t="149963" x="1778000" y="4956175"/>
          <p14:tracePt t="150043" x="1778000" y="4965700"/>
          <p14:tracePt t="150050" x="1778000" y="4968875"/>
          <p14:tracePt t="150064" x="1778000" y="4978400"/>
          <p14:tracePt t="150080" x="1790700" y="4987925"/>
          <p14:tracePt t="150096" x="1800225" y="4997450"/>
          <p14:tracePt t="150114" x="1816100" y="5026025"/>
          <p14:tracePt t="150129" x="1828800" y="5048250"/>
          <p14:tracePt t="150146" x="1844675" y="5080000"/>
          <p14:tracePt t="150164" x="1857375" y="5111750"/>
          <p14:tracePt t="150180" x="1870075" y="5149850"/>
          <p14:tracePt t="150197" x="1870075" y="5194300"/>
          <p14:tracePt t="150214" x="1870075" y="5235575"/>
          <p14:tracePt t="150229" x="1870075" y="5270500"/>
          <p14:tracePt t="150246" x="1870075" y="5292725"/>
          <p14:tracePt t="150263" x="1870075" y="5349875"/>
          <p14:tracePt t="150279" x="1870075" y="5391150"/>
          <p14:tracePt t="150296" x="1870075" y="5435600"/>
          <p14:tracePt t="150313" x="1870075" y="5483225"/>
          <p14:tracePt t="150329" x="1870075" y="5511800"/>
          <p14:tracePt t="150346" x="1870075" y="5534025"/>
          <p14:tracePt t="150363" x="1870075" y="5575300"/>
          <p14:tracePt t="150379" x="1870075" y="5591175"/>
          <p14:tracePt t="150396" x="1870075" y="5613400"/>
          <p14:tracePt t="150413" x="1870075" y="5626100"/>
          <p14:tracePt t="150429" x="1857375" y="5635625"/>
          <p14:tracePt t="150446" x="1847850" y="5648325"/>
          <p14:tracePt t="150463" x="1828800" y="5667375"/>
          <p14:tracePt t="150479" x="1806575" y="5680075"/>
          <p14:tracePt t="150496" x="1774825" y="5686425"/>
          <p14:tracePt t="150513" x="1733550" y="5686425"/>
          <p14:tracePt t="150530" x="1692275" y="5686425"/>
          <p14:tracePt t="150547" x="1638300" y="5686425"/>
          <p14:tracePt t="150563" x="1552575" y="5686425"/>
          <p14:tracePt t="150579" x="1482725" y="5680075"/>
          <p14:tracePt t="150597" x="1422400" y="5673725"/>
          <p14:tracePt t="150613" x="1352550" y="5667375"/>
          <p14:tracePt t="150629" x="1314450" y="5648325"/>
          <p14:tracePt t="150647" x="1279525" y="5632450"/>
          <p14:tracePt t="150663" x="1241425" y="5619750"/>
          <p14:tracePt t="150680" x="1216025" y="5607050"/>
          <p14:tracePt t="150697" x="1158875" y="5568950"/>
          <p14:tracePt t="150713" x="1127125" y="5543550"/>
          <p14:tracePt t="150729" x="1101725" y="5511800"/>
          <p14:tracePt t="150747" x="1066800" y="5473700"/>
          <p14:tracePt t="150763" x="1054100" y="5451475"/>
          <p14:tracePt t="150780" x="1044575" y="5441950"/>
          <p14:tracePt t="150797" x="1031875" y="5426075"/>
          <p14:tracePt t="150813" x="1016000" y="5416550"/>
          <p14:tracePt t="150829" x="1016000" y="5400675"/>
          <p14:tracePt t="150847" x="1016000" y="5391150"/>
          <p14:tracePt t="150868" x="1016000" y="5387975"/>
          <p14:tracePt t="151275" x="1038225" y="5407025"/>
          <p14:tracePt t="151281" x="1066800" y="5432425"/>
          <p14:tracePt t="151288" x="1108075" y="5464175"/>
          <p14:tracePt t="151297" x="1149350" y="5486400"/>
          <p14:tracePt t="151313" x="1219200" y="5534025"/>
          <p14:tracePt t="151333" x="1295400" y="5568950"/>
          <p14:tracePt t="151347" x="1339850" y="5581650"/>
          <p14:tracePt t="151379" x="1393825" y="5613400"/>
          <p14:tracePt t="151413" x="1457325" y="5613400"/>
          <p14:tracePt t="151430" x="1482725" y="5613400"/>
          <p14:tracePt t="151446" x="1492250" y="5613400"/>
          <p14:tracePt t="151462" x="1501775" y="5613400"/>
          <p14:tracePt t="151480" x="1511300" y="5613400"/>
          <p14:tracePt t="151496" x="1517650" y="5613400"/>
          <p14:tracePt t="151524" x="1517650" y="5610225"/>
          <p14:tracePt t="151531" x="1520825" y="5603875"/>
          <p14:tracePt t="151546" x="1539875" y="5575300"/>
          <p14:tracePt t="151563" x="1546225" y="5553075"/>
          <p14:tracePt t="151580" x="1549400" y="5511800"/>
          <p14:tracePt t="151596" x="1549400" y="5492750"/>
          <p14:tracePt t="151613" x="1549400" y="5476875"/>
          <p14:tracePt t="151629" x="1549400" y="5454650"/>
          <p14:tracePt t="151647" x="1549400" y="5438775"/>
          <p14:tracePt t="151662" x="1549400" y="5426075"/>
          <p14:tracePt t="151679" x="1549400" y="5410200"/>
          <p14:tracePt t="151696" x="1549400" y="5387975"/>
          <p14:tracePt t="151713" x="1543050" y="5372100"/>
          <p14:tracePt t="151729" x="1539875" y="5359400"/>
          <p14:tracePt t="151747" x="1524000" y="5346700"/>
          <p14:tracePt t="151763" x="1511300" y="5330825"/>
          <p14:tracePt t="151780" x="1498600" y="5318125"/>
          <p14:tracePt t="151796" x="1489075" y="5308600"/>
          <p14:tracePt t="151812" x="1470025" y="5283200"/>
          <p14:tracePt t="151829" x="1460500" y="5257800"/>
          <p14:tracePt t="151847" x="1450975" y="5248275"/>
          <p14:tracePt t="151863" x="1444625" y="5232400"/>
          <p14:tracePt t="151879" x="1441450" y="5216525"/>
          <p14:tracePt t="151897" x="1441450" y="5207000"/>
          <p14:tracePt t="151950" x="1441450" y="5203825"/>
          <p14:tracePt t="151958" x="1441450" y="5197475"/>
          <p14:tracePt t="151964" x="1441450" y="5191125"/>
          <p14:tracePt t="151980" x="1441450" y="5178425"/>
          <p14:tracePt t="151996" x="1441450" y="5168900"/>
          <p14:tracePt t="152013" x="1441450" y="5159375"/>
          <p14:tracePt t="152029" x="1441450" y="5153025"/>
          <p14:tracePt t="152046" x="1441450" y="5143500"/>
          <p14:tracePt t="152064" x="1441450" y="5127625"/>
          <p14:tracePt t="152080" x="1441450" y="5124450"/>
          <p14:tracePt t="152097" x="1441450" y="5114925"/>
          <p14:tracePt t="152114" x="1441450" y="5099050"/>
          <p14:tracePt t="152129" x="1441450" y="5092700"/>
          <p14:tracePt t="152149" x="1441450" y="5083175"/>
          <p14:tracePt t="152164" x="1441450" y="5080000"/>
          <p14:tracePt t="152185" x="1441450" y="5073650"/>
          <p14:tracePt t="152196" x="1441450" y="5067300"/>
          <p14:tracePt t="152213" x="1441450" y="5057775"/>
          <p14:tracePt t="152242" x="1441450" y="5054600"/>
          <p14:tracePt t="152249" x="1441450" y="5048250"/>
          <p14:tracePt t="152263" x="1441450" y="5045075"/>
          <p14:tracePt t="152484" x="1435100" y="5051425"/>
          <p14:tracePt t="152491" x="1435100" y="5057775"/>
          <p14:tracePt t="152498" x="1435100" y="5060950"/>
          <p14:tracePt t="152513" x="1425575" y="5070475"/>
          <p14:tracePt t="152530" x="1425575" y="5076825"/>
          <p14:tracePt t="152556" x="1425575" y="5083175"/>
          <p14:tracePt t="152569" x="1425575" y="5086350"/>
          <p14:tracePt t="152579" x="1425575" y="5092700"/>
          <p14:tracePt t="152597" x="1425575" y="5111750"/>
          <p14:tracePt t="152613" x="1419225" y="5121275"/>
          <p14:tracePt t="152629" x="1419225" y="5130800"/>
          <p14:tracePt t="152646" x="1419225" y="5140325"/>
          <p14:tracePt t="152647" x="1416050" y="5153025"/>
          <p14:tracePt t="152663" x="1416050" y="5162550"/>
          <p14:tracePt t="152679" x="1416050" y="5172075"/>
          <p14:tracePt t="152697" x="1416050" y="5184775"/>
          <p14:tracePt t="152713" x="1416050" y="5200650"/>
          <p14:tracePt t="152729" x="1416050" y="5210175"/>
          <p14:tracePt t="152747" x="1416050" y="5226050"/>
          <p14:tracePt t="152762" x="1416050" y="5241925"/>
          <p14:tracePt t="152779" x="1416050" y="5260975"/>
          <p14:tracePt t="152797" x="1416050" y="5283200"/>
          <p14:tracePt t="152812" x="1416050" y="5292725"/>
          <p14:tracePt t="152829" x="1416050" y="5318125"/>
          <p14:tracePt t="152847" x="1416050" y="5346700"/>
          <p14:tracePt t="152863" x="1416050" y="5368925"/>
          <p14:tracePt t="152879" x="1416050" y="5378450"/>
          <p14:tracePt t="152897" x="1416050" y="5391150"/>
          <p14:tracePt t="152912" x="1416050" y="5400675"/>
          <p14:tracePt t="152929" x="1416050" y="5410200"/>
          <p14:tracePt t="152947" x="1416050" y="5426075"/>
          <p14:tracePt t="152963" x="1416050" y="5435600"/>
          <p14:tracePt t="152979" x="1416050" y="5451475"/>
          <p14:tracePt t="152996" x="1416050" y="5464175"/>
          <p14:tracePt t="153061" x="1416050" y="5457825"/>
          <p14:tracePt t="153068" x="1416050" y="5454650"/>
          <p14:tracePt t="153080" x="1409700" y="5438775"/>
          <p14:tracePt t="153096" x="1397000" y="5394325"/>
          <p14:tracePt t="153113" x="1390650" y="5372100"/>
          <p14:tracePt t="153129" x="1384300" y="5349875"/>
          <p14:tracePt t="153146" x="1384300" y="5311775"/>
          <p14:tracePt t="153163" x="1384300" y="5289550"/>
          <p14:tracePt t="153179" x="1384300" y="5257800"/>
          <p14:tracePt t="153196" x="1384300" y="5219700"/>
          <p14:tracePt t="153212" x="1384300" y="5203825"/>
          <p14:tracePt t="153229" x="1384300" y="5194300"/>
          <p14:tracePt t="153246" x="1384300" y="5178425"/>
          <p14:tracePt t="153263" x="1384300" y="5162550"/>
          <p14:tracePt t="153279" x="1384300" y="5153025"/>
          <p14:tracePt t="153296" x="1384300" y="5140325"/>
          <p14:tracePt t="153313" x="1384300" y="5127625"/>
          <p14:tracePt t="153329" x="1393825" y="5102225"/>
          <p14:tracePt t="153346" x="1403350" y="5086350"/>
          <p14:tracePt t="153363" x="1412875" y="5076825"/>
          <p14:tracePt t="153381" x="1412875" y="5057775"/>
          <p14:tracePt t="153397" x="1412875" y="5045075"/>
          <p14:tracePt t="153414" x="1412875" y="5041900"/>
          <p14:tracePt t="153437" x="1412875" y="5035550"/>
          <p14:tracePt t="153516" x="1412875" y="5032375"/>
          <p14:tracePt t="153608" x="1406525" y="5032375"/>
          <p14:tracePt t="153616" x="1400175" y="5032375"/>
          <p14:tracePt t="153630" x="1390650" y="5038725"/>
          <p14:tracePt t="153646" x="1381125" y="5048250"/>
          <p14:tracePt t="153663" x="1365250" y="5057775"/>
          <p14:tracePt t="153679" x="1352550" y="5080000"/>
          <p14:tracePt t="153696" x="1346200" y="5089525"/>
          <p14:tracePt t="153713" x="1343025" y="5099050"/>
          <p14:tracePt t="153729" x="1343025" y="5111750"/>
          <p14:tracePt t="153746" x="1343025" y="5127625"/>
          <p14:tracePt t="153762" x="1343025" y="5137150"/>
          <p14:tracePt t="153779" x="1343025" y="5153025"/>
          <p14:tracePt t="153796" x="1343025" y="5162550"/>
          <p14:tracePt t="153813" x="1343025" y="5178425"/>
          <p14:tracePt t="153829" x="1343025" y="5191125"/>
          <p14:tracePt t="153846" x="1336675" y="5200650"/>
          <p14:tracePt t="153863" x="1336675" y="5213350"/>
          <p14:tracePt t="153879" x="1336675" y="5232400"/>
          <p14:tracePt t="153897" x="1336675" y="5241925"/>
          <p14:tracePt t="153913" x="1336675" y="5251450"/>
          <p14:tracePt t="153929" x="1336675" y="5270500"/>
          <p14:tracePt t="153946" x="1336675" y="5286375"/>
          <p14:tracePt t="153962" x="1339850" y="5302250"/>
          <p14:tracePt t="153979" x="1355725" y="5343525"/>
          <p14:tracePt t="153996" x="1365250" y="5359400"/>
          <p14:tracePt t="154013" x="1387475" y="5375275"/>
          <p14:tracePt t="154029" x="1390650" y="5384800"/>
          <p14:tracePt t="154046" x="1390650" y="5394325"/>
          <p14:tracePt t="154063" x="1390650" y="5410200"/>
          <p14:tracePt t="154320" x="1397000" y="5413375"/>
          <p14:tracePt t="154327" x="1397000" y="5419725"/>
          <p14:tracePt t="154336" x="1403350" y="5422900"/>
          <p14:tracePt t="154363" x="1428750" y="5451475"/>
          <p14:tracePt t="154396" x="1441450" y="5470525"/>
          <p14:tracePt t="154412" x="1441450" y="5480050"/>
          <p14:tracePt t="154429" x="1447800" y="5480050"/>
          <p14:tracePt t="154470" x="1450975" y="5480050"/>
          <p14:tracePt t="154477" x="1457325" y="5480050"/>
          <p14:tracePt t="154484" x="1466850" y="5480050"/>
          <p14:tracePt t="154498" x="1473200" y="5476875"/>
          <p14:tracePt t="154513" x="1482725" y="5461000"/>
          <p14:tracePt t="154529" x="1495425" y="5438775"/>
          <p14:tracePt t="154546" x="1508125" y="5394325"/>
          <p14:tracePt t="154563" x="1533525" y="5327650"/>
          <p14:tracePt t="154579" x="1546225" y="5299075"/>
          <p14:tracePt t="154596" x="1555750" y="5273675"/>
          <p14:tracePt t="154613" x="1574800" y="5232400"/>
          <p14:tracePt t="154629" x="1574800" y="5210175"/>
          <p14:tracePt t="154647" x="1587500" y="5181600"/>
          <p14:tracePt t="154663" x="1587500" y="5172075"/>
          <p14:tracePt t="154679" x="1587500" y="5162550"/>
          <p14:tracePt t="154697" x="1587500" y="5143500"/>
          <p14:tracePt t="154713" x="1587500" y="5137150"/>
          <p14:tracePt t="154733" x="1587500" y="5133975"/>
          <p14:tracePt t="154747" x="1587500" y="5124450"/>
          <p14:tracePt t="154762" x="1587500" y="5114925"/>
          <p14:tracePt t="154779" x="1587500" y="5105400"/>
          <p14:tracePt t="154796" x="1587500" y="5089525"/>
          <p14:tracePt t="154812" x="1587500" y="5080000"/>
          <p14:tracePt t="154829" x="1587500" y="5070475"/>
          <p14:tracePt t="154846" x="1577975" y="5054600"/>
          <p14:tracePt t="154862" x="1571625" y="5041900"/>
          <p14:tracePt t="154879" x="1571625" y="5038725"/>
          <p14:tracePt t="154896" x="1562100" y="5029200"/>
          <p14:tracePt t="154912" x="1558925" y="5029200"/>
          <p14:tracePt t="154929" x="1552575" y="5022850"/>
          <p14:tracePt t="154946" x="1549400" y="5016500"/>
          <p14:tracePt t="154996" x="1543050" y="5016500"/>
          <p14:tracePt t="155003" x="1539875" y="5016500"/>
          <p14:tracePt t="155031" x="1527175" y="5016500"/>
          <p14:tracePt t="155053" x="1527175" y="5013325"/>
          <p14:tracePt t="155174" x="1527175" y="5019675"/>
          <p14:tracePt t="155181" x="1527175" y="5026025"/>
          <p14:tracePt t="155188" x="1527175" y="5029200"/>
          <p14:tracePt t="155195" x="1527175" y="5038725"/>
          <p14:tracePt t="155212" x="1527175" y="5070475"/>
          <p14:tracePt t="155229" x="1527175" y="5089525"/>
          <p14:tracePt t="155246" x="1527175" y="5124450"/>
          <p14:tracePt t="155262" x="1527175" y="5140325"/>
          <p14:tracePt t="155279" x="1527175" y="5149850"/>
          <p14:tracePt t="155295" x="1543050" y="5191125"/>
          <p14:tracePt t="155313" x="1543050" y="5219700"/>
          <p14:tracePt t="155329" x="1543050" y="5235575"/>
          <p14:tracePt t="155346" x="1549400" y="5254625"/>
          <p14:tracePt t="155362" x="1549400" y="5270500"/>
          <p14:tracePt t="155380" x="1549400" y="5286375"/>
          <p14:tracePt t="155396" x="1549400" y="5295900"/>
          <p14:tracePt t="155413" x="1549400" y="5305425"/>
          <p14:tracePt t="155429" x="1549400" y="5314950"/>
          <p14:tracePt t="155630" x="1609725" y="5311775"/>
          <p14:tracePt t="155636" x="1682750" y="5302250"/>
          <p14:tracePt t="155646" x="1739900" y="5302250"/>
          <p14:tracePt t="155663" x="1866900" y="5302250"/>
          <p14:tracePt t="155679" x="2108200" y="5273675"/>
          <p14:tracePt t="155696" x="2235200" y="5273675"/>
          <p14:tracePt t="155713" x="2349500" y="5273675"/>
          <p14:tracePt t="155730" x="2546350" y="5267325"/>
          <p14:tracePt t="155746" x="2628900" y="5257800"/>
          <p14:tracePt t="155762" x="2689225" y="5257800"/>
          <p14:tracePt t="155779" x="2730500" y="5257800"/>
          <p14:tracePt t="155796" x="2759075" y="5257800"/>
          <p14:tracePt t="155812" x="2768600" y="5248275"/>
          <p14:tracePt t="155829" x="2784475" y="5245100"/>
          <p14:tracePt t="155846" x="2800350" y="5232400"/>
          <p14:tracePt t="155862" x="2809875" y="5219700"/>
          <p14:tracePt t="155879" x="2825750" y="5203825"/>
          <p14:tracePt t="155895" x="2835275" y="5175250"/>
          <p14:tracePt t="155912" x="2857500" y="5127625"/>
          <p14:tracePt t="155929" x="2876550" y="5064125"/>
          <p14:tracePt t="155945" x="2889250" y="5019675"/>
          <p14:tracePt t="155962" x="2898775" y="4994275"/>
          <p14:tracePt t="155978" x="2930525" y="4953000"/>
          <p14:tracePt t="155995" x="2955925" y="4927600"/>
          <p14:tracePt t="156012" x="2987675" y="4902200"/>
          <p14:tracePt t="156029" x="3016250" y="4886325"/>
          <p14:tracePt t="156045" x="3028950" y="4876800"/>
          <p14:tracePt t="156062" x="3041650" y="4870450"/>
          <p14:tracePt t="156084" x="3041650" y="4864100"/>
          <p14:tracePt t="156095" x="3044825" y="4854575"/>
          <p14:tracePt t="156112" x="3051175" y="4845050"/>
          <p14:tracePt t="156112" x="3054350" y="4838700"/>
          <p14:tracePt t="156128" x="3063875" y="4826000"/>
          <p14:tracePt t="156145" x="3082925" y="4794250"/>
          <p14:tracePt t="156163" x="3082925" y="4768850"/>
          <p14:tracePt t="156180" x="3082925" y="4759325"/>
          <p14:tracePt t="156196" x="3082925" y="4743450"/>
          <p14:tracePt t="156213" x="3082925" y="4727575"/>
          <p14:tracePt t="156229" x="3082925" y="4718050"/>
          <p14:tracePt t="156246" x="3089275" y="4708525"/>
          <p14:tracePt t="156262" x="3098800" y="4676775"/>
          <p14:tracePt t="156279" x="3105150" y="4664075"/>
          <p14:tracePt t="156296" x="3105150" y="4654550"/>
          <p14:tracePt t="156313" x="3105150" y="4635500"/>
          <p14:tracePt t="156329" x="3105150" y="4625975"/>
          <p14:tracePt t="156346" x="3105150" y="4616450"/>
          <p14:tracePt t="156363" x="3105150" y="4600575"/>
          <p14:tracePt t="156379" x="3105150" y="4587875"/>
          <p14:tracePt t="156396" x="3108325" y="4575175"/>
          <p14:tracePt t="156412" x="3108325" y="4562475"/>
          <p14:tracePt t="156429" x="3108325" y="4556125"/>
          <p14:tracePt t="156490" x="3108325" y="4552950"/>
          <p14:tracePt t="156497" x="3114675" y="4540250"/>
          <p14:tracePt t="156505" x="3121025" y="4537075"/>
          <p14:tracePt t="156512" x="3124200" y="4530725"/>
          <p14:tracePt t="156529" x="3140075" y="4521200"/>
          <p14:tracePt t="156546" x="3149600" y="4511675"/>
          <p14:tracePt t="156563" x="3165475" y="4492625"/>
          <p14:tracePt t="156579" x="3175000" y="4479925"/>
          <p14:tracePt t="156596" x="3184525" y="4479925"/>
          <p14:tracePt t="156640" x="3190875" y="4479925"/>
          <p14:tracePt t="156647" x="3194050" y="4476750"/>
          <p14:tracePt t="156654" x="3200400" y="4470400"/>
          <p14:tracePt t="156662" x="3203575" y="4467225"/>
          <p14:tracePt t="156679" x="3219450" y="4457700"/>
          <p14:tracePt t="156696" x="3241675" y="4435475"/>
          <p14:tracePt t="156712" x="3251200" y="4435475"/>
          <p14:tracePt t="156729" x="3257550" y="4435475"/>
          <p14:tracePt t="156982" x="3257550" y="4441825"/>
          <p14:tracePt t="156989" x="3254375" y="4448175"/>
          <p14:tracePt t="156996" x="3251200" y="4451350"/>
          <p14:tracePt t="157013" x="3244850" y="4460875"/>
          <p14:tracePt t="157029" x="3241675" y="4470400"/>
          <p14:tracePt t="157045" x="3241675" y="4492625"/>
          <p14:tracePt t="157062" x="3241675" y="4505325"/>
          <p14:tracePt t="157079" x="3241675" y="4521200"/>
          <p14:tracePt t="157095" x="3241675" y="4556125"/>
          <p14:tracePt t="157113" x="3241675" y="4568825"/>
          <p14:tracePt t="157130" x="3241675" y="4600575"/>
          <p14:tracePt t="157131" x="3241675" y="4610100"/>
          <p14:tracePt t="157146" x="3241675" y="4632325"/>
          <p14:tracePt t="157162" x="3228975" y="4660900"/>
          <p14:tracePt t="157179" x="3228975" y="4683125"/>
          <p14:tracePt t="157195" x="3222625" y="4718050"/>
          <p14:tracePt t="157212" x="3222625" y="4727575"/>
          <p14:tracePt t="157229" x="3222625" y="4737100"/>
          <p14:tracePt t="157246" x="3222625" y="4752975"/>
          <p14:tracePt t="157262" x="3222625" y="4759325"/>
          <p14:tracePt t="157352" x="3216275" y="4759325"/>
          <p14:tracePt t="157835" x="3136900" y="4772025"/>
          <p14:tracePt t="157843" x="3022600" y="4800600"/>
          <p14:tracePt t="157850" x="2889250" y="4832350"/>
          <p14:tracePt t="157863" x="2768600" y="4873625"/>
          <p14:tracePt t="157879" x="2374900" y="4975225"/>
          <p14:tracePt t="157914" x="2016125" y="5073650"/>
          <p14:tracePt t="157946" x="1841500" y="5127625"/>
          <p14:tracePt t="157963" x="1784350" y="5146675"/>
          <p14:tracePt t="157979" x="1752600" y="5159375"/>
          <p14:tracePt t="157995" x="1730375" y="5168900"/>
          <p14:tracePt t="158013" x="1714500" y="5191125"/>
          <p14:tracePt t="158029" x="1698625" y="5200650"/>
          <p14:tracePt t="158045" x="1689100" y="5210175"/>
          <p14:tracePt t="158063" x="1676400" y="5226050"/>
          <p14:tracePt t="158079" x="1663700" y="5241925"/>
          <p14:tracePt t="158096" x="1651000" y="5251450"/>
          <p14:tracePt t="158112" x="1635125" y="5267325"/>
          <p14:tracePt t="158129" x="1625600" y="5276850"/>
          <p14:tracePt t="158146" x="1606550" y="5292725"/>
          <p14:tracePt t="158162" x="1543050" y="5318125"/>
          <p14:tracePt t="158179" x="1498600" y="5330825"/>
          <p14:tracePt t="158196" x="1450975" y="5349875"/>
          <p14:tracePt t="158212" x="1397000" y="5362575"/>
          <p14:tracePt t="158229" x="1374775" y="5362575"/>
          <p14:tracePt t="158246" x="1343025" y="5362575"/>
          <p14:tracePt t="158262" x="1323975" y="5356225"/>
          <p14:tracePt t="158279" x="1314450" y="5340350"/>
          <p14:tracePt t="158295" x="1304925" y="5330825"/>
          <p14:tracePt t="158312" x="1292225" y="5292725"/>
          <p14:tracePt t="158329" x="1292225" y="5270500"/>
          <p14:tracePt t="158345" x="1301750" y="5251450"/>
          <p14:tracePt t="158362" x="1304925" y="5232400"/>
          <p14:tracePt t="158379" x="1311275" y="5222875"/>
          <p14:tracePt t="158395" x="1311275" y="5213350"/>
          <p14:tracePt t="158412" x="1311275" y="5197475"/>
          <p14:tracePt t="158429" x="1311275" y="5184775"/>
          <p14:tracePt t="158446" x="1317625" y="5175250"/>
          <p14:tracePt t="158462" x="1320800" y="5159375"/>
          <p14:tracePt t="158479" x="1327150" y="5153025"/>
          <p14:tracePt t="158495" x="1327150" y="5149850"/>
          <p14:tracePt t="158512" x="1330325" y="5140325"/>
          <p14:tracePt t="158529" x="1336675" y="5133975"/>
          <p14:tracePt t="158546" x="1352550" y="5118100"/>
          <p14:tracePt t="158562" x="1362075" y="5108575"/>
          <p14:tracePt t="158579" x="1371600" y="5080000"/>
          <p14:tracePt t="158596" x="1381125" y="5064125"/>
          <p14:tracePt t="158612" x="1381125" y="5054600"/>
          <p14:tracePt t="158629" x="1381125" y="5045075"/>
          <p14:tracePt t="158646" x="1381125" y="5035550"/>
          <p14:tracePt t="158662" x="1381125" y="5026025"/>
          <p14:tracePt t="158679" x="1381125" y="5016500"/>
          <p14:tracePt t="158696" x="1393825" y="4994275"/>
          <p14:tracePt t="158712" x="1409700" y="4972050"/>
          <p14:tracePt t="158729" x="1416050" y="4962525"/>
          <p14:tracePt t="158746" x="1416050" y="4946650"/>
          <p14:tracePt t="158762" x="1416050" y="4943475"/>
          <p14:tracePt t="158782" x="1416050" y="4937125"/>
          <p14:tracePt t="158796" x="1416050" y="4930775"/>
          <p14:tracePt t="159003" x="1400175" y="4946650"/>
          <p14:tracePt t="159009" x="1397000" y="4959350"/>
          <p14:tracePt t="159016" x="1390650" y="4968875"/>
          <p14:tracePt t="159029" x="1384300" y="4987925"/>
          <p14:tracePt t="159046" x="1365250" y="5022850"/>
          <p14:tracePt t="159062" x="1352550" y="5054600"/>
          <p14:tracePt t="159095" x="1343025" y="5111750"/>
          <p14:tracePt t="159129" x="1343025" y="5162550"/>
          <p14:tracePt t="159145" x="1355725" y="5197475"/>
          <p14:tracePt t="159162" x="1355725" y="5226050"/>
          <p14:tracePt t="159180" x="1355725" y="5248275"/>
          <p14:tracePt t="159195" x="1362075" y="5257800"/>
          <p14:tracePt t="159213" x="1362075" y="5270500"/>
          <p14:tracePt t="159230" x="1362075" y="5286375"/>
          <p14:tracePt t="159245" x="1362075" y="5295900"/>
          <p14:tracePt t="159262" x="1362075" y="5305425"/>
          <p14:tracePt t="159279" x="1362075" y="5327650"/>
          <p14:tracePt t="159295" x="1362075" y="5330825"/>
          <p14:tracePt t="159508" x="1368425" y="5324475"/>
          <p14:tracePt t="159514" x="1371600" y="5318125"/>
          <p14:tracePt t="159529" x="1397000" y="5289550"/>
          <p14:tracePt t="159545" x="1435100" y="5264150"/>
          <p14:tracePt t="159562" x="1473200" y="5232400"/>
          <p14:tracePt t="159579" x="1539875" y="5197475"/>
          <p14:tracePt t="159595" x="1584325" y="5178425"/>
          <p14:tracePt t="159612" x="1622425" y="5165725"/>
          <p14:tracePt t="159629" x="1644650" y="5156200"/>
          <p14:tracePt t="159645" x="1654175" y="5156200"/>
          <p14:tracePt t="159662" x="1657350" y="5156200"/>
          <p14:tracePt t="159728" x="1657350" y="5149850"/>
          <p14:tracePt t="159735" x="1657350" y="5146675"/>
          <p14:tracePt t="159746" x="1670050" y="5140325"/>
          <p14:tracePt t="159762" x="1679575" y="5124450"/>
          <p14:tracePt t="159779" x="1689100" y="5108575"/>
          <p14:tracePt t="159795" x="1698625" y="5099050"/>
          <p14:tracePt t="159812" x="1704975" y="5089525"/>
          <p14:tracePt t="159813" x="1704975" y="5073650"/>
          <p14:tracePt t="159829" x="1704975" y="5057775"/>
          <p14:tracePt t="159845" x="1704975" y="5048250"/>
          <p14:tracePt t="159863" x="1704975" y="5032375"/>
          <p14:tracePt t="159879" x="1704975" y="5019675"/>
          <p14:tracePt t="159895" x="1704975" y="5010150"/>
          <p14:tracePt t="159935" x="1704975" y="5003800"/>
          <p14:tracePt t="159949" x="1704975" y="5000625"/>
          <p14:tracePt t="160063" x="1704975" y="5006975"/>
          <p14:tracePt t="160070" x="1704975" y="5010150"/>
          <p14:tracePt t="160079" x="1704975" y="5016500"/>
          <p14:tracePt t="160095" x="1704975" y="5029200"/>
          <p14:tracePt t="160113" x="1704975" y="5045075"/>
          <p14:tracePt t="160128" x="1704975" y="5054600"/>
          <p14:tracePt t="160145" x="1704975" y="5064125"/>
          <p14:tracePt t="160162" x="1704975" y="5089525"/>
          <p14:tracePt t="160178" x="1704975" y="5102225"/>
          <p14:tracePt t="160195" x="1704975" y="5111750"/>
          <p14:tracePt t="160213" x="1704975" y="5137150"/>
          <p14:tracePt t="160228" x="1704975" y="5146675"/>
          <p14:tracePt t="160245" x="1704975" y="5162550"/>
          <p14:tracePt t="160262" x="1704975" y="5181600"/>
          <p14:tracePt t="160280" x="1704975" y="5197475"/>
          <p14:tracePt t="160296" x="1704975" y="5219700"/>
          <p14:tracePt t="160312" x="1704975" y="5251450"/>
          <p14:tracePt t="160329" x="1701800" y="5260975"/>
          <p14:tracePt t="160345" x="1698625" y="5270500"/>
          <p14:tracePt t="160363" x="1685925" y="5295900"/>
          <p14:tracePt t="160379" x="1682750" y="5308600"/>
          <p14:tracePt t="160395" x="1673225" y="5318125"/>
          <p14:tracePt t="160413" x="1651000" y="5337175"/>
          <p14:tracePt t="160429" x="1641475" y="5346700"/>
          <p14:tracePt t="160446" x="1631950" y="5356225"/>
          <p14:tracePt t="160463" x="1612900" y="5372100"/>
          <p14:tracePt t="160480" x="1600200" y="5387975"/>
          <p14:tracePt t="160496" x="1565275" y="5407025"/>
          <p14:tracePt t="160512" x="1520825" y="5407025"/>
          <p14:tracePt t="160529" x="1492250" y="5407025"/>
          <p14:tracePt t="160545" x="1463675" y="5407025"/>
          <p14:tracePt t="160546" x="1454150" y="5407025"/>
          <p14:tracePt t="160562" x="1422400" y="5397500"/>
          <p14:tracePt t="160579" x="1397000" y="5372100"/>
          <p14:tracePt t="160596" x="1336675" y="5324475"/>
          <p14:tracePt t="160612" x="1304925" y="5276850"/>
          <p14:tracePt t="160629" x="1276350" y="5232400"/>
          <p14:tracePt t="160646" x="1260475" y="5197475"/>
          <p14:tracePt t="160662" x="1241425" y="5178425"/>
          <p14:tracePt t="160679" x="1231900" y="5168900"/>
          <p14:tracePt t="160696" x="1231900" y="5162550"/>
          <p14:tracePt t="160768" x="1231900" y="5159375"/>
          <p14:tracePt t="160966" x="1235075" y="5159375"/>
          <p14:tracePt t="160974" x="1238250" y="5165725"/>
          <p14:tracePt t="160980" x="1244600" y="5175250"/>
          <p14:tracePt t="160995" x="1276350" y="5200650"/>
          <p14:tracePt t="161012" x="1298575" y="5219700"/>
          <p14:tracePt t="161029" x="1330325" y="5232400"/>
          <p14:tracePt t="161062" x="1425575" y="5264150"/>
          <p14:tracePt t="161095" x="1524000" y="5260975"/>
          <p14:tracePt t="161112" x="1555750" y="5248275"/>
          <p14:tracePt t="161130" x="1590675" y="5232400"/>
          <p14:tracePt t="161146" x="1600200" y="5232400"/>
          <p14:tracePt t="161163" x="1609725" y="5232400"/>
          <p14:tracePt t="161187" x="1609725" y="5226050"/>
          <p14:tracePt t="161436" x="1603375" y="5203825"/>
          <p14:tracePt t="161443" x="1593850" y="5175250"/>
          <p14:tracePt t="161449" x="1587500" y="5140325"/>
          <p14:tracePt t="161462" x="1581150" y="5111750"/>
          <p14:tracePt t="161480" x="1546225" y="5019675"/>
          <p14:tracePt t="161496" x="1530350" y="4956175"/>
          <p14:tracePt t="161512" x="1517650" y="4902200"/>
          <p14:tracePt t="161546" x="1482725" y="4759325"/>
          <p14:tracePt t="161578" x="1463675" y="4625975"/>
          <p14:tracePt t="161595" x="1463675" y="4600575"/>
          <p14:tracePt t="161612" x="1457325" y="4584700"/>
          <p14:tracePt t="161629" x="1454150" y="4575175"/>
          <p14:tracePt t="161649" x="1447800" y="4572000"/>
          <p14:tracePt t="161678" x="1444625" y="4565650"/>
          <p14:tracePt t="161685" x="1438275" y="4556125"/>
          <p14:tracePt t="161699" x="1425575" y="4549775"/>
          <p14:tracePt t="161712" x="1422400" y="4543425"/>
          <p14:tracePt t="161729" x="1412875" y="4540250"/>
          <p14:tracePt t="161745" x="1403350" y="4530725"/>
          <p14:tracePt t="161762" x="1390650" y="4521200"/>
          <p14:tracePt t="161778" x="1371600" y="4498975"/>
          <p14:tracePt t="161795" x="1362075" y="4489450"/>
          <p14:tracePt t="161812" x="1352550" y="4473575"/>
          <p14:tracePt t="161829" x="1352550" y="4435475"/>
          <p14:tracePt t="161845" x="1346200" y="4410075"/>
          <p14:tracePt t="161862" x="1346200" y="4375150"/>
          <p14:tracePt t="161863" x="1339850" y="4362450"/>
          <p14:tracePt t="161879" x="1339850" y="4327525"/>
          <p14:tracePt t="161895" x="1333500" y="4308475"/>
          <p14:tracePt t="161912" x="1323975" y="4295775"/>
          <p14:tracePt t="161929" x="1317625" y="4289425"/>
          <p14:tracePt t="161945" x="1317625" y="4286250"/>
          <p14:tracePt t="162312" x="1317625" y="4292600"/>
          <p14:tracePt t="162319" x="1317625" y="4295775"/>
          <p14:tracePt t="162329" x="1317625" y="4308475"/>
          <p14:tracePt t="162346" x="1317625" y="4318000"/>
          <p14:tracePt t="162347" x="1317625" y="4321175"/>
          <p14:tracePt t="162379" x="1320800" y="4340225"/>
          <p14:tracePt t="162412" x="1336675" y="4371975"/>
          <p14:tracePt t="162429" x="1336675" y="4381500"/>
          <p14:tracePt t="162447" x="1336675" y="4397375"/>
          <p14:tracePt t="162462" x="1336675" y="4406900"/>
          <p14:tracePt t="162532" x="1339850" y="4406900"/>
          <p14:tracePt t="162539" x="1346200" y="4406900"/>
          <p14:tracePt t="162546" x="1349375" y="4406900"/>
          <p14:tracePt t="162563" x="1355725" y="4400550"/>
          <p14:tracePt t="162579" x="1365250" y="4391025"/>
          <p14:tracePt t="162596" x="1387475" y="4340225"/>
          <p14:tracePt t="162612" x="1400175" y="4318000"/>
          <p14:tracePt t="162629" x="1412875" y="4292600"/>
          <p14:tracePt t="162646" x="1422400" y="4264025"/>
          <p14:tracePt t="162661" x="1422400" y="4254500"/>
          <p14:tracePt t="162678" x="1422400" y="4244975"/>
          <p14:tracePt t="162695" x="1422400" y="4225925"/>
          <p14:tracePt t="162712" x="1422400" y="4216400"/>
          <p14:tracePt t="162729" x="1422400" y="4210050"/>
          <p14:tracePt t="162745" x="1422400" y="4206875"/>
          <p14:tracePt t="162959" x="1428750" y="4206875"/>
          <p14:tracePt t="162967" x="1431925" y="4213225"/>
          <p14:tracePt t="162979" x="1450975" y="4219575"/>
          <p14:tracePt t="162995" x="1485900" y="4248150"/>
          <p14:tracePt t="163012" x="1524000" y="4260850"/>
          <p14:tracePt t="163028" x="1555750" y="4273550"/>
          <p14:tracePt t="163045" x="1597025" y="4279900"/>
          <p14:tracePt t="163062" x="1612900" y="4279900"/>
          <p14:tracePt t="163078" x="1631950" y="4279900"/>
          <p14:tracePt t="163095" x="1647825" y="4279900"/>
          <p14:tracePt t="163112" x="1657350" y="4279900"/>
          <p14:tracePt t="163130" x="1676400" y="4279900"/>
          <p14:tracePt t="163145" x="1685925" y="4279900"/>
          <p14:tracePt t="163161" x="1695450" y="4279900"/>
          <p14:tracePt t="163179" x="1701800" y="4279900"/>
          <p14:tracePt t="163195" x="1704975" y="4279900"/>
          <p14:tracePt t="163494" x="1698625" y="4279900"/>
          <p14:tracePt t="163499" x="1689100" y="4279900"/>
          <p14:tracePt t="163512" x="1676400" y="4279900"/>
          <p14:tracePt t="163529" x="1638300" y="4279900"/>
          <p14:tracePt t="163545" x="1606550" y="4279900"/>
          <p14:tracePt t="163562" x="1584325" y="4279900"/>
          <p14:tracePt t="163578" x="1546225" y="4279900"/>
          <p14:tracePt t="163595" x="1524000" y="4279900"/>
          <p14:tracePt t="163612" x="1495425" y="4279900"/>
          <p14:tracePt t="163628" x="1479550" y="4279900"/>
          <p14:tracePt t="163645" x="1463675" y="4279900"/>
          <p14:tracePt t="163662" x="1444625" y="4279900"/>
          <p14:tracePt t="163678" x="1416050" y="4279900"/>
          <p14:tracePt t="163695" x="1400175" y="4279900"/>
          <p14:tracePt t="163712" x="1374775" y="4279900"/>
          <p14:tracePt t="163728" x="1358900" y="4279900"/>
          <p14:tracePt t="163746" x="1349375" y="4279900"/>
          <p14:tracePt t="163763" x="1330325" y="4279900"/>
          <p14:tracePt t="163778" x="1320800" y="4279900"/>
          <p14:tracePt t="163795" x="1308100" y="4279900"/>
          <p14:tracePt t="163812" x="1289050" y="4279900"/>
          <p14:tracePt t="163829" x="1273175" y="4279900"/>
          <p14:tracePt t="163845" x="1263650" y="4279900"/>
          <p14:tracePt t="163862" x="1247775" y="4279900"/>
          <p14:tracePt t="163878" x="1238250" y="4279900"/>
          <p14:tracePt t="163895" x="1235075" y="4279900"/>
          <p14:tracePt t="164012" x="1244600" y="4279900"/>
          <p14:tracePt t="164019" x="1257300" y="4279900"/>
          <p14:tracePt t="164028" x="1266825" y="4279900"/>
          <p14:tracePt t="164045" x="1289050" y="4279900"/>
          <p14:tracePt t="164062" x="1330325" y="4279900"/>
          <p14:tracePt t="164079" x="1358900" y="4279900"/>
          <p14:tracePt t="164095" x="1374775" y="4279900"/>
          <p14:tracePt t="164112" x="1397000" y="4279900"/>
          <p14:tracePt t="164128" x="1416050" y="4279900"/>
          <p14:tracePt t="164145" x="1425575" y="4279900"/>
          <p14:tracePt t="164162" x="1441450" y="4279900"/>
          <p14:tracePt t="164178" x="1450975" y="4279900"/>
          <p14:tracePt t="164194" x="1466850" y="4279900"/>
          <p14:tracePt t="164212" x="1479550" y="4279900"/>
          <p14:tracePt t="164229" x="1489075" y="4286250"/>
          <p14:tracePt t="164245" x="1501775" y="4286250"/>
          <p14:tracePt t="164262" x="1533525" y="4286250"/>
          <p14:tracePt t="164278" x="1543050" y="4286250"/>
          <p14:tracePt t="164295" x="1552575" y="4286250"/>
          <p14:tracePt t="164312" x="1568450" y="4286250"/>
          <p14:tracePt t="165670" x="1565275" y="4302125"/>
          <p14:tracePt t="165677" x="1558925" y="4321175"/>
          <p14:tracePt t="165684" x="1558925" y="4356100"/>
          <p14:tracePt t="165694" x="1558925" y="4381500"/>
          <p14:tracePt t="165713" x="1562100" y="4460875"/>
          <p14:tracePt t="165713" x="1571625" y="4508500"/>
          <p14:tracePt t="165728" x="1587500" y="4594225"/>
          <p14:tracePt t="165745" x="1600200" y="4657725"/>
          <p14:tracePt t="165778" x="1638300" y="4752975"/>
          <p14:tracePt t="165812" x="1647825" y="4794250"/>
          <p14:tracePt t="165813" x="1647825" y="4797425"/>
          <p14:tracePt t="165828" x="1647825" y="4806950"/>
          <p14:tracePt t="165845" x="1647825" y="4816475"/>
          <p14:tracePt t="165862" x="1647825" y="4832350"/>
          <p14:tracePt t="166446" x="1644650" y="4879975"/>
          <p14:tracePt t="166453" x="1644650" y="4914900"/>
          <p14:tracePt t="166462" x="1638300" y="4962525"/>
          <p14:tracePt t="166478" x="1638300" y="5045075"/>
          <p14:tracePt t="166495" x="1638300" y="5105400"/>
          <p14:tracePt t="166496" x="1638300" y="5121275"/>
          <p14:tracePt t="166511" x="1631950" y="5165725"/>
          <p14:tracePt t="166528" x="1631950" y="5203825"/>
          <p14:tracePt t="166561" x="1625600" y="5280025"/>
          <p14:tracePt t="166596" x="1619250" y="5305425"/>
          <p14:tracePt t="166611" x="1609725" y="5314950"/>
          <p14:tracePt t="166628" x="1600200" y="5330825"/>
          <p14:tracePt t="166645" x="1590675" y="5330825"/>
          <p14:tracePt t="166661" x="1584325" y="5330825"/>
          <p14:tracePt t="166678" x="1581150" y="5330825"/>
          <p14:tracePt t="166695" x="1562100" y="5330825"/>
          <p14:tracePt t="166711" x="1555750" y="5330825"/>
          <p14:tracePt t="166728" x="1549400" y="5318125"/>
          <p14:tracePt t="166745" x="1533525" y="5292725"/>
          <p14:tracePt t="166761" x="1520825" y="5260975"/>
          <p14:tracePt t="166778" x="1504950" y="5235575"/>
          <p14:tracePt t="166795" x="1485900" y="5194300"/>
          <p14:tracePt t="166811" x="1476375" y="5178425"/>
          <p14:tracePt t="166828" x="1466850" y="5168900"/>
          <p14:tracePt t="166845" x="1444625" y="5146675"/>
          <p14:tracePt t="166861" x="1435100" y="5137150"/>
          <p14:tracePt t="166878" x="1425575" y="5127625"/>
          <p14:tracePt t="166895" x="1409700" y="5111750"/>
          <p14:tracePt t="166911" x="1393825" y="5095875"/>
          <p14:tracePt t="166928" x="1384300" y="5086350"/>
          <p14:tracePt t="166945" x="1368425" y="5070475"/>
          <p14:tracePt t="166961" x="1365250" y="5060950"/>
          <p14:tracePt t="166979" x="1349375" y="5045075"/>
          <p14:tracePt t="166995" x="1339850" y="5035550"/>
          <p14:tracePt t="167011" x="1333500" y="5026025"/>
          <p14:tracePt t="167028" x="1330325" y="5019675"/>
          <p14:tracePt t="167029" x="1330325" y="5016500"/>
          <p14:tracePt t="167045" x="1330325" y="5006975"/>
          <p14:tracePt t="167061" x="1330325" y="4994275"/>
          <p14:tracePt t="167078" x="1330325" y="4984750"/>
          <p14:tracePt t="167315" x="1330325" y="4994275"/>
          <p14:tracePt t="167321" x="1330325" y="5003800"/>
          <p14:tracePt t="167328" x="1343025" y="5016500"/>
          <p14:tracePt t="167345" x="1355725" y="5048250"/>
          <p14:tracePt t="167361" x="1365250" y="5064125"/>
          <p14:tracePt t="167378" x="1381125" y="5083175"/>
          <p14:tracePt t="167394" x="1397000" y="5095875"/>
          <p14:tracePt t="167411" x="1403350" y="5105400"/>
          <p14:tracePt t="167428" x="1403350" y="5118100"/>
          <p14:tracePt t="167444" x="1403350" y="5133975"/>
          <p14:tracePt t="167461" x="1403350" y="5143500"/>
          <p14:tracePt t="167478" x="1403350" y="5159375"/>
          <p14:tracePt t="167495" x="1403350" y="5162550"/>
          <p14:tracePt t="168489" x="1482725" y="5146675"/>
          <p14:tracePt t="168496" x="1609725" y="5124450"/>
          <p14:tracePt t="168503" x="1809750" y="5102225"/>
          <p14:tracePt t="168511" x="1946275" y="5070475"/>
          <p14:tracePt t="168528" x="2165350" y="5032375"/>
          <p14:tracePt t="168545" x="2463800" y="4994275"/>
          <p14:tracePt t="168561" x="2616200" y="4965700"/>
          <p14:tracePt t="168595" x="2841625" y="4943475"/>
          <p14:tracePt t="168628" x="2908300" y="4943475"/>
          <p14:tracePt t="168645" x="2924175" y="4943475"/>
          <p14:tracePt t="168661" x="2927350" y="4943475"/>
          <p14:tracePt t="168745" x="2927350" y="4937125"/>
          <p14:tracePt t="168752" x="2927350" y="4933950"/>
          <p14:tracePt t="168761" x="2927350" y="4927600"/>
          <p14:tracePt t="168778" x="2940050" y="4905375"/>
          <p14:tracePt t="168795" x="2955925" y="4870450"/>
          <p14:tracePt t="168811" x="2968625" y="4832350"/>
          <p14:tracePt t="168828" x="2974975" y="4810125"/>
          <p14:tracePt t="168844" x="2987675" y="4768850"/>
          <p14:tracePt t="168862" x="3000375" y="4746625"/>
          <p14:tracePt t="168878" x="3013075" y="4708525"/>
          <p14:tracePt t="168895" x="3032125" y="4635500"/>
          <p14:tracePt t="168911" x="3044825" y="4591050"/>
          <p14:tracePt t="168928" x="3051175" y="4562475"/>
          <p14:tracePt t="168945" x="3063875" y="4527550"/>
          <p14:tracePt t="168961" x="3063875" y="4518025"/>
          <p14:tracePt t="168978" x="3063875" y="4508500"/>
          <p14:tracePt t="168979" x="3063875" y="4502150"/>
          <p14:tracePt t="168995" x="3063875" y="4486275"/>
          <p14:tracePt t="169011" x="3073400" y="4483100"/>
          <p14:tracePt t="169028" x="3076575" y="4476750"/>
          <p14:tracePt t="169044" x="3092450" y="4467225"/>
          <p14:tracePt t="169061" x="3101975" y="4457700"/>
          <p14:tracePt t="169078" x="3111500" y="4451350"/>
          <p14:tracePt t="169095" x="3127375" y="4432300"/>
          <p14:tracePt t="169111" x="3136900" y="4422775"/>
          <p14:tracePt t="169128" x="3146425" y="4413250"/>
          <p14:tracePt t="169129" x="3152775" y="4406900"/>
          <p14:tracePt t="169144" x="3168650" y="4397375"/>
          <p14:tracePt t="169161" x="3178175" y="4381500"/>
          <p14:tracePt t="169177" x="3181350" y="4371975"/>
          <p14:tracePt t="169414" x="3175000" y="4378325"/>
          <p14:tracePt t="169421" x="3168650" y="4394200"/>
          <p14:tracePt t="169428" x="3165475" y="4406900"/>
          <p14:tracePt t="169445" x="3152775" y="4429125"/>
          <p14:tracePt t="169461" x="3133725" y="4454525"/>
          <p14:tracePt t="169478" x="3117850" y="4483100"/>
          <p14:tracePt t="169494" x="3108325" y="4498975"/>
          <p14:tracePt t="169511" x="3095625" y="4521200"/>
          <p14:tracePt t="169528" x="3076575" y="4537075"/>
          <p14:tracePt t="169544" x="3063875" y="4546600"/>
          <p14:tracePt t="169561" x="3054350" y="4568825"/>
          <p14:tracePt t="169578" x="3035300" y="4584700"/>
          <p14:tracePt t="169594" x="3025775" y="4594225"/>
          <p14:tracePt t="169611" x="3016250" y="4603750"/>
          <p14:tracePt t="169628" x="3000375" y="4622800"/>
          <p14:tracePt t="169644" x="2994025" y="4632325"/>
          <p14:tracePt t="169661" x="2994025" y="4638675"/>
          <p14:tracePt t="169698" x="2984500" y="4641850"/>
          <p14:tracePt t="169706" x="2978150" y="4648200"/>
          <p14:tracePt t="169713" x="2974975" y="4654550"/>
          <p14:tracePt t="169728" x="2965450" y="4667250"/>
          <p14:tracePt t="169745" x="2955925" y="4679950"/>
          <p14:tracePt t="169761" x="2943225" y="4689475"/>
          <p14:tracePt t="169778" x="2930525" y="4702175"/>
          <p14:tracePt t="169794" x="2924175" y="4718050"/>
          <p14:tracePt t="169812" x="2924175" y="4733925"/>
          <p14:tracePt t="169827" x="2924175" y="4743450"/>
          <p14:tracePt t="169844" x="2924175" y="4752975"/>
          <p14:tracePt t="169861" x="2924175" y="4768850"/>
          <p14:tracePt t="169862" x="2924175" y="4772025"/>
          <p14:tracePt t="169877" x="2924175" y="4787900"/>
          <p14:tracePt t="169895" x="2924175" y="4797425"/>
          <p14:tracePt t="169912" x="2924175" y="4819650"/>
          <p14:tracePt t="169927" x="2924175" y="4829175"/>
          <p14:tracePt t="169944" x="2924175" y="4838700"/>
          <p14:tracePt t="169961" x="2924175" y="4851400"/>
          <p14:tracePt t="169977" x="2924175" y="4864100"/>
          <p14:tracePt t="169995" x="2924175" y="4867275"/>
          <p14:tracePt t="170011" x="2924175" y="4876800"/>
          <p14:tracePt t="170027" x="2924175" y="4883150"/>
          <p14:tracePt t="170047" x="2924175" y="4886325"/>
          <p14:tracePt t="170168" x="2930525" y="4886325"/>
          <p14:tracePt t="170175" x="2940050" y="4873625"/>
          <p14:tracePt t="170182" x="2946400" y="4864100"/>
          <p14:tracePt t="170195" x="2952750" y="4835525"/>
          <p14:tracePt t="170211" x="2971800" y="4772025"/>
          <p14:tracePt t="170228" x="2978150" y="4721225"/>
          <p14:tracePt t="170244" x="2978150" y="4683125"/>
          <p14:tracePt t="170261" x="2978150" y="4645025"/>
          <p14:tracePt t="170278" x="2978150" y="4629150"/>
          <p14:tracePt t="170294" x="2978150" y="4616450"/>
          <p14:tracePt t="170311" x="2978150" y="4603750"/>
          <p14:tracePt t="170327" x="2978150" y="4597400"/>
          <p14:tracePt t="170344" x="2978150" y="4587875"/>
          <p14:tracePt t="170362" x="2984500" y="4578350"/>
          <p14:tracePt t="170378" x="3000375" y="4568825"/>
          <p14:tracePt t="170394" x="3009900" y="4552950"/>
          <p14:tracePt t="170395" x="3009900" y="4546600"/>
          <p14:tracePt t="170411" x="3016250" y="4537075"/>
          <p14:tracePt t="170427" x="3016250" y="4530725"/>
          <p14:tracePt t="170445" x="3016250" y="4527550"/>
          <p14:tracePt t="170495" x="3019425" y="4521200"/>
          <p14:tracePt t="170503" x="3025775" y="4518025"/>
          <p14:tracePt t="170511" x="3032125" y="4505325"/>
          <p14:tracePt t="170528" x="3035300" y="4505325"/>
          <p14:tracePt t="170545" x="3035300" y="4502150"/>
          <p14:tracePt t="170788" x="3032125" y="4508500"/>
          <p14:tracePt t="170794" x="3028950" y="4514850"/>
          <p14:tracePt t="170811" x="3022600" y="4524375"/>
          <p14:tracePt t="170828" x="3022600" y="4533900"/>
          <p14:tracePt t="170844" x="3022600" y="4549775"/>
          <p14:tracePt t="170861" x="3019425" y="4562475"/>
          <p14:tracePt t="170878" x="3013075" y="4575175"/>
          <p14:tracePt t="170894" x="3013075" y="4594225"/>
          <p14:tracePt t="170911" x="3003550" y="4616450"/>
          <p14:tracePt t="170928" x="3003550" y="4625975"/>
          <p14:tracePt t="170944" x="2997200" y="4638675"/>
          <p14:tracePt t="170961" x="2990850" y="4648200"/>
          <p14:tracePt t="170978" x="2990850" y="4664075"/>
          <p14:tracePt t="170994" x="2990850" y="4679950"/>
          <p14:tracePt t="171011" x="2987675" y="4695825"/>
          <p14:tracePt t="171028" x="2987675" y="4711700"/>
          <p14:tracePt t="171046" x="2981325" y="4724400"/>
          <p14:tracePt t="171062" x="2981325" y="4733925"/>
          <p14:tracePt t="171078" x="2981325" y="4749800"/>
          <p14:tracePt t="171094" x="2981325" y="4765675"/>
          <p14:tracePt t="171111" x="2981325" y="4775200"/>
          <p14:tracePt t="171129" x="2981325" y="4787900"/>
          <p14:tracePt t="171145" x="2981325" y="4797425"/>
          <p14:tracePt t="171161" x="2981325" y="4810125"/>
          <p14:tracePt t="171684" x="2962275" y="4810125"/>
          <p14:tracePt t="171691" x="2959100" y="4800600"/>
          <p14:tracePt t="171698" x="2946400" y="4794250"/>
          <p14:tracePt t="171711" x="2933700" y="4787900"/>
          <p14:tracePt t="171728" x="2889250" y="4727575"/>
          <p14:tracePt t="171745" x="2876550" y="4692650"/>
          <p14:tracePt t="171761" x="2863850" y="4660900"/>
          <p14:tracePt t="171762" x="2857500" y="4648200"/>
          <p14:tracePt t="171794" x="2828925" y="4616450"/>
          <p14:tracePt t="171828" x="2806700" y="4591050"/>
          <p14:tracePt t="171844" x="2797175" y="4581525"/>
          <p14:tracePt t="171861" x="2774950" y="4565650"/>
          <p14:tracePt t="171877" x="2765425" y="4559300"/>
          <p14:tracePt t="171894" x="2759075" y="4559300"/>
          <p14:tracePt t="171911" x="2755900" y="4549775"/>
          <p14:tracePt t="171927" x="2749550" y="4543425"/>
          <p14:tracePt t="171944" x="2746375" y="4540250"/>
          <p14:tracePt t="171961" x="2730500" y="4530725"/>
          <p14:tracePt t="171978" x="2724150" y="4530725"/>
          <p14:tracePt t="171994" x="2724150" y="4524375"/>
          <p14:tracePt t="172210" x="2730500" y="4524375"/>
          <p14:tracePt t="172217" x="2743200" y="4524375"/>
          <p14:tracePt t="172227" x="2746375" y="4524375"/>
          <p14:tracePt t="172244" x="2762250" y="4524375"/>
          <p14:tracePt t="172261" x="2787650" y="4524375"/>
          <p14:tracePt t="172277" x="2800350" y="4524375"/>
          <p14:tracePt t="172294" x="2813050" y="4524375"/>
          <p14:tracePt t="172311" x="2828925" y="4524375"/>
          <p14:tracePt t="172327" x="2844800" y="4524375"/>
          <p14:tracePt t="172344" x="2860675" y="4524375"/>
          <p14:tracePt t="172360" x="2879725" y="4524375"/>
          <p14:tracePt t="172377" x="2895600" y="4524375"/>
          <p14:tracePt t="172394" x="2905125" y="4524375"/>
          <p14:tracePt t="172411" x="2914650" y="4524375"/>
          <p14:tracePt t="172445" x="2917825" y="4524375"/>
          <p14:tracePt t="172452" x="2924175" y="4524375"/>
          <p14:tracePt t="172460" x="2927350" y="4524375"/>
          <p14:tracePt t="172477" x="2943225" y="4524375"/>
          <p14:tracePt t="172494" x="2952750" y="4524375"/>
          <p14:tracePt t="172580" x="2946400" y="4524375"/>
          <p14:tracePt t="172588" x="2943225" y="4524375"/>
          <p14:tracePt t="172595" x="2930525" y="4524375"/>
          <p14:tracePt t="172611" x="2921000" y="4524375"/>
          <p14:tracePt t="172628" x="2908300" y="4524375"/>
          <p14:tracePt t="172644" x="2873375" y="4524375"/>
          <p14:tracePt t="172661" x="2863850" y="4524375"/>
          <p14:tracePt t="172677" x="2854325" y="4524375"/>
          <p14:tracePt t="172694" x="2838450" y="4524375"/>
          <p14:tracePt t="172711" x="2822575" y="4524375"/>
          <p14:tracePt t="172727" x="2813050" y="4524375"/>
          <p14:tracePt t="172744" x="2800350" y="4524375"/>
          <p14:tracePt t="172760" x="2790825" y="4524375"/>
          <p14:tracePt t="172777" x="2784475" y="4524375"/>
          <p14:tracePt t="173000" x="2787650" y="4524375"/>
          <p14:tracePt t="173008" x="2790825" y="4524375"/>
          <p14:tracePt t="173014" x="2797175" y="4524375"/>
          <p14:tracePt t="173027" x="2806700" y="4524375"/>
          <p14:tracePt t="173078" x="2813050" y="4524375"/>
          <p14:tracePt t="173086" x="2816225" y="4524375"/>
          <p14:tracePt t="173110" x="2832100" y="4524375"/>
          <p14:tracePt t="173144" x="2841625" y="4524375"/>
          <p14:tracePt t="173335" x="2838450" y="4524375"/>
          <p14:tracePt t="173342" x="2835275" y="4524375"/>
          <p14:tracePt t="173350" x="2828925" y="4524375"/>
          <p14:tracePt t="173362" x="2825750" y="4524375"/>
          <p14:tracePt t="173378" x="2803525" y="4524375"/>
          <p14:tracePt t="173394" x="2794000" y="4524375"/>
          <p14:tracePt t="173411" x="2784475" y="4524375"/>
          <p14:tracePt t="173641" x="2787650" y="4524375"/>
          <p14:tracePt t="173648" x="2790825" y="4524375"/>
          <p14:tracePt t="173662" x="2797175" y="4524375"/>
          <p14:tracePt t="173678" x="2816225" y="4524375"/>
          <p14:tracePt t="173694" x="2825750" y="4524375"/>
          <p14:tracePt t="173711" x="2832100" y="4524375"/>
          <p14:tracePt t="173918" x="2828925" y="4524375"/>
          <p14:tracePt t="173926" x="2825750" y="4524375"/>
          <p14:tracePt t="173946" x="2819400" y="4524375"/>
          <p14:tracePt t="173954" x="2809875" y="4527550"/>
          <p14:tracePt t="173961" x="2803525" y="4527550"/>
          <p14:tracePt t="173994" x="2790825" y="4530725"/>
          <p14:tracePt t="174231" x="2800350" y="4530725"/>
          <p14:tracePt t="174238" x="2806700" y="4530725"/>
          <p14:tracePt t="174245" x="2809875" y="4530725"/>
          <p14:tracePt t="174261" x="2816225" y="4530725"/>
          <p14:tracePt t="174751" x="2797175" y="4537075"/>
          <p14:tracePt t="174759" x="2778125" y="4543425"/>
          <p14:tracePt t="174766" x="2752725" y="4543425"/>
          <p14:tracePt t="174778" x="2733675" y="4543425"/>
          <p14:tracePt t="174794" x="2670175" y="4540250"/>
          <p14:tracePt t="174811" x="2632075" y="4527550"/>
          <p14:tracePt t="174844" x="2543175" y="4470400"/>
          <p14:tracePt t="174877" x="2489200" y="4448175"/>
          <p14:tracePt t="174895" x="2473325" y="4432300"/>
          <p14:tracePt t="174911" x="2463800" y="4403725"/>
          <p14:tracePt t="174927" x="2451100" y="4381500"/>
          <p14:tracePt t="174944" x="2451100" y="4327525"/>
          <p14:tracePt t="174960" x="2466975" y="4279900"/>
          <p14:tracePt t="174977" x="2479675" y="4241800"/>
          <p14:tracePt t="174978" x="2486025" y="4222750"/>
          <p14:tracePt t="174994" x="2498725" y="4200525"/>
          <p14:tracePt t="175011" x="2520950" y="4181475"/>
          <p14:tracePt t="175027" x="2530475" y="4165600"/>
          <p14:tracePt t="175028" x="2536825" y="4162425"/>
          <p14:tracePt t="175044" x="2546350" y="4152900"/>
          <p14:tracePt t="175061" x="2555875" y="4143375"/>
          <p14:tracePt t="175078" x="2578100" y="4127500"/>
          <p14:tracePt t="175094" x="2593975" y="4111625"/>
          <p14:tracePt t="175110" x="2616200" y="4092575"/>
          <p14:tracePt t="175128" x="2676525" y="4054475"/>
          <p14:tracePt t="175144" x="2720975" y="4041775"/>
          <p14:tracePt t="175160" x="2759075" y="4029075"/>
          <p14:tracePt t="175178" x="2787650" y="4013200"/>
          <p14:tracePt t="175194" x="2797175" y="4006850"/>
          <p14:tracePt t="175210" x="2806700" y="3997325"/>
          <p14:tracePt t="175228" x="2822575" y="3987800"/>
          <p14:tracePt t="175244" x="2832100" y="3978275"/>
          <p14:tracePt t="175260" x="2841625" y="3968750"/>
          <p14:tracePt t="175277" x="2860675" y="3946525"/>
          <p14:tracePt t="175294" x="2879725" y="3937000"/>
          <p14:tracePt t="175311" x="2889250" y="3927475"/>
          <p14:tracePt t="175327" x="2908300" y="3927475"/>
          <p14:tracePt t="175344" x="2911475" y="3921125"/>
          <p14:tracePt t="175360" x="2911475" y="3914775"/>
          <p14:tracePt t="175377" x="2911475" y="3911600"/>
          <p14:tracePt t="175413" x="2905125" y="3911600"/>
          <p14:tracePt t="175420" x="2895600" y="3911600"/>
          <p14:tracePt t="175427" x="2892425" y="3911600"/>
          <p14:tracePt t="175444" x="2882900" y="3911600"/>
          <p14:tracePt t="175460" x="2867025" y="3924300"/>
          <p14:tracePt t="175477" x="2822575" y="3940175"/>
          <p14:tracePt t="175493" x="2800350" y="3959225"/>
          <p14:tracePt t="175510" x="2774950" y="3971925"/>
          <p14:tracePt t="175527" x="2733675" y="4000500"/>
          <p14:tracePt t="175543" x="2708275" y="4025900"/>
          <p14:tracePt t="175560" x="2682875" y="4044950"/>
          <p14:tracePt t="175577" x="2641600" y="4070350"/>
          <p14:tracePt t="175594" x="2609850" y="4102100"/>
          <p14:tracePt t="175610" x="2584450" y="4127500"/>
          <p14:tracePt t="175627" x="2540000" y="4168775"/>
          <p14:tracePt t="175644" x="2517775" y="4194175"/>
          <p14:tracePt t="175660" x="2486025" y="4225925"/>
          <p14:tracePt t="175677" x="2447925" y="4264025"/>
          <p14:tracePt t="175694" x="2416175" y="4295775"/>
          <p14:tracePt t="175710" x="2397125" y="4318000"/>
          <p14:tracePt t="175727" x="2381250" y="4362450"/>
          <p14:tracePt t="175744" x="2359025" y="4400550"/>
          <p14:tracePt t="175760" x="2349500" y="4432300"/>
          <p14:tracePt t="175777" x="2330450" y="4479925"/>
          <p14:tracePt t="175794" x="2317750" y="4505325"/>
          <p14:tracePt t="175811" x="2292350" y="4546600"/>
          <p14:tracePt t="175827" x="2292350" y="4568825"/>
          <p14:tracePt t="175844" x="2292350" y="4578350"/>
          <p14:tracePt t="175861" x="2292350" y="4603750"/>
          <p14:tracePt t="175877" x="2292350" y="4625975"/>
          <p14:tracePt t="175894" x="2292350" y="4641850"/>
          <p14:tracePt t="175910" x="2292350" y="4673600"/>
          <p14:tracePt t="175927" x="2292350" y="4695825"/>
          <p14:tracePt t="175944" x="2292350" y="4718050"/>
          <p14:tracePt t="175960" x="2292350" y="4756150"/>
          <p14:tracePt t="175977" x="2292350" y="4787900"/>
          <p14:tracePt t="175994" x="2308225" y="4810125"/>
          <p14:tracePt t="176010" x="2327275" y="4851400"/>
          <p14:tracePt t="176027" x="2336800" y="4876800"/>
          <p14:tracePt t="176044" x="2349500" y="4905375"/>
          <p14:tracePt t="176060" x="2387600" y="4943475"/>
          <p14:tracePt t="176077" x="2413000" y="4975225"/>
          <p14:tracePt t="176094" x="2444750" y="5000625"/>
          <p14:tracePt t="176110" x="2479675" y="5029200"/>
          <p14:tracePt t="176127" x="2511425" y="5054600"/>
          <p14:tracePt t="176144" x="2536825" y="5073650"/>
          <p14:tracePt t="176160" x="2571750" y="5108575"/>
          <p14:tracePt t="176177" x="2597150" y="5133975"/>
          <p14:tracePt t="176194" x="2622550" y="5165725"/>
          <p14:tracePt t="176210" x="2651125" y="5200650"/>
          <p14:tracePt t="176227" x="2676525" y="5232400"/>
          <p14:tracePt t="176245" x="2701925" y="5267325"/>
          <p14:tracePt t="176261" x="2720975" y="5299075"/>
          <p14:tracePt t="176277" x="2733675" y="5308600"/>
          <p14:tracePt t="176295" x="2752725" y="5337175"/>
          <p14:tracePt t="176311" x="2762250" y="5346700"/>
          <p14:tracePt t="176327" x="2771775" y="5356225"/>
          <p14:tracePt t="176344" x="2774950" y="5368925"/>
          <p14:tracePt t="176360" x="2781300" y="5384800"/>
          <p14:tracePt t="176377" x="2781300" y="5394325"/>
          <p14:tracePt t="176395" x="2781300" y="5400675"/>
          <p14:tracePt t="176438" x="2781300" y="5403850"/>
          <p14:tracePt t="176451" x="2778125" y="5403850"/>
          <p14:tracePt t="176460" x="2774950" y="5403850"/>
          <p14:tracePt t="176477" x="2765425" y="5403850"/>
          <p14:tracePt t="176494" x="2724150" y="5397500"/>
          <p14:tracePt t="176510" x="2682875" y="5362575"/>
          <p14:tracePt t="176527" x="2635250" y="5330825"/>
          <p14:tracePt t="176544" x="2536825" y="5216525"/>
          <p14:tracePt t="176560" x="2479675" y="5114925"/>
          <p14:tracePt t="176577" x="2428875" y="5032375"/>
          <p14:tracePt t="176594" x="2374900" y="4914900"/>
          <p14:tracePt t="176610" x="2352675" y="4838700"/>
          <p14:tracePt t="176627" x="2330450" y="4775200"/>
          <p14:tracePt t="176644" x="2330450" y="4695825"/>
          <p14:tracePt t="176661" x="2330450" y="4651375"/>
          <p14:tracePt t="176678" x="2324100" y="4613275"/>
          <p14:tracePt t="176694" x="2324100" y="4572000"/>
          <p14:tracePt t="176710" x="2324100" y="4521200"/>
          <p14:tracePt t="176727" x="2327275" y="4460875"/>
          <p14:tracePt t="176743" x="2355850" y="4368800"/>
          <p14:tracePt t="176760" x="2368550" y="4330700"/>
          <p14:tracePt t="176777" x="2374900" y="4295775"/>
          <p14:tracePt t="176794" x="2390775" y="4267200"/>
          <p14:tracePt t="176810" x="2409825" y="4244975"/>
          <p14:tracePt t="176827" x="2413000" y="4229100"/>
          <p14:tracePt t="176844" x="2428875" y="4213225"/>
          <p14:tracePt t="176860" x="2441575" y="4191000"/>
          <p14:tracePt t="176877" x="2451100" y="4181475"/>
          <p14:tracePt t="176894" x="2482850" y="4152900"/>
          <p14:tracePt t="176910" x="2498725" y="4130675"/>
          <p14:tracePt t="176927" x="2530475" y="4108450"/>
          <p14:tracePt t="176944" x="2555875" y="4079875"/>
          <p14:tracePt t="176960" x="2587625" y="4060825"/>
          <p14:tracePt t="176977" x="2619375" y="4035425"/>
          <p14:tracePt t="176978" x="2644775" y="4029075"/>
          <p14:tracePt t="176994" x="2686050" y="4003675"/>
          <p14:tracePt t="177011" x="2720975" y="3990975"/>
          <p14:tracePt t="177027" x="2778125" y="3971925"/>
          <p14:tracePt t="177043" x="2816225" y="3959225"/>
          <p14:tracePt t="177060" x="2841625" y="3940175"/>
          <p14:tracePt t="177078" x="2882900" y="3924300"/>
          <p14:tracePt t="177094" x="2898775" y="3911600"/>
          <p14:tracePt t="177110" x="2908300" y="3908425"/>
          <p14:tracePt t="177127" x="2930525" y="3908425"/>
          <p14:tracePt t="177144" x="2933700" y="3908425"/>
          <p14:tracePt t="177160" x="2940050" y="3908425"/>
          <p14:tracePt t="177178" x="2952750" y="3908425"/>
          <p14:tracePt t="177270" x="2946400" y="3908425"/>
          <p14:tracePt t="177277" x="2943225" y="3908425"/>
          <p14:tracePt t="177284" x="2930525" y="3908425"/>
          <p14:tracePt t="177293" x="2914650" y="3908425"/>
          <p14:tracePt t="177310" x="2876550" y="3917950"/>
          <p14:tracePt t="177327" x="2813050" y="3937000"/>
          <p14:tracePt t="177343" x="2765425" y="3962400"/>
          <p14:tracePt t="177360" x="2717800" y="3990975"/>
          <p14:tracePt t="177377" x="2676525" y="4032250"/>
          <p14:tracePt t="177394" x="2635250" y="4060825"/>
          <p14:tracePt t="177410" x="2603500" y="4083050"/>
          <p14:tracePt t="177427" x="2559050" y="4137025"/>
          <p14:tracePt t="177444" x="2527300" y="4168775"/>
          <p14:tracePt t="177460" x="2501900" y="4194175"/>
          <p14:tracePt t="177477" x="2470150" y="4235450"/>
          <p14:tracePt t="177494" x="2460625" y="4248150"/>
          <p14:tracePt t="177510" x="2451100" y="4270375"/>
          <p14:tracePt t="177527" x="2425700" y="4311650"/>
          <p14:tracePt t="177544" x="2413000" y="4343400"/>
          <p14:tracePt t="177560" x="2403475" y="4365625"/>
          <p14:tracePt t="177577" x="2384425" y="4400550"/>
          <p14:tracePt t="177594" x="2365375" y="4425950"/>
          <p14:tracePt t="177610" x="2355850" y="4454525"/>
          <p14:tracePt t="177627" x="2336800" y="4489450"/>
          <p14:tracePt t="177644" x="2324100" y="4521200"/>
          <p14:tracePt t="177660" x="2308225" y="4543425"/>
          <p14:tracePt t="177677" x="2301875" y="4594225"/>
          <p14:tracePt t="177693" x="2295525" y="4638675"/>
          <p14:tracePt t="177711" x="2295525" y="4699000"/>
          <p14:tracePt t="177727" x="2295525" y="4730750"/>
          <p14:tracePt t="177744" x="2295525" y="4759325"/>
          <p14:tracePt t="177761" x="2301875" y="4794250"/>
          <p14:tracePt t="177777" x="2314575" y="4829175"/>
          <p14:tracePt t="177794" x="2327275" y="4876800"/>
          <p14:tracePt t="177811" x="2346325" y="4940300"/>
          <p14:tracePt t="177827" x="2359025" y="4978400"/>
          <p14:tracePt t="177844" x="2378075" y="5016500"/>
          <p14:tracePt t="177860" x="2397125" y="5051425"/>
          <p14:tracePt t="177877" x="2409825" y="5080000"/>
          <p14:tracePt t="177894" x="2419350" y="5105400"/>
          <p14:tracePt t="177911" x="2444750" y="5146675"/>
          <p14:tracePt t="177927" x="2457450" y="5172075"/>
          <p14:tracePt t="177944" x="2470150" y="5200650"/>
          <p14:tracePt t="177960" x="2486025" y="5235575"/>
          <p14:tracePt t="177977" x="2486025" y="5251450"/>
          <p14:tracePt t="177993" x="2486025" y="5260975"/>
          <p14:tracePt t="178010" x="2486025" y="5276850"/>
          <p14:tracePt t="178027" x="2486025" y="5286375"/>
          <p14:tracePt t="178043" x="2486025" y="5302250"/>
          <p14:tracePt t="178437" x="2524125" y="5299075"/>
          <p14:tracePt t="178444" x="2584450" y="5280025"/>
          <p14:tracePt t="178451" x="2622550" y="5273675"/>
          <p14:tracePt t="178460" x="2660650" y="5267325"/>
          <p14:tracePt t="178477" x="2724150" y="5251450"/>
          <p14:tracePt t="178494" x="2800350" y="5251450"/>
          <p14:tracePt t="178526" x="2924175" y="5232400"/>
          <p14:tracePt t="178560" x="3048000" y="5226050"/>
          <p14:tracePt t="178577" x="3067050" y="5226050"/>
          <p14:tracePt t="178593" x="3095625" y="5226050"/>
          <p14:tracePt t="178610" x="3105150" y="5226050"/>
          <p14:tracePt t="178627" x="3121025" y="5226050"/>
          <p14:tracePt t="178644" x="3152775" y="5226050"/>
          <p14:tracePt t="178660" x="3168650" y="5226050"/>
          <p14:tracePt t="178677" x="3178175" y="5226050"/>
          <p14:tracePt t="178693" x="3197225" y="5226050"/>
          <p14:tracePt t="178710" x="3206750" y="5226050"/>
          <p14:tracePt t="178963" x="3206750" y="5219700"/>
          <p14:tracePt t="178970" x="3206750" y="5216525"/>
          <p14:tracePt t="178977" x="3206750" y="5203825"/>
          <p14:tracePt t="178993" x="3206750" y="5194300"/>
          <p14:tracePt t="179010" x="3206750" y="5191125"/>
          <p14:tracePt t="179120" x="3200400" y="5191125"/>
          <p14:tracePt t="179127" x="3197225" y="5191125"/>
          <p14:tracePt t="179135" x="3187700" y="5191125"/>
          <p14:tracePt t="179143" x="3181350" y="5191125"/>
          <p14:tracePt t="179160" x="3175000" y="5191125"/>
          <p14:tracePt t="179177" x="3162300" y="5191125"/>
          <p14:tracePt t="179193" x="3152775" y="5191125"/>
          <p14:tracePt t="179210" x="3136900" y="5191125"/>
          <p14:tracePt t="179227" x="3121025" y="5191125"/>
          <p14:tracePt t="179243" x="3111500" y="5191125"/>
          <p14:tracePt t="179260" x="3101975" y="5191125"/>
          <p14:tracePt t="179277" x="3082925" y="5191125"/>
          <p14:tracePt t="179293" x="3073400" y="5191125"/>
          <p14:tracePt t="179310" x="3063875" y="5191125"/>
          <p14:tracePt t="179327" x="3048000" y="5191125"/>
          <p14:tracePt t="179343" x="3032125" y="5191125"/>
          <p14:tracePt t="179360" x="3022600" y="5191125"/>
          <p14:tracePt t="179377" x="2984500" y="5191125"/>
          <p14:tracePt t="179393" x="2962275" y="5191125"/>
          <p14:tracePt t="179410" x="2946400" y="5191125"/>
          <p14:tracePt t="179426" x="2905125" y="5191125"/>
          <p14:tracePt t="179444" x="2882900" y="5191125"/>
          <p14:tracePt t="179460" x="2854325" y="5191125"/>
          <p14:tracePt t="179478" x="2816225" y="5191125"/>
          <p14:tracePt t="179494" x="2784475" y="5191125"/>
          <p14:tracePt t="179512" x="2755900" y="5191125"/>
          <p14:tracePt t="179513" x="2736850" y="5191125"/>
          <p14:tracePt t="179526" x="2714625" y="5191125"/>
          <p14:tracePt t="179543" x="2686050" y="5191125"/>
          <p14:tracePt t="179560" x="2663825" y="5187950"/>
          <p14:tracePt t="179577" x="2638425" y="5184775"/>
          <p14:tracePt t="179594" x="2628900" y="5175250"/>
          <p14:tracePt t="179610" x="2619375" y="5168900"/>
          <p14:tracePt t="179627" x="2603500" y="5153025"/>
          <p14:tracePt t="179644" x="2593975" y="5149850"/>
          <p14:tracePt t="179661" x="2578100" y="5133975"/>
          <p14:tracePt t="179677" x="2568575" y="5130800"/>
          <p14:tracePt t="179693" x="2552700" y="5121275"/>
          <p14:tracePt t="179711" x="2536825" y="5105400"/>
          <p14:tracePt t="179727" x="2527300" y="5095875"/>
          <p14:tracePt t="179744" x="2517775" y="5083175"/>
          <p14:tracePt t="179760" x="2498725" y="5070475"/>
          <p14:tracePt t="179777" x="2489200" y="5054600"/>
          <p14:tracePt t="179793" x="2476500" y="5045075"/>
          <p14:tracePt t="179811" x="2463800" y="5029200"/>
          <p14:tracePt t="179827" x="2447925" y="5019675"/>
          <p14:tracePt t="179844" x="2447925" y="4997450"/>
          <p14:tracePt t="179860" x="2447925" y="4965700"/>
          <p14:tracePt t="179876" x="2441575" y="4933950"/>
          <p14:tracePt t="179893" x="2441575" y="4911725"/>
          <p14:tracePt t="179910" x="2441575" y="4873625"/>
          <p14:tracePt t="179926" x="2441575" y="4851400"/>
          <p14:tracePt t="179944" x="2441575" y="4841875"/>
          <p14:tracePt t="179960" x="2441575" y="4813300"/>
          <p14:tracePt t="179977" x="2444750" y="4803775"/>
          <p14:tracePt t="179993" x="2460625" y="4794250"/>
          <p14:tracePt t="180010" x="2473325" y="4768850"/>
          <p14:tracePt t="180027" x="2486025" y="4752975"/>
          <p14:tracePt t="180043" x="2495550" y="4737100"/>
          <p14:tracePt t="180060" x="2517775" y="4695825"/>
          <p14:tracePt t="180076" x="2530475" y="4664075"/>
          <p14:tracePt t="180094" x="2543175" y="4648200"/>
          <p14:tracePt t="180110" x="2559050" y="4619625"/>
          <p14:tracePt t="180127" x="2574925" y="4600575"/>
          <p14:tracePt t="180143" x="2584450" y="4591050"/>
          <p14:tracePt t="180160" x="2600325" y="4568825"/>
          <p14:tracePt t="180177" x="2609850" y="4552950"/>
          <p14:tracePt t="180193" x="2619375" y="4543425"/>
          <p14:tracePt t="180210" x="2638425" y="4524375"/>
          <p14:tracePt t="180227" x="2647950" y="4511675"/>
          <p14:tracePt t="180243" x="2679700" y="4483100"/>
          <p14:tracePt t="180244" x="2682875" y="4479925"/>
          <p14:tracePt t="180260" x="2701925" y="4457700"/>
          <p14:tracePt t="180277" x="2727325" y="4432300"/>
          <p14:tracePt t="180294" x="2743200" y="4403725"/>
          <p14:tracePt t="180310" x="2752725" y="4375150"/>
          <p14:tracePt t="180327" x="2774950" y="4356100"/>
          <p14:tracePt t="180344" x="2803525" y="4324350"/>
          <p14:tracePt t="180360" x="2819400" y="4308475"/>
          <p14:tracePt t="180377" x="2844800" y="4289425"/>
          <p14:tracePt t="180394" x="2867025" y="4267200"/>
          <p14:tracePt t="180410" x="2876550" y="4257675"/>
          <p14:tracePt t="180427" x="2898775" y="4244975"/>
          <p14:tracePt t="180444" x="2914650" y="4232275"/>
          <p14:tracePt t="180460" x="2924175" y="4216400"/>
          <p14:tracePt t="180477" x="2940050" y="4216400"/>
          <p14:tracePt t="180494" x="2952750" y="4216400"/>
          <p14:tracePt t="180510" x="2962275" y="4216400"/>
          <p14:tracePt t="180527" x="2971800" y="4210050"/>
          <p14:tracePt t="180544" x="2994025" y="4206875"/>
          <p14:tracePt t="180560" x="3003550" y="4206875"/>
          <p14:tracePt t="180576" x="3013075" y="4206875"/>
          <p14:tracePt t="180593" x="3028950" y="4206875"/>
          <p14:tracePt t="180610" x="3041650" y="4206875"/>
          <p14:tracePt t="180627" x="3051175" y="4206875"/>
          <p14:tracePt t="180643" x="3057525" y="4206875"/>
          <p14:tracePt t="180660" x="3067050" y="4206875"/>
          <p14:tracePt t="180677" x="3076575" y="4206875"/>
          <p14:tracePt t="180693" x="3095625" y="4206875"/>
          <p14:tracePt t="180709" x="3105150" y="4206875"/>
          <p14:tracePt t="180727" x="3117850" y="4206875"/>
          <p14:tracePt t="180743" x="3127375" y="4197350"/>
          <p14:tracePt t="180760" x="3143250" y="4191000"/>
          <p14:tracePt t="180777" x="3152775" y="4184650"/>
          <p14:tracePt t="180793" x="3165475" y="4165600"/>
          <p14:tracePt t="180810" x="3175000" y="4156075"/>
          <p14:tracePt t="180827" x="3187700" y="4146550"/>
          <p14:tracePt t="180843" x="3187700" y="4137025"/>
          <p14:tracePt t="180860" x="3194050" y="4121150"/>
          <p14:tracePt t="180876" x="3194050" y="4111625"/>
          <p14:tracePt t="180877" x="3194050" y="4105275"/>
          <p14:tracePt t="180893" x="3194050" y="4095750"/>
          <p14:tracePt t="180910" x="3194050" y="4086225"/>
          <p14:tracePt t="180927" x="3194050" y="4079875"/>
          <p14:tracePt t="181019" x="3190875" y="4079875"/>
          <p14:tracePt t="181028" x="3181350" y="4079875"/>
          <p14:tracePt t="181035" x="3175000" y="4079875"/>
          <p14:tracePt t="181043" x="3171825" y="4079875"/>
          <p14:tracePt t="181060" x="3155950" y="4089400"/>
          <p14:tracePt t="181077" x="3111500" y="4105275"/>
          <p14:tracePt t="181093" x="3076575" y="4117975"/>
          <p14:tracePt t="181111" x="3035300" y="4137025"/>
          <p14:tracePt t="181114" x="3025775" y="4143375"/>
          <p14:tracePt t="181127" x="2994025" y="4156075"/>
          <p14:tracePt t="181143" x="2971800" y="4165600"/>
          <p14:tracePt t="181160" x="2940050" y="4178300"/>
          <p14:tracePt t="181177" x="2905125" y="4210050"/>
          <p14:tracePt t="181193" x="2873375" y="4229100"/>
          <p14:tracePt t="181210" x="2847975" y="4244975"/>
          <p14:tracePt t="181227" x="2806700" y="4289425"/>
          <p14:tracePt t="181243" x="2781300" y="4321175"/>
          <p14:tracePt t="181260" x="2749550" y="4340225"/>
          <p14:tracePt t="181276" x="2720975" y="4362450"/>
          <p14:tracePt t="181293" x="2711450" y="4378325"/>
          <p14:tracePt t="181310" x="2695575" y="4387850"/>
          <p14:tracePt t="181326" x="2660650" y="4416425"/>
          <p14:tracePt t="181343" x="2628900" y="4435475"/>
          <p14:tracePt t="181360" x="2603500" y="4448175"/>
          <p14:tracePt t="181376" x="2584450" y="4464050"/>
          <p14:tracePt t="181393" x="2574925" y="4473575"/>
          <p14:tracePt t="181410" x="2565400" y="4489450"/>
          <p14:tracePt t="181428" x="2549525" y="4508500"/>
          <p14:tracePt t="181444" x="2536825" y="4530725"/>
          <p14:tracePt t="181460" x="2527300" y="4562475"/>
          <p14:tracePt t="181477" x="2508250" y="4591050"/>
          <p14:tracePt t="181493" x="2505075" y="4613275"/>
          <p14:tracePt t="181510" x="2505075" y="4625975"/>
          <p14:tracePt t="181526" x="2505075" y="4641850"/>
          <p14:tracePt t="181543" x="2505075" y="4664075"/>
          <p14:tracePt t="181560" x="2505075" y="4679950"/>
          <p14:tracePt t="181561" x="2505075" y="4683125"/>
          <p14:tracePt t="181577" x="2505075" y="4711700"/>
          <p14:tracePt t="181593" x="2505075" y="4721225"/>
          <p14:tracePt t="181610" x="2505075" y="4737100"/>
          <p14:tracePt t="181610" x="2505075" y="4746625"/>
          <p14:tracePt t="181626" x="2505075" y="4768850"/>
          <p14:tracePt t="181643" x="2505075" y="4778375"/>
          <p14:tracePt t="181660" x="2517775" y="4819650"/>
          <p14:tracePt t="181676" x="2524125" y="4841875"/>
          <p14:tracePt t="181693" x="2536825" y="4867275"/>
          <p14:tracePt t="181710" x="2552700" y="4908550"/>
          <p14:tracePt t="181726" x="2565400" y="4937125"/>
          <p14:tracePt t="181743" x="2578100" y="4962525"/>
          <p14:tracePt t="181760" x="2603500" y="5003800"/>
          <p14:tracePt t="181776" x="2613025" y="5029200"/>
          <p14:tracePt t="181793" x="2625725" y="5051425"/>
          <p14:tracePt t="181810" x="2644775" y="5092700"/>
          <p14:tracePt t="181826" x="2663825" y="5124450"/>
          <p14:tracePt t="181843" x="2679700" y="5149850"/>
          <p14:tracePt t="181859" x="2698750" y="5191125"/>
          <p14:tracePt t="181876" x="2708275" y="5200650"/>
          <p14:tracePt t="181893" x="2724150" y="5210175"/>
          <p14:tracePt t="181909" x="2740025" y="5245100"/>
          <p14:tracePt t="181926" x="2762250" y="5267325"/>
          <p14:tracePt t="181943" x="2794000" y="5299075"/>
          <p14:tracePt t="181960" x="2847975" y="5330825"/>
          <p14:tracePt t="181976" x="2882900" y="5343525"/>
          <p14:tracePt t="181993" x="2930525" y="5365750"/>
          <p14:tracePt t="182010" x="2984500" y="5378450"/>
          <p14:tracePt t="182027" x="3006725" y="5378450"/>
          <p14:tracePt t="182044" x="3038475" y="5378450"/>
          <p14:tracePt t="182060" x="3063875" y="5378450"/>
          <p14:tracePt t="182077" x="3079750" y="5378450"/>
          <p14:tracePt t="182093" x="3101975" y="5378450"/>
          <p14:tracePt t="182110" x="3140075" y="5375275"/>
          <p14:tracePt t="182126" x="3159125" y="5356225"/>
          <p14:tracePt t="182144" x="3175000" y="5346700"/>
          <p14:tracePt t="182160" x="3187700" y="5346700"/>
          <p14:tracePt t="182177" x="3187700" y="5340350"/>
          <p14:tracePt t="182194" x="3187700" y="5337175"/>
          <p14:tracePt t="182210" x="3187700" y="5327650"/>
          <p14:tracePt t="182226" x="3187700" y="5318125"/>
          <p14:tracePt t="182244" x="3187700" y="5295900"/>
          <p14:tracePt t="182260" x="3187700" y="5286375"/>
          <p14:tracePt t="182276" x="3187700" y="5276850"/>
          <p14:tracePt t="182293" x="3187700" y="5257800"/>
          <p14:tracePt t="182315" x="3187700" y="5251450"/>
          <p14:tracePt t="182327" x="3187700" y="5248275"/>
          <p14:tracePt t="182350" x="3187700" y="5241925"/>
          <p14:tracePt t="182372" x="3181350" y="5241925"/>
          <p14:tracePt t="182379" x="3178175" y="5238750"/>
          <p14:tracePt t="182393" x="3165475" y="5238750"/>
          <p14:tracePt t="182410" x="3155950" y="5232400"/>
          <p14:tracePt t="182427" x="3146425" y="5232400"/>
          <p14:tracePt t="182443" x="3127375" y="5232400"/>
          <p14:tracePt t="182460" x="3117850" y="5232400"/>
          <p14:tracePt t="182477" x="3095625" y="5232400"/>
          <p14:tracePt t="182493" x="3041650" y="5219700"/>
          <p14:tracePt t="182509" x="2994025" y="5200650"/>
          <p14:tracePt t="182527" x="2949575" y="5194300"/>
          <p14:tracePt t="182544" x="2889250" y="5194300"/>
          <p14:tracePt t="182560" x="2857500" y="5181600"/>
          <p14:tracePt t="182576" x="2819400" y="5168900"/>
          <p14:tracePt t="182594" x="2762250" y="5149850"/>
          <p14:tracePt t="182609" x="2740025" y="5133975"/>
          <p14:tracePt t="182627" x="2698750" y="5114925"/>
          <p14:tracePt t="182643" x="2644775" y="5045075"/>
          <p14:tracePt t="182659" x="2609850" y="4987925"/>
          <p14:tracePt t="182676" x="2584450" y="4940300"/>
          <p14:tracePt t="182693" x="2549525" y="4879975"/>
          <p14:tracePt t="182710" x="2536825" y="4845050"/>
          <p14:tracePt t="182727" x="2536825" y="4813300"/>
          <p14:tracePt t="182744" x="2536825" y="4752975"/>
          <p14:tracePt t="182759" x="2536825" y="4702175"/>
          <p14:tracePt t="182777" x="2546350" y="4654550"/>
          <p14:tracePt t="182794" x="2559050" y="4606925"/>
          <p14:tracePt t="182810" x="2559050" y="4584700"/>
          <p14:tracePt t="182826" x="2568575" y="4575175"/>
          <p14:tracePt t="182827" x="2574925" y="4568825"/>
          <p14:tracePt t="182843" x="2578100" y="4556125"/>
          <p14:tracePt t="182860" x="2590800" y="4530725"/>
          <p14:tracePt t="182877" x="2606675" y="4511675"/>
          <p14:tracePt t="182893" x="2625725" y="4479925"/>
          <p14:tracePt t="182910" x="2647950" y="4454525"/>
          <p14:tracePt t="182927" x="2695575" y="4397375"/>
          <p14:tracePt t="182943" x="2727325" y="4356100"/>
          <p14:tracePt t="182959" x="2768600" y="4314825"/>
          <p14:tracePt t="182977" x="2806700" y="4270375"/>
          <p14:tracePt t="182993" x="2838450" y="4238625"/>
          <p14:tracePt t="183010" x="2863850" y="4222750"/>
          <p14:tracePt t="183027" x="2882900" y="4206875"/>
          <p14:tracePt t="183043" x="2892425" y="4197350"/>
          <p14:tracePt t="183059" x="2901950" y="4181475"/>
          <p14:tracePt t="183077" x="2911475" y="4175125"/>
          <p14:tracePt t="183162" x="2917825" y="4175125"/>
          <p14:tracePt t="183603" x="2927350" y="4175125"/>
          <p14:tracePt t="183610" x="2933700" y="4175125"/>
          <p14:tracePt t="183617" x="2936875" y="4175125"/>
          <p14:tracePt t="183626" x="2943225" y="4175125"/>
          <p14:tracePt t="183643" x="2952750" y="4171950"/>
          <p14:tracePt t="183660" x="2984500" y="4165600"/>
          <p14:tracePt t="183677" x="3000375" y="4165600"/>
          <p14:tracePt t="183710" x="3041650" y="4159250"/>
          <p14:tracePt t="183743" x="3057525" y="4159250"/>
          <p14:tracePt t="183781" x="3054350" y="4162425"/>
          <p14:tracePt t="183788" x="3051175" y="4165600"/>
          <p14:tracePt t="183795" x="3044825" y="4171950"/>
          <p14:tracePt t="183809" x="3035300" y="4181475"/>
          <p14:tracePt t="183826" x="3006725" y="4200525"/>
          <p14:tracePt t="183843" x="2981325" y="4232275"/>
          <p14:tracePt t="183859" x="2930525" y="4283075"/>
          <p14:tracePt t="183876" x="2892425" y="4343400"/>
          <p14:tracePt t="183893" x="2867025" y="4387850"/>
          <p14:tracePt t="183910" x="2847975" y="4422775"/>
          <p14:tracePt t="183926" x="2828925" y="4464050"/>
          <p14:tracePt t="183943" x="2816225" y="4502150"/>
          <p14:tracePt t="183961" x="2809875" y="4562475"/>
          <p14:tracePt t="183977" x="2809875" y="4600575"/>
          <p14:tracePt t="183994" x="2809875" y="4645025"/>
          <p14:tracePt t="183995" x="2809875" y="4660900"/>
          <p14:tracePt t="184011" x="2809875" y="4692650"/>
          <p14:tracePt t="184026" x="2819400" y="4721225"/>
          <p14:tracePt t="184043" x="2825750" y="4759325"/>
          <p14:tracePt t="184059" x="2851150" y="4822825"/>
          <p14:tracePt t="184076" x="2863850" y="4860925"/>
          <p14:tracePt t="184093" x="2882900" y="4905375"/>
          <p14:tracePt t="184094" x="2895600" y="4924425"/>
          <p14:tracePt t="184110" x="2930525" y="4972050"/>
          <p14:tracePt t="184126" x="2971800" y="5013325"/>
          <p14:tracePt t="184144" x="3009900" y="5051425"/>
          <p14:tracePt t="184159" x="3028950" y="5083175"/>
          <p14:tracePt t="184176" x="3038475" y="5092700"/>
          <p14:tracePt t="184193" x="3038475" y="5105400"/>
          <p14:tracePt t="184209" x="3038475" y="5118100"/>
          <p14:tracePt t="184226" x="3038475" y="5130800"/>
          <p14:tracePt t="184243" x="3032125" y="5146675"/>
          <p14:tracePt t="184261" x="3016250" y="5149850"/>
          <p14:tracePt t="184277" x="3000375" y="5156200"/>
          <p14:tracePt t="184293" x="2952750" y="5156200"/>
          <p14:tracePt t="184309" x="2914650" y="5156200"/>
          <p14:tracePt t="184326" x="2892425" y="5156200"/>
          <p14:tracePt t="184343" x="2844800" y="5146675"/>
          <p14:tracePt t="184359" x="2813050" y="5137150"/>
          <p14:tracePt t="184376" x="2784475" y="5124450"/>
          <p14:tracePt t="184393" x="2749550" y="5099050"/>
          <p14:tracePt t="184410" x="2724150" y="5089525"/>
          <p14:tracePt t="184426" x="2714625" y="5080000"/>
          <p14:tracePt t="184443" x="2698750" y="5067300"/>
          <p14:tracePt t="184460" x="2689225" y="5054600"/>
          <p14:tracePt t="184477" x="2679700" y="5035550"/>
          <p14:tracePt t="184493" x="2673350" y="4981575"/>
          <p14:tracePt t="184510" x="2667000" y="4959350"/>
          <p14:tracePt t="184526" x="2660650" y="4927600"/>
          <p14:tracePt t="184543" x="2647950" y="4895850"/>
          <p14:tracePt t="184559" x="2641600" y="4864100"/>
          <p14:tracePt t="184576" x="2641600" y="4841875"/>
          <p14:tracePt t="184593" x="2641600" y="4803775"/>
          <p14:tracePt t="184609" x="2641600" y="4765675"/>
          <p14:tracePt t="184628" x="2644775" y="4730750"/>
          <p14:tracePt t="184643" x="2657475" y="4702175"/>
          <p14:tracePt t="184659" x="2670175" y="4676775"/>
          <p14:tracePt t="184676" x="2689225" y="4654550"/>
          <p14:tracePt t="184678" x="2695575" y="4635500"/>
          <p14:tracePt t="184693" x="2705100" y="4619625"/>
          <p14:tracePt t="184709" x="2714625" y="4597400"/>
          <p14:tracePt t="184726" x="2720975" y="4575175"/>
          <p14:tracePt t="184727" x="2727325" y="4562475"/>
          <p14:tracePt t="184743" x="2743200" y="4546600"/>
          <p14:tracePt t="184759" x="2749550" y="4514850"/>
          <p14:tracePt t="184776" x="2759075" y="4502150"/>
          <p14:tracePt t="184777" x="2759075" y="4495800"/>
          <p14:tracePt t="184793" x="2771775" y="4467225"/>
          <p14:tracePt t="184809" x="2784475" y="4441825"/>
          <p14:tracePt t="184827" x="2806700" y="4400550"/>
          <p14:tracePt t="184843" x="2819400" y="4375150"/>
          <p14:tracePt t="184859" x="2832100" y="4346575"/>
          <p14:tracePt t="184877" x="2847975" y="4318000"/>
          <p14:tracePt t="184893" x="2863850" y="4308475"/>
          <p14:tracePt t="184910" x="2873375" y="4286250"/>
          <p14:tracePt t="184927" x="2905125" y="4251325"/>
          <p14:tracePt t="184943" x="2924175" y="4225925"/>
          <p14:tracePt t="184959" x="2946400" y="4200525"/>
          <p14:tracePt t="184977" x="2981325" y="4149725"/>
          <p14:tracePt t="184993" x="2994025" y="4121150"/>
          <p14:tracePt t="185009" x="3003550" y="4095750"/>
          <p14:tracePt t="185027" x="3025775" y="4073525"/>
          <p14:tracePt t="185043" x="3035300" y="4057650"/>
          <p14:tracePt t="185059" x="3044825" y="4048125"/>
          <p14:tracePt t="185076" x="3057525" y="4032250"/>
          <p14:tracePt t="185093" x="3060700" y="4022725"/>
          <p14:tracePt t="185109" x="3067050" y="4022725"/>
          <p14:tracePt t="185126" x="3067050" y="4013200"/>
          <p14:tracePt t="186415" x="3070225" y="4022725"/>
          <p14:tracePt t="186421" x="3076575" y="4032250"/>
          <p14:tracePt t="186428" x="3082925" y="4044950"/>
          <p14:tracePt t="186443" x="3082925" y="4073525"/>
          <p14:tracePt t="186459" x="3082925" y="4083050"/>
          <p14:tracePt t="186476" x="3082925" y="4092575"/>
          <p14:tracePt t="186493" x="3082925" y="4108450"/>
          <p14:tracePt t="186527" x="3082925" y="4124325"/>
          <p14:tracePt t="186559" x="3108325" y="4121150"/>
          <p14:tracePt t="186576" x="3136900" y="4105275"/>
          <p14:tracePt t="186593" x="3178175" y="4086225"/>
          <p14:tracePt t="186610" x="3200400" y="4079875"/>
          <p14:tracePt t="186626" x="3209925" y="4070350"/>
          <p14:tracePt t="186643" x="3232150" y="4067175"/>
          <p14:tracePt t="186659" x="3241675" y="4067175"/>
          <p14:tracePt t="186676" x="3251200" y="4067175"/>
          <p14:tracePt t="186693" x="3251200" y="4051300"/>
          <p14:tracePt t="186709" x="3254375" y="4041775"/>
          <p14:tracePt t="186727" x="3270250" y="4025900"/>
          <p14:tracePt t="186743" x="3270250" y="4013200"/>
          <p14:tracePt t="186759" x="3282950" y="3994150"/>
          <p14:tracePt t="186777" x="3282950" y="3981450"/>
          <p14:tracePt t="186793" x="3282950" y="3965575"/>
          <p14:tracePt t="186809" x="3282950" y="3956050"/>
          <p14:tracePt t="186827" x="3282950" y="3940175"/>
          <p14:tracePt t="186843" x="3282950" y="3930650"/>
          <p14:tracePt t="186859" x="3286125" y="3921125"/>
          <p14:tracePt t="186877" x="3292475" y="3902075"/>
          <p14:tracePt t="186892" x="3298825" y="3889375"/>
          <p14:tracePt t="186909" x="3308350" y="3876675"/>
          <p14:tracePt t="186926" x="3308350" y="3854450"/>
          <p14:tracePt t="186943" x="3311525" y="3844925"/>
          <p14:tracePt t="186959" x="3311525" y="3835400"/>
          <p14:tracePt t="186976" x="3311525" y="3819525"/>
          <p14:tracePt t="186993" x="3311525" y="3806825"/>
          <p14:tracePt t="187009" x="3311525" y="3797300"/>
          <p14:tracePt t="187026" x="3311525" y="3781425"/>
          <p14:tracePt t="187043" x="3311525" y="3771900"/>
          <p14:tracePt t="187059" x="3311525" y="3756025"/>
          <p14:tracePt t="187083" x="3311525" y="3752850"/>
          <p14:tracePt t="187289" x="3305175" y="3762375"/>
          <p14:tracePt t="187297" x="3302000" y="3768725"/>
          <p14:tracePt t="187309" x="3295650" y="3775075"/>
          <p14:tracePt t="187326" x="3279775" y="3787775"/>
          <p14:tracePt t="187343" x="3267075" y="3797300"/>
          <p14:tracePt t="187359" x="3254375" y="3813175"/>
          <p14:tracePt t="187376" x="3241675" y="3829050"/>
          <p14:tracePt t="187392" x="3235325" y="3832225"/>
          <p14:tracePt t="187410" x="3232150" y="3832225"/>
          <p14:tracePt t="187432" x="3232150" y="3838575"/>
          <p14:tracePt t="187724" x="3232150" y="3835400"/>
          <p14:tracePt t="187731" x="3232150" y="3832225"/>
          <p14:tracePt t="187752" x="3232150" y="3825875"/>
          <p14:tracePt t="187766" x="3238500" y="3825875"/>
          <p14:tracePt t="187776" x="3241675" y="3822700"/>
          <p14:tracePt t="187792" x="3241675" y="3816350"/>
          <p14:tracePt t="187810" x="3248025" y="3806825"/>
          <p14:tracePt t="187842" x="3251200" y="3790950"/>
          <p14:tracePt t="187876" x="3263900" y="3768725"/>
          <p14:tracePt t="187892" x="3267075" y="3759200"/>
          <p14:tracePt t="187909" x="3279775" y="3736975"/>
          <p14:tracePt t="187926" x="3279775" y="3721100"/>
          <p14:tracePt t="187942" x="3279775" y="3711575"/>
          <p14:tracePt t="187959" x="3279775" y="3692525"/>
          <p14:tracePt t="187976" x="3279775" y="3686175"/>
          <p14:tracePt t="188016" x="3273425" y="3686175"/>
          <p14:tracePt t="188022" x="3267075" y="3686175"/>
          <p14:tracePt t="188030" x="3260725" y="3686175"/>
          <p14:tracePt t="188043" x="3257550" y="3689350"/>
          <p14:tracePt t="188059" x="3241675" y="3708400"/>
          <p14:tracePt t="188076" x="3232150" y="3717925"/>
          <p14:tracePt t="188093" x="3213100" y="3733800"/>
          <p14:tracePt t="188109" x="3213100" y="3743325"/>
          <p14:tracePt t="188126" x="3206750" y="3759200"/>
          <p14:tracePt t="188143" x="3200400" y="3762375"/>
          <p14:tracePt t="188620" x="3200400" y="3756025"/>
          <p14:tracePt t="188627" x="3200400" y="3746500"/>
          <p14:tracePt t="188643" x="3213100" y="3736975"/>
          <p14:tracePt t="188659" x="3219450" y="3721100"/>
          <p14:tracePt t="188677" x="3219450" y="3708400"/>
          <p14:tracePt t="188693" x="3225800" y="3692525"/>
          <p14:tracePt t="188727" x="3225800" y="3670300"/>
          <p14:tracePt t="189311" x="3203575" y="3670300"/>
          <p14:tracePt t="189318" x="3187700" y="3670300"/>
          <p14:tracePt t="189326" x="3168650" y="3670300"/>
          <p14:tracePt t="189343" x="3146425" y="3670300"/>
          <p14:tracePt t="189359" x="3124200" y="3670300"/>
          <p14:tracePt t="189376" x="3105150" y="3670300"/>
          <p14:tracePt t="189409" x="3082925" y="3670300"/>
          <p14:tracePt t="189409" x="3079750" y="3670300"/>
          <p14:tracePt t="189443" x="3063875" y="3670300"/>
          <p14:tracePt t="189460" x="3063875" y="3673475"/>
          <p14:tracePt t="189476" x="3082925" y="3679825"/>
          <p14:tracePt t="189492" x="3143250" y="3679825"/>
          <p14:tracePt t="189509" x="3292475" y="3679825"/>
          <p14:tracePt t="189525" x="3375025" y="3679825"/>
          <p14:tracePt t="189542" x="3470275" y="3667125"/>
          <p14:tracePt t="189559" x="3562350" y="3667125"/>
          <p14:tracePt t="189576" x="3597275" y="3667125"/>
          <p14:tracePt t="189593" x="3606800" y="3667125"/>
          <p14:tracePt t="189609" x="3616325" y="3667125"/>
          <p14:tracePt t="189644" x="3616325" y="3660775"/>
          <p14:tracePt t="189652" x="3616325" y="3657600"/>
          <p14:tracePt t="189659" x="3616325" y="3651250"/>
          <p14:tracePt t="189675" x="3606800" y="3641725"/>
          <p14:tracePt t="189692" x="3597275" y="3632200"/>
          <p14:tracePt t="189709" x="3565525" y="3603625"/>
          <p14:tracePt t="189726" x="3556000" y="3594100"/>
          <p14:tracePt t="189743" x="3546475" y="3578225"/>
          <p14:tracePt t="189759" x="3511550" y="3549650"/>
          <p14:tracePt t="189775" x="3486150" y="3524250"/>
          <p14:tracePt t="189792" x="3454400" y="3492500"/>
          <p14:tracePt t="189809" x="3419475" y="3463925"/>
          <p14:tracePt t="189826" x="3371850" y="3435350"/>
          <p14:tracePt t="189842" x="3333750" y="3425825"/>
          <p14:tracePt t="189859" x="3292475" y="3406775"/>
          <p14:tracePt t="189875" x="3263900" y="3406775"/>
          <p14:tracePt t="189893" x="3241675" y="3406775"/>
          <p14:tracePt t="189894" x="3232150" y="3406775"/>
          <p14:tracePt t="189909" x="3200400" y="3406775"/>
          <p14:tracePt t="189926" x="3178175" y="3406775"/>
          <p14:tracePt t="189943" x="3133725" y="3416300"/>
          <p14:tracePt t="189944" x="3114675" y="3422650"/>
          <p14:tracePt t="189959" x="3070225" y="3429000"/>
          <p14:tracePt t="189976" x="3019425" y="3435350"/>
          <p14:tracePt t="189993" x="2955925" y="3460750"/>
          <p14:tracePt t="190009" x="2917825" y="3473450"/>
          <p14:tracePt t="190026" x="2873375" y="3486150"/>
          <p14:tracePt t="190043" x="2781300" y="3514725"/>
          <p14:tracePt t="190059" x="2727325" y="3527425"/>
          <p14:tracePt t="190076" x="2679700" y="3540125"/>
          <p14:tracePt t="190093" x="2625725" y="3559175"/>
          <p14:tracePt t="190109" x="2600325" y="3578225"/>
          <p14:tracePt t="190126" x="2578100" y="3587750"/>
          <p14:tracePt t="190143" x="2562225" y="3603625"/>
          <p14:tracePt t="190159" x="2552700" y="3613150"/>
          <p14:tracePt t="190176" x="2543175" y="3629025"/>
          <p14:tracePt t="190193" x="2520950" y="3644900"/>
          <p14:tracePt t="190209" x="2511425" y="3654425"/>
          <p14:tracePt t="190226" x="2501900" y="3663950"/>
          <p14:tracePt t="190243" x="2486025" y="3679825"/>
          <p14:tracePt t="190259" x="2473325" y="3695700"/>
          <p14:tracePt t="190276" x="2460625" y="3708400"/>
          <p14:tracePt t="190292" x="2444750" y="3736975"/>
          <p14:tracePt t="190309" x="2416175" y="3762375"/>
          <p14:tracePt t="190326" x="2390775" y="3794125"/>
          <p14:tracePt t="190342" x="2346325" y="3832225"/>
          <p14:tracePt t="190359" x="2320925" y="3860800"/>
          <p14:tracePt t="190376" x="2286000" y="3908425"/>
          <p14:tracePt t="190393" x="2263775" y="3959225"/>
          <p14:tracePt t="190410" x="2241550" y="3997325"/>
          <p14:tracePt t="190426" x="2225675" y="4022725"/>
          <p14:tracePt t="190443" x="2187575" y="4079875"/>
          <p14:tracePt t="190459" x="2149475" y="4137025"/>
          <p14:tracePt t="190476" x="2120900" y="4203700"/>
          <p14:tracePt t="190492" x="2070100" y="4302125"/>
          <p14:tracePt t="190509" x="2054225" y="4365625"/>
          <p14:tracePt t="190526" x="2041525" y="4419600"/>
          <p14:tracePt t="190543" x="2016125" y="4492625"/>
          <p14:tracePt t="190559" x="2000250" y="4578350"/>
          <p14:tracePt t="190576" x="1984375" y="4660900"/>
          <p14:tracePt t="190576" x="1978025" y="4699000"/>
          <p14:tracePt t="190592" x="1962150" y="4775200"/>
          <p14:tracePt t="190609" x="1962150" y="4841875"/>
          <p14:tracePt t="190625" x="1962150" y="4937125"/>
          <p14:tracePt t="190642" x="1962150" y="5086350"/>
          <p14:tracePt t="190659" x="1962150" y="5168900"/>
          <p14:tracePt t="190677" x="1962150" y="5254625"/>
          <p14:tracePt t="190693" x="1962150" y="5324475"/>
          <p14:tracePt t="190709" x="1962150" y="5381625"/>
          <p14:tracePt t="190727" x="1971675" y="5445125"/>
          <p14:tracePt t="190743" x="1984375" y="5470525"/>
          <p14:tracePt t="190759" x="1993900" y="5499100"/>
          <p14:tracePt t="190776" x="2035175" y="5553075"/>
          <p14:tracePt t="190792" x="2066925" y="5591175"/>
          <p14:tracePt t="190809" x="2117725" y="5641975"/>
          <p14:tracePt t="190826" x="2187575" y="5711825"/>
          <p14:tracePt t="190842" x="2260600" y="5768975"/>
          <p14:tracePt t="190859" x="2330450" y="5822950"/>
          <p14:tracePt t="190876" x="2441575" y="5902325"/>
          <p14:tracePt t="190892" x="2520950" y="5959475"/>
          <p14:tracePt t="190909" x="2613025" y="6000750"/>
          <p14:tracePt t="190925" x="2794000" y="6051550"/>
          <p14:tracePt t="190942" x="2889250" y="6067425"/>
          <p14:tracePt t="190959" x="2984500" y="6092825"/>
          <p14:tracePt t="190976" x="3124200" y="6092825"/>
          <p14:tracePt t="190993" x="3219450" y="6092825"/>
          <p14:tracePt t="191009" x="3289300" y="6092825"/>
          <p14:tracePt t="191025" x="3381375" y="6073775"/>
          <p14:tracePt t="191042" x="3463925" y="6057900"/>
          <p14:tracePt t="191060" x="3549650" y="6042025"/>
          <p14:tracePt t="191076" x="3651250" y="6022975"/>
          <p14:tracePt t="191092" x="3724275" y="5997575"/>
          <p14:tracePt t="191109" x="3813175" y="5975350"/>
          <p14:tracePt t="191126" x="3971925" y="5915025"/>
          <p14:tracePt t="191142" x="4060825" y="5883275"/>
          <p14:tracePt t="191159" x="4137025" y="5851525"/>
          <p14:tracePt t="191176" x="4276725" y="5794375"/>
          <p14:tracePt t="191193" x="4368800" y="5746750"/>
          <p14:tracePt t="191210" x="4464050" y="5702300"/>
          <p14:tracePt t="191226" x="4511675" y="5667375"/>
          <p14:tracePt t="191243" x="4543425" y="5629275"/>
          <p14:tracePt t="191259" x="4578350" y="5572125"/>
          <p14:tracePt t="191259" x="4594225" y="5534025"/>
          <p14:tracePt t="191276" x="4635500" y="5454650"/>
          <p14:tracePt t="191293" x="4673600" y="5375275"/>
          <p14:tracePt t="191310" x="4699000" y="5241925"/>
          <p14:tracePt t="191325" x="4714875" y="5111750"/>
          <p14:tracePt t="191342" x="4714875" y="4997450"/>
          <p14:tracePt t="191359" x="4714875" y="4857750"/>
          <p14:tracePt t="191375" x="4708525" y="4752975"/>
          <p14:tracePt t="191392" x="4692650" y="4645025"/>
          <p14:tracePt t="191409" x="4670425" y="4543425"/>
          <p14:tracePt t="191425" x="4641850" y="4476750"/>
          <p14:tracePt t="191442" x="4610100" y="4391025"/>
          <p14:tracePt t="191459" x="4552950" y="4238625"/>
          <p14:tracePt t="191475" x="4521200" y="4152900"/>
          <p14:tracePt t="191492" x="4489450" y="4095750"/>
          <p14:tracePt t="191509" x="4451350" y="4029075"/>
          <p14:tracePt t="191525" x="4438650" y="4000500"/>
          <p14:tracePt t="191542" x="4413250" y="3968750"/>
          <p14:tracePt t="191559" x="4384675" y="3930650"/>
          <p14:tracePt t="191576" x="4359275" y="3898900"/>
          <p14:tracePt t="191592" x="4343400" y="3883025"/>
          <p14:tracePt t="191609" x="4298950" y="3848100"/>
          <p14:tracePt t="191626" x="4273550" y="3829050"/>
          <p14:tracePt t="191643" x="4251325" y="3803650"/>
          <p14:tracePt t="191660" x="4200525" y="3771900"/>
          <p14:tracePt t="191675" x="4152900" y="3752850"/>
          <p14:tracePt t="191692" x="4105275" y="3717925"/>
          <p14:tracePt t="191709" x="4032250" y="3679825"/>
          <p14:tracePt t="191726" x="3962400" y="3641725"/>
          <p14:tracePt t="191743" x="3905250" y="3613150"/>
          <p14:tracePt t="191759" x="3778250" y="3556000"/>
          <p14:tracePt t="191775" x="3711575" y="3533775"/>
          <p14:tracePt t="191792" x="3648075" y="3521075"/>
          <p14:tracePt t="191809" x="3514725" y="3495675"/>
          <p14:tracePt t="191826" x="3441700" y="3482975"/>
          <p14:tracePt t="191842" x="3387725" y="3470275"/>
          <p14:tracePt t="191844" x="3352800" y="3460750"/>
          <p14:tracePt t="191859" x="3305175" y="3441700"/>
          <p14:tracePt t="191876" x="3267075" y="3435350"/>
          <p14:tracePt t="191892" x="3222625" y="3435350"/>
          <p14:tracePt t="191909" x="3162300" y="3435350"/>
          <p14:tracePt t="191925" x="3101975" y="3435350"/>
          <p14:tracePt t="191943" x="3009900" y="3460750"/>
          <p14:tracePt t="191959" x="2943225" y="3482975"/>
          <p14:tracePt t="191976" x="2854325" y="3524250"/>
          <p14:tracePt t="191993" x="2682875" y="3609975"/>
          <p14:tracePt t="192009" x="2581275" y="3660775"/>
          <p14:tracePt t="192025" x="2486025" y="3727450"/>
          <p14:tracePt t="192043" x="2371725" y="3854450"/>
          <p14:tracePt t="192059" x="2308225" y="3914775"/>
          <p14:tracePt t="192076" x="2263775" y="3975100"/>
          <p14:tracePt t="192093" x="2200275" y="4044950"/>
          <p14:tracePt t="192109" x="2155825" y="4095750"/>
          <p14:tracePt t="192125" x="2120900" y="4162425"/>
          <p14:tracePt t="192142" x="2054225" y="4292600"/>
          <p14:tracePt t="192159" x="2025650" y="4359275"/>
          <p14:tracePt t="192176" x="2003425" y="4416425"/>
          <p14:tracePt t="192192" x="1984375" y="4505325"/>
          <p14:tracePt t="192209" x="1968500" y="4568825"/>
          <p14:tracePt t="192226" x="1955800" y="4632325"/>
          <p14:tracePt t="192242" x="1949450" y="4714875"/>
          <p14:tracePt t="192259" x="1949450" y="4756150"/>
          <p14:tracePt t="192275" x="1949450" y="4816475"/>
          <p14:tracePt t="192292" x="1949450" y="4902200"/>
          <p14:tracePt t="192309" x="1949450" y="4962525"/>
          <p14:tracePt t="192325" x="1952625" y="5022850"/>
          <p14:tracePt t="192342" x="1965325" y="5086350"/>
          <p14:tracePt t="192358" x="1978025" y="5133975"/>
          <p14:tracePt t="192376" x="1990725" y="5168900"/>
          <p14:tracePt t="192392" x="2022475" y="5245100"/>
          <p14:tracePt t="192409" x="2051050" y="5292725"/>
          <p14:tracePt t="192425" x="2101850" y="5343525"/>
          <p14:tracePt t="192442" x="2171700" y="5413375"/>
          <p14:tracePt t="192459" x="2209800" y="5445125"/>
          <p14:tracePt t="192475" x="2257425" y="5480050"/>
          <p14:tracePt t="192493" x="2343150" y="5521325"/>
          <p14:tracePt t="192509" x="2409825" y="5559425"/>
          <p14:tracePt t="192526" x="2495550" y="5594350"/>
          <p14:tracePt t="192543" x="2559050" y="5622925"/>
          <p14:tracePt t="192559" x="2613025" y="5651500"/>
          <p14:tracePt t="192576" x="2708275" y="5695950"/>
          <p14:tracePt t="192593" x="2806700" y="5711825"/>
          <p14:tracePt t="192609" x="2901950" y="5727700"/>
          <p14:tracePt t="192626" x="3006725" y="5727700"/>
          <p14:tracePt t="192642" x="3079750" y="5727700"/>
          <p14:tracePt t="192658" x="3181350" y="5727700"/>
          <p14:tracePt t="192676" x="3311525" y="5727700"/>
          <p14:tracePt t="192692" x="3381375" y="5727700"/>
          <p14:tracePt t="192709" x="3454400" y="5721350"/>
          <p14:tracePt t="192726" x="3597275" y="5699125"/>
          <p14:tracePt t="192743" x="3686175" y="5676900"/>
          <p14:tracePt t="192759" x="3736975" y="5661025"/>
          <p14:tracePt t="192776" x="3819525" y="5641975"/>
          <p14:tracePt t="192792" x="3867150" y="5629275"/>
          <p14:tracePt t="192809" x="3911600" y="5610225"/>
          <p14:tracePt t="192826" x="3975100" y="5591175"/>
          <p14:tracePt t="192842" x="4013200" y="5578475"/>
          <p14:tracePt t="192859" x="4044950" y="5565775"/>
          <p14:tracePt t="192875" x="4095750" y="5540375"/>
          <p14:tracePt t="192892" x="4124325" y="5514975"/>
          <p14:tracePt t="192909" x="4168775" y="5467350"/>
          <p14:tracePt t="192925" x="4241800" y="5375275"/>
          <p14:tracePt t="192942" x="4289425" y="5295900"/>
          <p14:tracePt t="192958" x="4337050" y="5216525"/>
          <p14:tracePt t="192975" x="4387850" y="5057775"/>
          <p14:tracePt t="192992" x="4432300" y="4946650"/>
          <p14:tracePt t="193008" x="4454525" y="4848225"/>
          <p14:tracePt t="193025" x="4464050" y="4651375"/>
          <p14:tracePt t="193042" x="4457700" y="4514850"/>
          <p14:tracePt t="193059" x="4441825" y="4394200"/>
          <p14:tracePt t="193075" x="4381500" y="4213225"/>
          <p14:tracePt t="193092" x="4349750" y="4114800"/>
          <p14:tracePt t="193109" x="4327525" y="4048125"/>
          <p14:tracePt t="193125" x="4302125" y="3994150"/>
          <p14:tracePt t="193141" x="4283075" y="3968750"/>
          <p14:tracePt t="193158" x="4267200" y="3952875"/>
          <p14:tracePt t="193176" x="4222750" y="3908425"/>
          <p14:tracePt t="193192" x="4197350" y="3860800"/>
          <p14:tracePt t="193209" x="4143375" y="3787775"/>
          <p14:tracePt t="193226" x="4102100" y="3746500"/>
          <p14:tracePt t="193242" x="4067175" y="3698875"/>
          <p14:tracePt t="193259" x="4022725" y="3644900"/>
          <p14:tracePt t="193276" x="3997325" y="3622675"/>
          <p14:tracePt t="193292" x="3965575" y="3597275"/>
          <p14:tracePt t="193309" x="3908425" y="3565525"/>
          <p14:tracePt t="193325" x="3870325" y="3552825"/>
          <p14:tracePt t="193342" x="3822700" y="3530600"/>
          <p14:tracePt t="193359" x="3759200" y="3511550"/>
          <p14:tracePt t="193375" x="3714750" y="3505200"/>
          <p14:tracePt t="193392" x="3670300" y="3505200"/>
          <p14:tracePt t="193409" x="3609975" y="3505200"/>
          <p14:tracePt t="193425" x="3571875" y="3505200"/>
          <p14:tracePt t="193442" x="3527425" y="3505200"/>
          <p14:tracePt t="193459" x="3489325" y="3505200"/>
          <p14:tracePt t="193476" x="3460750" y="3505200"/>
          <p14:tracePt t="193492" x="3429000" y="3505200"/>
          <p14:tracePt t="193509" x="3397250" y="3505200"/>
          <p14:tracePt t="193525" x="3368675" y="3505200"/>
          <p14:tracePt t="193542" x="3340100" y="3505200"/>
          <p14:tracePt t="193559" x="3282950" y="3505200"/>
          <p14:tracePt t="193575" x="3232150" y="3508375"/>
          <p14:tracePt t="193592" x="3178175" y="3514725"/>
          <p14:tracePt t="193610" x="3098800" y="3530600"/>
          <p14:tracePt t="193626" x="3051175" y="3549650"/>
          <p14:tracePt t="193642" x="3016250" y="3562350"/>
          <p14:tracePt t="193659" x="2949575" y="3581400"/>
          <p14:tracePt t="193675" x="2905125" y="3594100"/>
          <p14:tracePt t="193693" x="2873375" y="3613150"/>
          <p14:tracePt t="193710" x="2816225" y="3644900"/>
          <p14:tracePt t="193726" x="2778125" y="3676650"/>
          <p14:tracePt t="193742" x="2752725" y="3702050"/>
          <p14:tracePt t="193759" x="2708275" y="3759200"/>
          <p14:tracePt t="193775" x="2682875" y="3790950"/>
          <p14:tracePt t="193792" x="2647950" y="3832225"/>
          <p14:tracePt t="193793" x="2635250" y="3851275"/>
          <p14:tracePt t="193809" x="2603500" y="3898900"/>
          <p14:tracePt t="193826" x="2555875" y="3968750"/>
          <p14:tracePt t="193842" x="2508250" y="4035425"/>
          <p14:tracePt t="193843" x="2495550" y="4064000"/>
          <p14:tracePt t="193859" x="2466975" y="4124325"/>
          <p14:tracePt t="193875" x="2432050" y="4171950"/>
          <p14:tracePt t="193893" x="2400300" y="4235450"/>
          <p14:tracePt t="193909" x="2374900" y="4273550"/>
          <p14:tracePt t="193926" x="2355850" y="4321175"/>
          <p14:tracePt t="193943" x="2336800" y="4410075"/>
          <p14:tracePt t="193958" x="2314575" y="4467225"/>
          <p14:tracePt t="193975" x="2301875" y="4511675"/>
          <p14:tracePt t="193993" x="2279650" y="4584700"/>
          <p14:tracePt t="194008" x="2266950" y="4648200"/>
          <p14:tracePt t="194025" x="2244725" y="4702175"/>
          <p14:tracePt t="194042" x="2238375" y="4791075"/>
          <p14:tracePt t="194059" x="2238375" y="4835525"/>
          <p14:tracePt t="194075" x="2238375" y="4879975"/>
          <p14:tracePt t="194092" x="2238375" y="4940300"/>
          <p14:tracePt t="194109" x="2238375" y="4984750"/>
          <p14:tracePt t="194125" x="2238375" y="5022850"/>
          <p14:tracePt t="194142" x="2238375" y="5083175"/>
          <p14:tracePt t="194159" x="2241550" y="5127625"/>
          <p14:tracePt t="194175" x="2263775" y="5175250"/>
          <p14:tracePt t="194192" x="2282825" y="5232400"/>
          <p14:tracePt t="194209" x="2292350" y="5270500"/>
          <p14:tracePt t="194226" x="2314575" y="5314950"/>
          <p14:tracePt t="194243" x="2352675" y="5381625"/>
          <p14:tracePt t="194260" x="2378075" y="5426075"/>
          <p14:tracePt t="194276" x="2413000" y="5467350"/>
          <p14:tracePt t="194277" x="2432050" y="5492750"/>
          <p14:tracePt t="194292" x="2473325" y="5521325"/>
          <p14:tracePt t="194309" x="2511425" y="5553075"/>
          <p14:tracePt t="194325" x="2568575" y="5581650"/>
          <p14:tracePt t="194342" x="2686050" y="5635625"/>
          <p14:tracePt t="194358" x="2771775" y="5661025"/>
          <p14:tracePt t="194377" x="2863850" y="5680075"/>
          <p14:tracePt t="194392" x="2946400" y="5689600"/>
          <p14:tracePt t="194409" x="3032125" y="5705475"/>
          <p14:tracePt t="194425" x="3114675" y="5705475"/>
          <p14:tracePt t="194426" x="3159125" y="5705475"/>
          <p14:tracePt t="194442" x="3219450" y="5705475"/>
          <p14:tracePt t="194458" x="3279775" y="5705475"/>
          <p14:tracePt t="194476" x="3355975" y="5705475"/>
          <p14:tracePt t="194493" x="3416300" y="5705475"/>
          <p14:tracePt t="194509" x="3470275" y="5705475"/>
          <p14:tracePt t="194526" x="3540125" y="5692775"/>
          <p14:tracePt t="194542" x="3594100" y="5680075"/>
          <p14:tracePt t="194558" x="3638550" y="5673725"/>
          <p14:tracePt t="194576" x="3736975" y="5651500"/>
          <p14:tracePt t="194592" x="3800475" y="5638800"/>
          <p14:tracePt t="194609" x="3857625" y="5616575"/>
          <p14:tracePt t="194626" x="3927475" y="5597525"/>
          <p14:tracePt t="194642" x="3965575" y="5584825"/>
          <p14:tracePt t="194659" x="4010025" y="5572125"/>
          <p14:tracePt t="194675" x="4076700" y="5546725"/>
          <p14:tracePt t="194692" x="4105275" y="5534025"/>
          <p14:tracePt t="194709" x="4143375" y="5524500"/>
          <p14:tracePt t="194726" x="4187825" y="5492750"/>
          <p14:tracePt t="194742" x="4210050" y="5480050"/>
          <p14:tracePt t="194759" x="4241800" y="5467350"/>
          <p14:tracePt t="194775" x="4260850" y="5441950"/>
          <p14:tracePt t="194792" x="4273550" y="5426075"/>
          <p14:tracePt t="194809" x="4283075" y="5410200"/>
          <p14:tracePt t="194825" x="4305300" y="5381625"/>
          <p14:tracePt t="194842" x="4314825" y="5365750"/>
          <p14:tracePt t="194859" x="4314825" y="5356225"/>
          <p14:tracePt t="194875" x="4314825" y="5337175"/>
          <p14:tracePt t="194892" x="4314825" y="5327650"/>
          <p14:tracePt t="194909" x="4314825" y="5318125"/>
          <p14:tracePt t="194926" x="4314825" y="5302250"/>
          <p14:tracePt t="195016" x="4314825" y="5299075"/>
          <p14:tracePt t="195095" x="4314825" y="5286375"/>
          <p14:tracePt t="195102" x="4314825" y="5283200"/>
          <p14:tracePt t="195572" x="4305300" y="5194300"/>
          <p14:tracePt t="195579" x="4283075" y="5051425"/>
          <p14:tracePt t="195592" x="4257675" y="4851400"/>
          <p14:tracePt t="195609" x="4162425" y="4117975"/>
          <p14:tracePt t="195630" x="4067175" y="3384550"/>
          <p14:tracePt t="195650" x="4013200" y="2930525"/>
          <p14:tracePt t="195676" x="3987800" y="2676525"/>
          <p14:tracePt t="195710" x="3933825" y="2482850"/>
          <p14:tracePt t="195725" x="3905250" y="2425700"/>
          <p14:tracePt t="195742" x="3870325" y="2378075"/>
          <p14:tracePt t="195743" x="3857625" y="2349500"/>
          <p14:tracePt t="195759" x="3822700" y="2301875"/>
          <p14:tracePt t="195775" x="3794125" y="2244725"/>
          <p14:tracePt t="195792" x="3743325" y="2139950"/>
          <p14:tracePt t="195809" x="3714750" y="2082800"/>
          <p14:tracePt t="195826" x="3679825" y="2025650"/>
          <p14:tracePt t="195843" x="3644900" y="1958975"/>
          <p14:tracePt t="195859" x="3625850" y="1927225"/>
          <p14:tracePt t="195876" x="3609975" y="1905000"/>
          <p14:tracePt t="195893" x="3578225" y="1860550"/>
          <p14:tracePt t="195909" x="3546475" y="1822450"/>
          <p14:tracePt t="195925" x="3514725" y="1755775"/>
          <p14:tracePt t="195942" x="3457575" y="1616075"/>
          <p14:tracePt t="195958" x="3429000" y="1539875"/>
          <p14:tracePt t="195975" x="3397250" y="1473200"/>
          <p14:tracePt t="195992" x="3352800" y="1365250"/>
          <p14:tracePt t="196008" x="3311525" y="1266825"/>
          <p14:tracePt t="196026" x="3276600" y="1168400"/>
          <p14:tracePt t="196042" x="3235325" y="1082675"/>
          <p14:tracePt t="196058" x="3213100" y="1028700"/>
          <p14:tracePt t="196075" x="3200400" y="974725"/>
          <p14:tracePt t="196092" x="3178175" y="863600"/>
          <p14:tracePt t="196108" x="3149600" y="796925"/>
          <p14:tracePt t="196126" x="3136900" y="758825"/>
          <p14:tracePt t="196142" x="3092450" y="720725"/>
          <p14:tracePt t="196158" x="3070225" y="708025"/>
          <p14:tracePt t="196175" x="3032125" y="695325"/>
          <p14:tracePt t="196192" x="2940050" y="666750"/>
          <p14:tracePt t="196208" x="2867025" y="660400"/>
          <p14:tracePt t="196225" x="2774950" y="660400"/>
          <p14:tracePt t="196242" x="2622550" y="660400"/>
          <p14:tracePt t="196258" x="2536825" y="673100"/>
          <p14:tracePt t="196275" x="2419350" y="698500"/>
          <p14:tracePt t="196292" x="2238375" y="742950"/>
          <p14:tracePt t="196308" x="2139950" y="784225"/>
          <p14:tracePt t="196326" x="1997075" y="866775"/>
          <p14:tracePt t="196341" x="1905000" y="917575"/>
          <p14:tracePt t="196358" x="1812925" y="974725"/>
          <p14:tracePt t="196376" x="1736725" y="1022350"/>
          <p14:tracePt t="196392" x="1704975" y="1054100"/>
          <p14:tracePt t="196409" x="1670050" y="1114425"/>
          <p14:tracePt t="196426" x="1619250" y="1209675"/>
          <p14:tracePt t="196442" x="1603375" y="1266825"/>
          <p14:tracePt t="196458" x="1590675" y="1311275"/>
          <p14:tracePt t="196476" x="1577975" y="1400175"/>
          <p14:tracePt t="196491" x="1568450" y="1479550"/>
          <p14:tracePt t="196508" x="1568450" y="1562100"/>
          <p14:tracePt t="196526" x="1568450" y="1670050"/>
          <p14:tracePt t="196541" x="1568450" y="1711325"/>
          <p14:tracePt t="196559" x="1568450" y="1771650"/>
          <p14:tracePt t="196576" x="1587500" y="1882775"/>
          <p14:tracePt t="196592" x="1603375" y="1955800"/>
          <p14:tracePt t="196609" x="1635125" y="2022475"/>
          <p14:tracePt t="196625" x="1682750" y="2098675"/>
          <p14:tracePt t="196642" x="1755775" y="2171700"/>
          <p14:tracePt t="196659" x="1828800" y="2235200"/>
          <p14:tracePt t="196676" x="1930400" y="2330450"/>
          <p14:tracePt t="196692" x="2032000" y="2381250"/>
          <p14:tracePt t="196708" x="2124075" y="2432050"/>
          <p14:tracePt t="196725" x="2238375" y="2476500"/>
          <p14:tracePt t="196742" x="2305050" y="2508250"/>
          <p14:tracePt t="196758" x="2393950" y="2540000"/>
          <p14:tracePt t="196775" x="2527300" y="2565400"/>
          <p14:tracePt t="196792" x="2613025" y="2587625"/>
          <p14:tracePt t="196808" x="2676525" y="2600325"/>
          <p14:tracePt t="196825" x="2809875" y="2625725"/>
          <p14:tracePt t="196842" x="2895600" y="2641600"/>
          <p14:tracePt t="196858" x="2971800" y="2663825"/>
          <p14:tracePt t="196875" x="3060700" y="2676525"/>
          <p14:tracePt t="196891" x="3124200" y="2692400"/>
          <p14:tracePt t="196908" x="3194050" y="2692400"/>
          <p14:tracePt t="196925" x="3346450" y="2692400"/>
          <p14:tracePt t="196942" x="3429000" y="2679700"/>
          <p14:tracePt t="196958" x="3492500" y="2663825"/>
          <p14:tracePt t="196975" x="3629025" y="2632075"/>
          <p14:tracePt t="196991" x="3749675" y="2597150"/>
          <p14:tracePt t="197008" x="3838575" y="2559050"/>
          <p14:tracePt t="197025" x="3933825" y="2505075"/>
          <p14:tracePt t="197042" x="4006850" y="2451100"/>
          <p14:tracePt t="197058" x="4079875" y="2368550"/>
          <p14:tracePt t="197059" x="4111625" y="2336800"/>
          <p14:tracePt t="197076" x="4168775" y="2244725"/>
          <p14:tracePt t="197092" x="4232275" y="2130425"/>
          <p14:tracePt t="197110" x="4292600" y="1939925"/>
          <p14:tracePt t="197125" x="4314825" y="1851025"/>
          <p14:tracePt t="197142" x="4330700" y="1755775"/>
          <p14:tracePt t="197158" x="4356100" y="1590675"/>
          <p14:tracePt t="197175" x="4356100" y="1498600"/>
          <p14:tracePt t="197192" x="4356100" y="1425575"/>
          <p14:tracePt t="197209" x="4356100" y="1289050"/>
          <p14:tracePt t="197225" x="4343400" y="1158875"/>
          <p14:tracePt t="197241" x="4327525" y="1063625"/>
          <p14:tracePt t="197259" x="4298950" y="981075"/>
          <p14:tracePt t="197275" x="4273550" y="936625"/>
          <p14:tracePt t="197292" x="4244975" y="889000"/>
          <p14:tracePt t="197308" x="4197350" y="796925"/>
          <p14:tracePt t="197325" x="4178300" y="758825"/>
          <p14:tracePt t="197342" x="4143375" y="711200"/>
          <p14:tracePt t="197358" x="4117975" y="654050"/>
          <p14:tracePt t="197375" x="4086225" y="628650"/>
          <p14:tracePt t="197392" x="4060825" y="596900"/>
          <p14:tracePt t="197409" x="4019550" y="558800"/>
          <p14:tracePt t="197425" x="3994150" y="539750"/>
          <p14:tracePt t="197442" x="3962400" y="530225"/>
          <p14:tracePt t="197458" x="3898900" y="504825"/>
          <p14:tracePt t="197476" x="3860800" y="485775"/>
          <p14:tracePt t="197492" x="3816350" y="469900"/>
          <p14:tracePt t="197509" x="3736975" y="457200"/>
          <p14:tracePt t="197525" x="3683000" y="457200"/>
          <p14:tracePt t="197542" x="3622675" y="457200"/>
          <p14:tracePt t="197558" x="3536950" y="457200"/>
          <p14:tracePt t="197575" x="3482975" y="466725"/>
          <p14:tracePt t="197592" x="3419475" y="482600"/>
          <p14:tracePt t="197608" x="3327400" y="511175"/>
          <p14:tracePt t="197624" x="3244850" y="527050"/>
          <p14:tracePt t="197641" x="3181350" y="539750"/>
          <p14:tracePt t="197658" x="3114675" y="565150"/>
          <p14:tracePt t="197675" x="3076575" y="577850"/>
          <p14:tracePt t="197691" x="3048000" y="590550"/>
          <p14:tracePt t="197708" x="2990850" y="609600"/>
          <p14:tracePt t="197724" x="2943225" y="641350"/>
          <p14:tracePt t="197742" x="2847975" y="685800"/>
          <p14:tracePt t="197758" x="2794000" y="739775"/>
          <p14:tracePt t="197775" x="2755900" y="777875"/>
          <p14:tracePt t="197792" x="2686050" y="841375"/>
          <p14:tracePt t="197809" x="2638425" y="869950"/>
          <p14:tracePt t="197826" x="2597150" y="911225"/>
          <p14:tracePt t="197842" x="2527300" y="981075"/>
          <p14:tracePt t="197858" x="2479675" y="1041400"/>
          <p14:tracePt t="197875" x="2425700" y="1111250"/>
          <p14:tracePt t="197892" x="2378075" y="1177925"/>
          <p14:tracePt t="197908" x="2352675" y="1225550"/>
          <p14:tracePt t="197925" x="2333625" y="1273175"/>
          <p14:tracePt t="197942" x="2305050" y="1365250"/>
          <p14:tracePt t="197958" x="2289175" y="1438275"/>
          <p14:tracePt t="197976" x="2282825" y="1511300"/>
          <p14:tracePt t="197992" x="2282825" y="1597025"/>
          <p14:tracePt t="198008" x="2282825" y="1657350"/>
          <p14:tracePt t="198025" x="2286000" y="1730375"/>
          <p14:tracePt t="198042" x="2308225" y="1851025"/>
          <p14:tracePt t="198059" x="2330450" y="1917700"/>
          <p14:tracePt t="198075" x="2349500" y="1955800"/>
          <p14:tracePt t="198092" x="2397125" y="2022475"/>
          <p14:tracePt t="198108" x="2425700" y="2089150"/>
          <p14:tracePt t="198125" x="2466975" y="2146300"/>
          <p14:tracePt t="198142" x="2508250" y="2209800"/>
          <p14:tracePt t="198158" x="2549525" y="2251075"/>
          <p14:tracePt t="198175" x="2574925" y="2289175"/>
          <p14:tracePt t="198192" x="2619375" y="2333625"/>
          <p14:tracePt t="198208" x="2644775" y="2359025"/>
          <p14:tracePt t="198225" x="2682875" y="2390775"/>
          <p14:tracePt t="198241" x="2740025" y="2419350"/>
          <p14:tracePt t="198258" x="2778125" y="2432050"/>
          <p14:tracePt t="198275" x="2825750" y="2457450"/>
          <p14:tracePt t="198276" x="2844800" y="2470150"/>
          <p14:tracePt t="198292" x="2889250" y="2482850"/>
          <p14:tracePt t="198308" x="2936875" y="2501900"/>
          <p14:tracePt t="198326" x="3009900" y="2530475"/>
          <p14:tracePt t="198341" x="3073400" y="2543175"/>
          <p14:tracePt t="198358" x="3136900" y="2555875"/>
          <p14:tracePt t="198376" x="3225800" y="2571750"/>
          <p14:tracePt t="198391" x="3286125" y="2571750"/>
          <p14:tracePt t="198408" x="3365500" y="2571750"/>
          <p14:tracePt t="198426" x="3495675" y="2565400"/>
          <p14:tracePt t="198441" x="3571875" y="2549525"/>
          <p14:tracePt t="198458" x="3625850" y="2530475"/>
          <p14:tracePt t="198476" x="3733800" y="2476500"/>
          <p14:tracePt t="198491" x="3803650" y="2428875"/>
          <p14:tracePt t="198508" x="3873500" y="2381250"/>
          <p14:tracePt t="198525" x="3984625" y="2238375"/>
          <p14:tracePt t="198541" x="4054475" y="2124075"/>
          <p14:tracePt t="198558" x="4095750" y="2012950"/>
          <p14:tracePt t="198575" x="4168775" y="1797050"/>
          <p14:tracePt t="198591" x="4203700" y="1666875"/>
          <p14:tracePt t="198609" x="4229100" y="1536700"/>
          <p14:tracePt t="198625" x="4264025" y="1301750"/>
          <p14:tracePt t="198642" x="4264025" y="1177925"/>
          <p14:tracePt t="198659" x="4264025" y="1082675"/>
          <p14:tracePt t="198675" x="4264025" y="911225"/>
          <p14:tracePt t="198691" x="4251325" y="815975"/>
          <p14:tracePt t="198709" x="4238625" y="752475"/>
          <p14:tracePt t="198725" x="4206875" y="647700"/>
          <p14:tracePt t="198741" x="4194175" y="574675"/>
          <p14:tracePt t="198758" x="4165600" y="517525"/>
          <p14:tracePt t="198774" x="4111625" y="422275"/>
          <p14:tracePt t="198791" x="4086225" y="381000"/>
          <p14:tracePt t="198809" x="4054475" y="349250"/>
          <p14:tracePt t="198825" x="4013200" y="327025"/>
          <p14:tracePt t="198841" x="3987800" y="314325"/>
          <p14:tracePt t="198858" x="3965575" y="295275"/>
          <p14:tracePt t="198875" x="3924300" y="279400"/>
          <p14:tracePt t="198892" x="3886200" y="266700"/>
          <p14:tracePt t="198908" x="3848100" y="254000"/>
          <p14:tracePt t="198909" x="3819525" y="238125"/>
          <p14:tracePt t="198925" x="3756025" y="225425"/>
          <p14:tracePt t="198941" x="3702050" y="212725"/>
          <p14:tracePt t="198958" x="3638550" y="196850"/>
          <p14:tracePt t="198959" x="3603625" y="196850"/>
          <p14:tracePt t="198975" x="3521075" y="196850"/>
          <p14:tracePt t="198991" x="3438525" y="203200"/>
          <p14:tracePt t="199009" x="3305175" y="225425"/>
          <p14:tracePt t="199026" x="3251200" y="241300"/>
          <p14:tracePt t="199042" x="3194050" y="260350"/>
          <p14:tracePt t="199059" x="3136900" y="285750"/>
          <p14:tracePt t="199075" x="3108325" y="298450"/>
          <p14:tracePt t="199091" x="3089275" y="317500"/>
          <p14:tracePt t="199109" x="3076575" y="330200"/>
          <p14:tracePt t="199124" x="3063875" y="339725"/>
          <p14:tracePt t="199142" x="3051175" y="352425"/>
          <p14:tracePt t="199159" x="3035300" y="371475"/>
          <p14:tracePt t="199175" x="3028950" y="381000"/>
          <p14:tracePt t="199191" x="3028950" y="390525"/>
          <p14:tracePt t="199208" x="3028950" y="406400"/>
          <p14:tracePt t="199224" x="3028950" y="415925"/>
          <p14:tracePt t="199242" x="3028950" y="422275"/>
          <p14:tracePt t="199430" x="3098800" y="450850"/>
          <p14:tracePt t="199436" x="3194050" y="508000"/>
          <p14:tracePt t="199443" x="3333750" y="571500"/>
          <p14:tracePt t="199458" x="3676650" y="774700"/>
          <p14:tracePt t="199476" x="4070350" y="946150"/>
          <p14:tracePt t="199494" x="4775200" y="1349375"/>
          <p14:tracePt t="199511" x="5276850" y="1628775"/>
          <p14:tracePt t="199527" x="5797550" y="1911350"/>
          <p14:tracePt t="199543" x="6448425" y="2333625"/>
          <p14:tracePt t="199560" x="6708775" y="2517775"/>
          <p14:tracePt t="199576" x="6965950" y="2749550"/>
          <p14:tracePt t="199593" x="7232650" y="2987675"/>
          <p14:tracePt t="199610" x="7334250" y="3114675"/>
          <p14:tracePt t="199626" x="7442200" y="3232150"/>
          <p14:tracePt t="199641" x="7527925" y="3336925"/>
          <p14:tracePt t="199642" x="7569200" y="3368675"/>
          <p14:tracePt t="199658" x="7642225" y="3435350"/>
          <p14:tracePt t="199675" x="7680325" y="3460750"/>
          <p14:tracePt t="199692" x="7721600" y="3470275"/>
          <p14:tracePt t="199708" x="7743825" y="3470275"/>
          <p14:tracePt t="199724" x="7769225" y="3463925"/>
          <p14:tracePt t="199742" x="7785100" y="3429000"/>
          <p14:tracePt t="199758" x="7791450" y="3378200"/>
          <p14:tracePt t="199775" x="7788275" y="3317875"/>
          <p14:tracePt t="199792" x="7747000" y="3251200"/>
          <p14:tracePt t="199808" x="7721600" y="3213100"/>
          <p14:tracePt t="199824" x="7673975" y="3171825"/>
          <p14:tracePt t="199842" x="7572375" y="3101975"/>
          <p14:tracePt t="199858" x="7493000" y="3044825"/>
          <p14:tracePt t="199875" x="7388225" y="2984500"/>
          <p14:tracePt t="199891" x="7219950" y="2927350"/>
          <p14:tracePt t="199908" x="7121525" y="2911475"/>
          <p14:tracePt t="199925" x="7038975" y="2892425"/>
          <p14:tracePt t="199941" x="6886575" y="2892425"/>
          <p14:tracePt t="199958" x="6781800" y="2892425"/>
          <p14:tracePt t="199975" x="6696075" y="2914650"/>
          <p14:tracePt t="199991" x="6562725" y="2946400"/>
          <p14:tracePt t="200008" x="6442075" y="2981325"/>
          <p14:tracePt t="200025" x="6330950" y="3022600"/>
          <p14:tracePt t="200042" x="6191250" y="3079750"/>
          <p14:tracePt t="200058" x="6083300" y="3114675"/>
          <p14:tracePt t="200075" x="5972175" y="3140075"/>
          <p14:tracePt t="200092" x="5848350" y="3178175"/>
          <p14:tracePt t="200108" x="5772150" y="3200400"/>
          <p14:tracePt t="200125" x="5705475" y="3238500"/>
          <p14:tracePt t="200142" x="5616575" y="3282950"/>
          <p14:tracePt t="200158" x="5578475" y="3314700"/>
          <p14:tracePt t="200175" x="5553075" y="3340100"/>
          <p14:tracePt t="200191" x="5508625" y="3384550"/>
          <p14:tracePt t="200208" x="5489575" y="3422650"/>
          <p14:tracePt t="200225" x="5476875" y="3467100"/>
          <p14:tracePt t="200226" x="5464175" y="3486150"/>
          <p14:tracePt t="200241" x="5451475" y="3540125"/>
          <p14:tracePt t="200258" x="5435600" y="3622675"/>
          <p14:tracePt t="200275" x="5435600" y="3740150"/>
          <p14:tracePt t="200291" x="5435600" y="3800475"/>
          <p14:tracePt t="200308" x="5445125" y="3863975"/>
          <p14:tracePt t="200325" x="5476875" y="3987800"/>
          <p14:tracePt t="200341" x="5508625" y="4076700"/>
          <p14:tracePt t="200358" x="5540375" y="4143375"/>
          <p14:tracePt t="200375" x="5594350" y="4251325"/>
          <p14:tracePt t="200391" x="5632450" y="4318000"/>
          <p14:tracePt t="200408" x="5676900" y="4378325"/>
          <p14:tracePt t="200426" x="5762625" y="4492625"/>
          <p14:tracePt t="200441" x="5838825" y="4565650"/>
          <p14:tracePt t="200458" x="5921375" y="4629150"/>
          <p14:tracePt t="200475" x="6054725" y="4730750"/>
          <p14:tracePt t="200491" x="6156325" y="4781550"/>
          <p14:tracePt t="200508" x="6299200" y="4845050"/>
          <p14:tracePt t="200525" x="6470650" y="4905375"/>
          <p14:tracePt t="200541" x="6591300" y="4940300"/>
          <p14:tracePt t="200558" x="6746875" y="4984750"/>
          <p14:tracePt t="200575" x="6950075" y="5045075"/>
          <p14:tracePt t="200591" x="7089775" y="5083175"/>
          <p14:tracePt t="200609" x="7232650" y="5108575"/>
          <p14:tracePt t="200624" x="7397750" y="5127625"/>
          <p14:tracePt t="200641" x="7499350" y="5127625"/>
          <p14:tracePt t="200658" x="7604125" y="5127625"/>
          <p14:tracePt t="200674" x="7737475" y="5114925"/>
          <p14:tracePt t="200691" x="7800975" y="5099050"/>
          <p14:tracePt t="200708" x="7864475" y="5086350"/>
          <p14:tracePt t="200725" x="7988300" y="5054600"/>
          <p14:tracePt t="200742" x="8054975" y="5022850"/>
          <p14:tracePt t="200758" x="8121650" y="4994275"/>
          <p14:tracePt t="200774" x="8197850" y="4953000"/>
          <p14:tracePt t="200791" x="8258175" y="4899025"/>
          <p14:tracePt t="200808" x="8321675" y="4835525"/>
          <p14:tracePt t="200809" x="8366125" y="4784725"/>
          <p14:tracePt t="200825" x="8435975" y="4660900"/>
          <p14:tracePt t="200841" x="8486775" y="4559300"/>
          <p14:tracePt t="200858" x="8524875" y="4479925"/>
          <p14:tracePt t="200859" x="8540750" y="4451350"/>
          <p14:tracePt t="200875" x="8572500" y="4362450"/>
          <p14:tracePt t="200891" x="8616950" y="4241800"/>
          <p14:tracePt t="200909" x="8639175" y="4098925"/>
          <p14:tracePt t="200925" x="8655050" y="4013200"/>
          <p14:tracePt t="200941" x="8680450" y="3914775"/>
          <p14:tracePt t="200959" x="8680450" y="3743325"/>
          <p14:tracePt t="200974" x="8680450" y="3660775"/>
          <p14:tracePt t="200991" x="8658225" y="3571875"/>
          <p14:tracePt t="201009" x="8636000" y="3438525"/>
          <p14:tracePt t="201024" x="8620125" y="3355975"/>
          <p14:tracePt t="201041" x="8604250" y="3292475"/>
          <p14:tracePt t="201057" x="8578850" y="3216275"/>
          <p14:tracePt t="201075" x="8566150" y="3171825"/>
          <p14:tracePt t="201092" x="8550275" y="3108325"/>
          <p14:tracePt t="201108" x="8521700" y="3016250"/>
          <p14:tracePt t="201124" x="8493125" y="2949575"/>
          <p14:tracePt t="201141" x="8467725" y="2911475"/>
          <p14:tracePt t="201158" x="8420100" y="2851150"/>
          <p14:tracePt t="201175" x="8404225" y="2819400"/>
          <p14:tracePt t="201191" x="8372475" y="2797175"/>
          <p14:tracePt t="201208" x="8334375" y="2736850"/>
          <p14:tracePt t="201225" x="8299450" y="2689225"/>
          <p14:tracePt t="201241" x="8274050" y="2651125"/>
          <p14:tracePt t="201258" x="8226425" y="2590800"/>
          <p14:tracePt t="201275" x="8201025" y="2559050"/>
          <p14:tracePt t="201291" x="8172450" y="2540000"/>
          <p14:tracePt t="201308" x="8128000" y="2517775"/>
          <p14:tracePt t="201325" x="8105775" y="2498725"/>
          <p14:tracePt t="201341" x="8080375" y="2486025"/>
          <p14:tracePt t="201358" x="8039100" y="2470150"/>
          <p14:tracePt t="201375" x="8007350" y="2457450"/>
          <p14:tracePt t="201392" x="7978775" y="2451100"/>
          <p14:tracePt t="201393" x="7969250" y="2451100"/>
          <p14:tracePt t="201408" x="7937500" y="2438400"/>
          <p14:tracePt t="201425" x="7908925" y="2438400"/>
          <p14:tracePt t="201441" x="7880350" y="2438400"/>
          <p14:tracePt t="201458" x="7845425" y="2438400"/>
          <p14:tracePt t="201475" x="7829550" y="2438400"/>
          <p14:tracePt t="201491" x="7820025" y="2438400"/>
          <p14:tracePt t="201509" x="7807325" y="2438400"/>
          <p14:tracePt t="201525" x="7797800" y="2438400"/>
          <p14:tracePt t="201542" x="7791450" y="2438400"/>
          <p14:tracePt t="201558" x="7781925" y="2438400"/>
          <p14:tracePt t="201575" x="7772400" y="2438400"/>
          <p14:tracePt t="201591" x="7756525" y="2438400"/>
          <p14:tracePt t="201592" x="7747000" y="2438400"/>
          <p14:tracePt t="201608" x="7708900" y="2438400"/>
          <p14:tracePt t="201624" x="7648575" y="2438400"/>
          <p14:tracePt t="201642" x="7531100" y="2438400"/>
          <p14:tracePt t="201657" x="7435850" y="2451100"/>
          <p14:tracePt t="201675" x="7327900" y="2466975"/>
          <p14:tracePt t="201692" x="7172325" y="2492375"/>
          <p14:tracePt t="201708" x="7086600" y="2514600"/>
          <p14:tracePt t="201725" x="6997700" y="2555875"/>
          <p14:tracePt t="201742" x="6858000" y="2613025"/>
          <p14:tracePt t="201758" x="6772275" y="2635250"/>
          <p14:tracePt t="201775" x="6705600" y="2667000"/>
          <p14:tracePt t="201791" x="6600825" y="2711450"/>
          <p14:tracePt t="201807" x="6511925" y="2743200"/>
          <p14:tracePt t="201825" x="6423025" y="2774950"/>
          <p14:tracePt t="201841" x="6308725" y="2806700"/>
          <p14:tracePt t="201857" x="6245225" y="2819400"/>
          <p14:tracePt t="201874" x="6178550" y="2851150"/>
          <p14:tracePt t="201891" x="6115050" y="2870200"/>
          <p14:tracePt t="201908" x="6083300" y="2882900"/>
          <p14:tracePt t="201925" x="6054725" y="2892425"/>
          <p14:tracePt t="201942" x="6016625" y="2924175"/>
          <p14:tracePt t="201958" x="5988050" y="2949575"/>
          <p14:tracePt t="201974" x="5962650" y="2974975"/>
          <p14:tracePt t="201992" x="5924550" y="3009900"/>
          <p14:tracePt t="202008" x="5905500" y="3041650"/>
          <p14:tracePt t="202025" x="5895975" y="3063875"/>
          <p14:tracePt t="202041" x="5870575" y="3108325"/>
          <p14:tracePt t="202058" x="5857875" y="3130550"/>
          <p14:tracePt t="202075" x="5832475" y="3162300"/>
          <p14:tracePt t="202091" x="5794375" y="3206750"/>
          <p14:tracePt t="202108" x="5775325" y="3260725"/>
          <p14:tracePt t="202124" x="5762625" y="3324225"/>
          <p14:tracePt t="202125" x="5749925" y="3343275"/>
          <p14:tracePt t="202141" x="5749925" y="3394075"/>
          <p14:tracePt t="202158" x="5749925" y="3438525"/>
          <p14:tracePt t="202174" x="5749925" y="3489325"/>
          <p14:tracePt t="202191" x="5765800" y="3581400"/>
          <p14:tracePt t="202208" x="5781675" y="3644900"/>
          <p14:tracePt t="202225" x="5800725" y="3733800"/>
          <p14:tracePt t="202241" x="5832475" y="3800475"/>
          <p14:tracePt t="202258" x="5861050" y="3879850"/>
          <p14:tracePt t="202275" x="5943600" y="4022725"/>
          <p14:tracePt t="202291" x="6013450" y="4114800"/>
          <p14:tracePt t="202308" x="6076950" y="4187825"/>
          <p14:tracePt t="202325" x="6175375" y="4311650"/>
          <p14:tracePt t="202341" x="6251575" y="4394200"/>
          <p14:tracePt t="202357" x="6337300" y="4489450"/>
          <p14:tracePt t="202375" x="6473825" y="4606925"/>
          <p14:tracePt t="202391" x="6543675" y="4654550"/>
          <p14:tracePt t="202408" x="6604000" y="4708525"/>
          <p14:tracePt t="202424" x="6743700" y="4772025"/>
          <p14:tracePt t="202442" x="6851650" y="4806950"/>
          <p14:tracePt t="202458" x="6943725" y="4848225"/>
          <p14:tracePt t="202474" x="7105650" y="4864100"/>
          <p14:tracePt t="202491" x="7245350" y="4864100"/>
          <p14:tracePt t="202508" x="7350125" y="4864100"/>
          <p14:tracePt t="202524" x="7515225" y="4835525"/>
          <p14:tracePt t="202541" x="7654925" y="4816475"/>
          <p14:tracePt t="202558" x="7785100" y="4800600"/>
          <p14:tracePt t="202574" x="7950200" y="4775200"/>
          <p14:tracePt t="202591" x="8080375" y="4749800"/>
          <p14:tracePt t="202608" x="8188325" y="4730750"/>
          <p14:tracePt t="202624" x="8293100" y="4695825"/>
          <p14:tracePt t="202641" x="8362950" y="4657725"/>
          <p14:tracePt t="202658" x="8439150" y="4616450"/>
          <p14:tracePt t="202674" x="8575675" y="4518025"/>
          <p14:tracePt t="202691" x="8648700" y="4445000"/>
          <p14:tracePt t="202708" x="8728075" y="4330700"/>
          <p14:tracePt t="202709" x="8763000" y="4276725"/>
          <p14:tracePt t="202724" x="8832850" y="4152900"/>
          <p14:tracePt t="202741" x="8874125" y="4073525"/>
          <p14:tracePt t="202758" x="8915400" y="3978275"/>
          <p14:tracePt t="202774" x="8931275" y="3914775"/>
          <p14:tracePt t="202791" x="8931275" y="3854450"/>
          <p14:tracePt t="202808" x="8928100" y="3759200"/>
          <p14:tracePt t="202825" x="8912225" y="3695700"/>
          <p14:tracePt t="202841" x="8899525" y="3632200"/>
          <p14:tracePt t="202858" x="8861425" y="3536950"/>
          <p14:tracePt t="202874" x="8832850" y="3470275"/>
          <p14:tracePt t="202891" x="8794750" y="3390900"/>
          <p14:tracePt t="202908" x="8750300" y="3295650"/>
          <p14:tracePt t="202924" x="8699500" y="3244850"/>
          <p14:tracePt t="202941" x="8645525" y="3184525"/>
          <p14:tracePt t="202958" x="8569325" y="3082925"/>
          <p14:tracePt t="202974" x="8493125" y="3009900"/>
          <p14:tracePt t="202991" x="8420100" y="2936875"/>
          <p14:tracePt t="203008" x="8289925" y="2854325"/>
          <p14:tracePt t="203024" x="8197850" y="2794000"/>
          <p14:tracePt t="203041" x="8096250" y="2752725"/>
          <p14:tracePt t="203058" x="7893050" y="2692400"/>
          <p14:tracePt t="203074" x="7775575" y="2667000"/>
          <p14:tracePt t="203091" x="7677150" y="2651125"/>
          <p14:tracePt t="203108" x="7502525" y="2622550"/>
          <p14:tracePt t="203124" x="7375525" y="2622550"/>
          <p14:tracePt t="203141" x="7270750" y="2622550"/>
          <p14:tracePt t="203158" x="7080250" y="2654300"/>
          <p14:tracePt t="203175" x="6953250" y="2673350"/>
          <p14:tracePt t="203191" x="6858000" y="2689225"/>
          <p14:tracePt t="203208" x="6689725" y="2720975"/>
          <p14:tracePt t="203225" x="6581775" y="2736850"/>
          <p14:tracePt t="203241" x="6477000" y="2746375"/>
          <p14:tracePt t="203258" x="6321425" y="2771775"/>
          <p14:tracePt t="203274" x="6210300" y="2813050"/>
          <p14:tracePt t="203291" x="6102350" y="2847975"/>
          <p14:tracePt t="203308" x="5959475" y="2930525"/>
          <p14:tracePt t="203324" x="5867400" y="2987675"/>
          <p14:tracePt t="203341" x="5800725" y="3019425"/>
          <p14:tracePt t="203358" x="5721350" y="3067050"/>
          <p14:tracePt t="203374" x="5692775" y="3086100"/>
          <p14:tracePt t="203391" x="5667375" y="3105150"/>
          <p14:tracePt t="203392" x="5661025" y="3117850"/>
          <p14:tracePt t="203408" x="5651500" y="3140075"/>
          <p14:tracePt t="203425" x="5638800" y="3162300"/>
          <p14:tracePt t="203441" x="5607050" y="3219450"/>
          <p14:tracePt t="203458" x="5594350" y="3267075"/>
          <p14:tracePt t="203474" x="5581650" y="3311525"/>
          <p14:tracePt t="203491" x="5556250" y="3346450"/>
          <p14:tracePt t="203508" x="5543550" y="3378200"/>
          <p14:tracePt t="203525" x="5534025" y="3400425"/>
          <p14:tracePt t="203541" x="5527675" y="3454400"/>
          <p14:tracePt t="203557" x="5527675" y="3514725"/>
          <p14:tracePt t="203574" x="5527675" y="3575050"/>
          <p14:tracePt t="203591" x="5527675" y="3660775"/>
          <p14:tracePt t="203607" x="5530850" y="3721100"/>
          <p14:tracePt t="203624" x="5546725" y="3806825"/>
          <p14:tracePt t="203641" x="5568950" y="3949700"/>
          <p14:tracePt t="203657" x="5591175" y="4025900"/>
          <p14:tracePt t="203674" x="5607050" y="4079875"/>
          <p14:tracePt t="203691" x="5626100" y="4137025"/>
          <p14:tracePt t="203707" x="5635625" y="4159250"/>
          <p14:tracePt t="203724" x="5654675" y="4206875"/>
          <p14:tracePt t="203741" x="5689600" y="4289425"/>
          <p14:tracePt t="203757" x="5727700" y="4346575"/>
          <p14:tracePt t="203774" x="5765800" y="4387850"/>
          <p14:tracePt t="203791" x="5829300" y="4457700"/>
          <p14:tracePt t="203808" x="5870575" y="4489450"/>
          <p14:tracePt t="203825" x="5908675" y="4514850"/>
          <p14:tracePt t="203827" x="5934075" y="4521200"/>
          <p14:tracePt t="203842" x="5972175" y="4540250"/>
          <p14:tracePt t="203858" x="6016625" y="4540250"/>
          <p14:tracePt t="203876" x="6076950" y="4540250"/>
          <p14:tracePt t="203891" x="6099175" y="4540250"/>
          <p14:tracePt t="203908" x="6124575" y="4540250"/>
          <p14:tracePt t="203924" x="6134100" y="4540250"/>
          <p14:tracePt t="203941" x="6143625" y="4540250"/>
          <p14:tracePt t="203961" x="6143625" y="4533900"/>
          <p14:tracePt t="203974" x="6146800" y="4527550"/>
          <p14:tracePt t="203991" x="6153150" y="4464050"/>
          <p14:tracePt t="204007" x="6153150" y="4397375"/>
          <p14:tracePt t="204025" x="6178550" y="4251325"/>
          <p14:tracePt t="204041" x="6197600" y="4102100"/>
          <p14:tracePt t="204058" x="6223000" y="3937000"/>
          <p14:tracePt t="204075" x="6264275" y="3790950"/>
          <p14:tracePt t="204091" x="6289675" y="3705225"/>
          <p14:tracePt t="204108" x="6311900" y="3619500"/>
          <p14:tracePt t="204125" x="6353175" y="3482975"/>
          <p14:tracePt t="204141" x="6365875" y="3435350"/>
          <p14:tracePt t="204158" x="6372225" y="3390900"/>
          <p14:tracePt t="204175" x="6372225" y="3330575"/>
          <p14:tracePt t="204191" x="6362700" y="3267075"/>
          <p14:tracePt t="204208" x="6346825" y="3190875"/>
          <p14:tracePt t="204224" x="6318250" y="3098800"/>
          <p14:tracePt t="204241" x="6305550" y="3044825"/>
          <p14:tracePt t="204258" x="6292850" y="2997200"/>
          <p14:tracePt t="204274" x="6264275" y="2924175"/>
          <p14:tracePt t="204291" x="6251575" y="2886075"/>
          <p14:tracePt t="204308" x="6238875" y="2857500"/>
          <p14:tracePt t="204324" x="6223000" y="2835275"/>
          <p14:tracePt t="204341" x="6213475" y="2819400"/>
          <p14:tracePt t="204358" x="6197600" y="2813050"/>
          <p14:tracePt t="204374" x="6172200" y="2813050"/>
          <p14:tracePt t="204391" x="6134100" y="2813050"/>
          <p14:tracePt t="204408" x="6096000" y="2816225"/>
          <p14:tracePt t="204424" x="6032500" y="2854325"/>
          <p14:tracePt t="204440" x="5984875" y="2882900"/>
          <p14:tracePt t="204457" x="5937250" y="2914650"/>
          <p14:tracePt t="204474" x="5867400" y="2978150"/>
          <p14:tracePt t="204491" x="5800725" y="3060700"/>
          <p14:tracePt t="204508" x="5756275" y="3130550"/>
          <p14:tracePt t="204524" x="5702300" y="3219450"/>
          <p14:tracePt t="204541" x="5686425" y="3251200"/>
          <p14:tracePt t="204558" x="5673725" y="3279775"/>
          <p14:tracePt t="204574" x="5648325" y="3336925"/>
          <p14:tracePt t="204591" x="5641975" y="3390900"/>
          <p14:tracePt t="204608" x="5641975" y="3460750"/>
          <p14:tracePt t="204624" x="5641975" y="3568700"/>
          <p14:tracePt t="204641" x="5641975" y="3629025"/>
          <p14:tracePt t="204658" x="5641975" y="3708400"/>
          <p14:tracePt t="204658" x="5648325" y="3765550"/>
          <p14:tracePt t="204674" x="5670550" y="3876675"/>
          <p14:tracePt t="204691" x="5686425" y="3959225"/>
          <p14:tracePt t="204708" x="5708650" y="4073525"/>
          <p14:tracePt t="204724" x="5734050" y="4159250"/>
          <p14:tracePt t="204741" x="5775325" y="4248150"/>
          <p14:tracePt t="204758" x="5819775" y="4352925"/>
          <p14:tracePt t="204774" x="5857875" y="4422775"/>
          <p14:tracePt t="204792" x="5895975" y="4489450"/>
          <p14:tracePt t="204808" x="6000750" y="4603750"/>
          <p14:tracePt t="204824" x="6096000" y="4683125"/>
          <p14:tracePt t="204842" x="6169025" y="4746625"/>
          <p14:tracePt t="204858" x="6267450" y="4806950"/>
          <p14:tracePt t="204875" x="6353175" y="4832350"/>
          <p14:tracePt t="204891" x="6435725" y="4838700"/>
          <p14:tracePt t="204908" x="6569075" y="4826000"/>
          <p14:tracePt t="204924" x="6623050" y="4797425"/>
          <p14:tracePt t="204941" x="6692900" y="4759325"/>
          <p14:tracePt t="204958" x="6781800" y="4702175"/>
          <p14:tracePt t="204974" x="6829425" y="4673600"/>
          <p14:tracePt t="204991" x="6851650" y="4651375"/>
          <p14:tracePt t="205007" x="6899275" y="4584700"/>
          <p14:tracePt t="205024" x="6921500" y="4530725"/>
          <p14:tracePt t="205041" x="6934200" y="4454525"/>
          <p14:tracePt t="205057" x="6934200" y="4337050"/>
          <p14:tracePt t="205074" x="6934200" y="4267200"/>
          <p14:tracePt t="205090" x="6934200" y="4152900"/>
          <p14:tracePt t="205108" x="6934200" y="3959225"/>
          <p14:tracePt t="205124" x="6943725" y="3851275"/>
          <p14:tracePt t="205141" x="6950075" y="3759200"/>
          <p14:tracePt t="205157" x="6950075" y="3619500"/>
          <p14:tracePt t="205174" x="6950075" y="3546475"/>
          <p14:tracePt t="205191" x="6940550" y="3482975"/>
          <p14:tracePt t="205208" x="6911975" y="3390900"/>
          <p14:tracePt t="205224" x="6873875" y="3314700"/>
          <p14:tracePt t="205241" x="6823075" y="3222625"/>
          <p14:tracePt t="205258" x="6769100" y="3114675"/>
          <p14:tracePt t="205274" x="6737350" y="3038475"/>
          <p14:tracePt t="205291" x="6699250" y="2959100"/>
          <p14:tracePt t="205291" x="6683375" y="2911475"/>
          <p14:tracePt t="205307" x="6661150" y="2844800"/>
          <p14:tracePt t="205324" x="6626225" y="2797175"/>
          <p14:tracePt t="205342" x="6607175" y="2755900"/>
          <p14:tracePt t="205357" x="6591300" y="2743200"/>
          <p14:tracePt t="205374" x="6569075" y="2727325"/>
          <p14:tracePt t="205391" x="6527800" y="2708275"/>
          <p14:tracePt t="205407" x="6489700" y="2695575"/>
          <p14:tracePt t="205424" x="6445250" y="2695575"/>
          <p14:tracePt t="205441" x="6359525" y="2695575"/>
          <p14:tracePt t="205457" x="6299200" y="2695575"/>
          <p14:tracePt t="205474" x="6238875" y="2695575"/>
          <p14:tracePt t="205491" x="6169025" y="2695575"/>
          <p14:tracePt t="205507" x="6124575" y="2705100"/>
          <p14:tracePt t="205524" x="6080125" y="2717800"/>
          <p14:tracePt t="205540" x="5978525" y="2787650"/>
          <p14:tracePt t="205557" x="5908675" y="2841625"/>
          <p14:tracePt t="205574" x="5838825" y="2889250"/>
          <p14:tracePt t="205591" x="5746750" y="2971800"/>
          <p14:tracePt t="205607" x="5670550" y="3057525"/>
          <p14:tracePt t="205624" x="5594350" y="3159125"/>
          <p14:tracePt t="205641" x="5530850" y="3267075"/>
          <p14:tracePt t="205658" x="5495925" y="3317875"/>
          <p14:tracePt t="205674" x="5467350" y="3384550"/>
          <p14:tracePt t="205691" x="5435600" y="3495675"/>
          <p14:tracePt t="205707" x="5422900" y="3581400"/>
          <p14:tracePt t="205724" x="5413375" y="3638550"/>
          <p14:tracePt t="205741" x="5413375" y="3698875"/>
          <p14:tracePt t="205757" x="5413375" y="3743325"/>
          <p14:tracePt t="205774" x="5413375" y="3803650"/>
          <p14:tracePt t="205791" x="5426075" y="3892550"/>
          <p14:tracePt t="205808" x="5438775" y="3946525"/>
          <p14:tracePt t="205824" x="5457825" y="3984625"/>
          <p14:tracePt t="205841" x="5476875" y="4041775"/>
          <p14:tracePt t="205857" x="5489575" y="4070350"/>
          <p14:tracePt t="205874" x="5502275" y="4108450"/>
          <p14:tracePt t="205891" x="5534025" y="4165600"/>
          <p14:tracePt t="205907" x="5553075" y="4206875"/>
          <p14:tracePt t="205925" x="5584825" y="4257675"/>
          <p14:tracePt t="205941" x="5610225" y="4279900"/>
          <p14:tracePt t="205957" x="5619750" y="4298950"/>
          <p14:tracePt t="205974" x="5635625" y="4308475"/>
          <p14:tracePt t="205975" x="5641975" y="4318000"/>
          <p14:tracePt t="205991" x="5645150" y="4330700"/>
          <p14:tracePt t="206007" x="5651500" y="4340225"/>
          <p14:tracePt t="206060" x="5648325" y="4343400"/>
          <p14:tracePt t="206067" x="5645150" y="4343400"/>
          <p14:tracePt t="206075" x="5638800" y="4343400"/>
          <p14:tracePt t="206091" x="5622925" y="4352925"/>
          <p14:tracePt t="206107" x="5619750" y="4359275"/>
          <p14:tracePt t="207733" x="5540375" y="4359275"/>
          <p14:tracePt t="207739" x="5426075" y="4359275"/>
          <p14:tracePt t="207747" x="5289550" y="4359275"/>
          <p14:tracePt t="207757" x="5073650" y="4371975"/>
          <p14:tracePt t="207778" x="4375150" y="4425950"/>
          <p14:tracePt t="207795" x="3806825" y="4543425"/>
          <p14:tracePt t="207815" x="3089275" y="4810125"/>
          <p14:tracePt t="207842" x="2409825" y="5064125"/>
          <p14:tracePt t="207876" x="2076450" y="5197475"/>
          <p14:tracePt t="207891" x="2028825" y="5216525"/>
          <p14:tracePt t="207907" x="2012950" y="5229225"/>
          <p14:tracePt t="207925" x="1990725" y="5238750"/>
          <p14:tracePt t="207953" x="1993900" y="5245100"/>
          <p14:tracePt t="207960" x="2009775" y="5245100"/>
          <p14:tracePt t="207974" x="2054225" y="5257800"/>
          <p14:tracePt t="207990" x="2120900" y="5280025"/>
          <p14:tracePt t="208007" x="2184400" y="5292725"/>
          <p14:tracePt t="208024" x="2241550" y="5311775"/>
          <p14:tracePt t="208040" x="2251075" y="5321300"/>
          <p14:tracePt t="208057" x="2260600" y="5337175"/>
          <p14:tracePt t="208075" x="2273300" y="5353050"/>
          <p14:tracePt t="208090" x="2263775" y="5362575"/>
          <p14:tracePt t="208107" x="2254250" y="5372100"/>
          <p14:tracePt t="208124" x="2219325" y="5394325"/>
          <p14:tracePt t="208140" x="2174875" y="5419725"/>
          <p14:tracePt t="208157" x="2136775" y="5432425"/>
          <p14:tracePt t="208175" x="2101850" y="5451475"/>
          <p14:tracePt t="208191" x="2085975" y="5451475"/>
          <p14:tracePt t="208207" x="2079625" y="5451475"/>
          <p14:tracePt t="208224" x="2124075" y="5410200"/>
          <p14:tracePt t="208240" x="2282825" y="5308600"/>
          <p14:tracePt t="208257" x="2590800" y="5159375"/>
          <p14:tracePt t="208275" x="3168650" y="5006975"/>
          <p14:tracePt t="208291" x="3559175" y="4968875"/>
          <p14:tracePt t="208309" x="4038600" y="4975225"/>
          <p14:tracePt t="208325" x="4276725" y="5013325"/>
          <p14:tracePt t="208341" x="4486275" y="5070475"/>
          <p14:tracePt t="208357" x="4635500" y="5153025"/>
          <p14:tracePt t="208374" x="4765675" y="5245100"/>
          <p14:tracePt t="208390" x="4819650" y="5308600"/>
          <p14:tracePt t="208407" x="4851400" y="5397500"/>
          <p14:tracePt t="208424" x="4860925" y="5495925"/>
          <p14:tracePt t="208441" x="4845050" y="5549900"/>
          <p14:tracePt t="208457" x="4810125" y="5588000"/>
          <p14:tracePt t="208474" x="4683125" y="5635625"/>
          <p14:tracePt t="208490" x="4600575" y="5632450"/>
          <p14:tracePt t="208507" x="4524375" y="5610225"/>
          <p14:tracePt t="208508" x="4486275" y="5584825"/>
          <p14:tracePt t="208524" x="4391025" y="5518150"/>
          <p14:tracePt t="208540" x="4276725" y="5438775"/>
          <p14:tracePt t="208557" x="4152900" y="5359400"/>
          <p14:tracePt t="208558" x="4079875" y="5330825"/>
          <p14:tracePt t="208574" x="3879850" y="5254625"/>
          <p14:tracePt t="208590" x="3683000" y="5197475"/>
          <p14:tracePt t="208608" x="3429000" y="5172075"/>
          <p14:tracePt t="208624" x="3302000" y="5172075"/>
          <p14:tracePt t="208640" x="3232150" y="5172075"/>
          <p14:tracePt t="208657" x="3190875" y="5175250"/>
          <p14:tracePt t="208674" x="3175000" y="5175250"/>
          <p14:tracePt t="208690" x="3165475" y="5175250"/>
          <p14:tracePt t="208708" x="3159125" y="5175250"/>
          <p14:tracePt t="208724" x="3165475" y="5175250"/>
          <p14:tracePt t="208740" x="3194050" y="5175250"/>
          <p14:tracePt t="208757" x="3228975" y="5172075"/>
          <p14:tracePt t="208773" x="3251200" y="5172075"/>
          <p14:tracePt t="208790" x="3260725" y="5172075"/>
          <p14:tracePt t="208808" x="3276600" y="5172075"/>
          <p14:tracePt t="208824" x="3276600" y="5165725"/>
          <p14:tracePt t="208841" x="3279775" y="5156200"/>
          <p14:tracePt t="208857" x="3289300" y="5133975"/>
          <p14:tracePt t="208874" x="3289300" y="5111750"/>
          <p14:tracePt t="208890" x="3295650" y="5102225"/>
          <p14:tracePt t="208907" x="3295650" y="5070475"/>
          <p14:tracePt t="208924" x="3295650" y="5054600"/>
          <p14:tracePt t="208940" x="3295650" y="5041900"/>
          <p14:tracePt t="208957" x="3292475" y="5013325"/>
          <p14:tracePt t="208974" x="3276600" y="4997450"/>
          <p14:tracePt t="208990" x="3267075" y="4981575"/>
          <p14:tracePt t="209008" x="3251200" y="4962525"/>
          <p14:tracePt t="209025" x="3248025" y="4953000"/>
          <p14:tracePt t="209041" x="3241675" y="4943475"/>
          <p14:tracePt t="209058" x="3228975" y="4943475"/>
          <p14:tracePt t="209075" x="3222625" y="4937125"/>
          <p14:tracePt t="209091" x="3213100" y="4933950"/>
          <p14:tracePt t="209107" x="3206750" y="4933950"/>
          <p14:tracePt t="209124" x="3197225" y="4933950"/>
          <p14:tracePt t="209140" x="3184525" y="4933950"/>
          <p14:tracePt t="209157" x="3168650" y="4933950"/>
          <p14:tracePt t="209174" x="3159125" y="4933950"/>
          <p14:tracePt t="209190" x="3149600" y="4933950"/>
          <p14:tracePt t="209191" x="3143250" y="4933950"/>
          <p14:tracePt t="209207" x="3127375" y="4933950"/>
          <p14:tracePt t="209224" x="3117850" y="4933950"/>
          <p14:tracePt t="209240" x="3108325" y="4933950"/>
          <p14:tracePt t="209241" x="3105150" y="4933950"/>
          <p14:tracePt t="209257" x="3095625" y="4933950"/>
          <p14:tracePt t="209274" x="3079750" y="4933950"/>
          <p14:tracePt t="209291" x="3079750" y="4918075"/>
          <p14:tracePt t="209307" x="3079750" y="4902200"/>
          <p14:tracePt t="209324" x="3079750" y="4879975"/>
          <p14:tracePt t="209341" x="3079750" y="4854575"/>
          <p14:tracePt t="209357" x="3079750" y="4845050"/>
          <p14:tracePt t="209374" x="3079750" y="4832350"/>
          <p14:tracePt t="209391" x="3079750" y="4813300"/>
          <p14:tracePt t="209407" x="3079750" y="4810125"/>
          <p14:tracePt t="209462" x="3086100" y="4810125"/>
          <p14:tracePt t="209469" x="3092450" y="4810125"/>
          <p14:tracePt t="209476" x="3095625" y="4810125"/>
          <p14:tracePt t="209490" x="3105150" y="4810125"/>
          <p14:tracePt t="209507" x="3117850" y="4826000"/>
          <p14:tracePt t="209524" x="3117850" y="4835525"/>
          <p14:tracePt t="209540" x="3117850" y="4851400"/>
          <p14:tracePt t="209557" x="3117850" y="4860925"/>
          <p14:tracePt t="209574" x="3117850" y="4876800"/>
          <p14:tracePt t="209590" x="3121025" y="4889500"/>
          <p14:tracePt t="209607" x="3127375" y="4899025"/>
          <p14:tracePt t="209624" x="3127375" y="4908550"/>
          <p14:tracePt t="209641" x="3127375" y="4930775"/>
          <p14:tracePt t="209657" x="3127375" y="4933950"/>
          <p14:tracePt t="209719" x="3127375" y="4927600"/>
          <p14:tracePt t="209726" x="3127375" y="4918075"/>
          <p14:tracePt t="209740" x="3127375" y="4908550"/>
          <p14:tracePt t="209757" x="3127375" y="4899025"/>
          <p14:tracePt t="209774" x="3127375" y="4883150"/>
          <p14:tracePt t="209790" x="3127375" y="4867275"/>
          <p14:tracePt t="209807" x="3127375" y="4857750"/>
          <p14:tracePt t="209824" x="3127375" y="4848225"/>
          <p14:tracePt t="210038" x="3127375" y="4851400"/>
          <p14:tracePt t="210046" x="3127375" y="4854575"/>
          <p14:tracePt t="210057" x="3127375" y="4860925"/>
          <p14:tracePt t="210074" x="3127375" y="4870450"/>
          <p14:tracePt t="210124" x="3127375" y="4864100"/>
          <p14:tracePt t="210130" x="3127375" y="4857750"/>
          <p14:tracePt t="210140" x="3127375" y="4854575"/>
          <p14:tracePt t="210157" x="3127375" y="4841875"/>
          <p14:tracePt t="210173" x="3127375" y="4822825"/>
          <p14:tracePt t="210190" x="3127375" y="4806950"/>
          <p14:tracePt t="210207" x="3127375" y="4797425"/>
          <p14:tracePt t="210224" x="3127375" y="4784725"/>
          <p14:tracePt t="210240" x="3127375" y="4775200"/>
          <p14:tracePt t="210257" x="3127375" y="4762500"/>
          <p14:tracePt t="210352" x="3127375" y="4772025"/>
          <p14:tracePt t="210358" x="3127375" y="4775200"/>
          <p14:tracePt t="210366" x="3127375" y="4781550"/>
          <p14:tracePt t="210374" x="3127375" y="4784725"/>
          <p14:tracePt t="210390" x="3127375" y="4794250"/>
          <p14:tracePt t="210407" x="3127375" y="4806950"/>
          <p14:tracePt t="210408" x="3127375" y="4810125"/>
          <p14:tracePt t="210424" x="3127375" y="4826000"/>
          <p14:tracePt t="210440" x="3127375" y="4835525"/>
          <p14:tracePt t="210457" x="3127375" y="4851400"/>
          <p14:tracePt t="210474" x="3127375" y="4860925"/>
          <p14:tracePt t="210550" x="3127375" y="4857750"/>
          <p14:tracePt t="210557" x="3127375" y="4854575"/>
          <p14:tracePt t="210565" x="3127375" y="4848225"/>
          <p14:tracePt t="210574" x="3127375" y="4841875"/>
          <p14:tracePt t="210591" x="3127375" y="4832350"/>
          <p14:tracePt t="210608" x="3127375" y="4813300"/>
          <p14:tracePt t="210623" x="3127375" y="4803775"/>
          <p14:tracePt t="210640" x="3127375" y="4794250"/>
          <p14:tracePt t="210657" x="3127375" y="4787900"/>
          <p14:tracePt t="210849" x="3127375" y="4791075"/>
          <p14:tracePt t="210856" x="3127375" y="4794250"/>
          <p14:tracePt t="210863" x="3127375" y="4800600"/>
          <p14:tracePt t="210874" x="3127375" y="4806950"/>
          <p14:tracePt t="214309" x="3130550" y="4791075"/>
          <p14:tracePt t="214315" x="3143250" y="4772025"/>
          <p14:tracePt t="214324" x="3159125" y="4746625"/>
          <p14:tracePt t="214340" x="3213100" y="4711700"/>
          <p14:tracePt t="214358" x="3311525" y="4651375"/>
          <p14:tracePt t="214373" x="3349625" y="4638675"/>
          <p14:tracePt t="214408" x="3394075" y="4638675"/>
          <p14:tracePt t="214443" x="3394075" y="4645025"/>
          <p14:tracePt t="214458" x="3394075" y="4654550"/>
          <p14:tracePt t="214474" x="3394075" y="4670425"/>
          <p14:tracePt t="214490" x="3394075" y="4679950"/>
          <p14:tracePt t="214507" x="3394075" y="4692650"/>
          <p14:tracePt t="214523" x="3394075" y="4699000"/>
          <p14:tracePt t="214540" x="3384550" y="4699000"/>
          <p14:tracePt t="214557" x="3371850" y="4699000"/>
          <p14:tracePt t="214573" x="3362325" y="4699000"/>
          <p14:tracePt t="214590" x="3352800" y="4699000"/>
          <p14:tracePt t="214607" x="3330575" y="4699000"/>
          <p14:tracePt t="214628" x="3330575" y="4695825"/>
          <p14:tracePt t="214640" x="3330575" y="4692650"/>
          <p14:tracePt t="214656" x="3330575" y="4683125"/>
          <p14:tracePt t="214673" x="3330575" y="4673600"/>
          <p14:tracePt t="214756" x="3333750" y="4673600"/>
          <p14:tracePt t="214770" x="3343275" y="4673600"/>
          <p14:tracePt t="214777" x="3349625" y="4673600"/>
          <p14:tracePt t="214790" x="3349625" y="4679950"/>
          <p14:tracePt t="214807" x="3352800" y="4692650"/>
          <p14:tracePt t="214823" x="3352800" y="4702175"/>
          <p14:tracePt t="214840" x="3352800" y="4718050"/>
          <p14:tracePt t="214856" x="3352800" y="4733925"/>
          <p14:tracePt t="214873" x="3359150" y="4743450"/>
          <p14:tracePt t="214890" x="3359150" y="4752975"/>
          <p14:tracePt t="214907" x="3359150" y="4765675"/>
          <p14:tracePt t="214923" x="3359150" y="4778375"/>
          <p14:tracePt t="214998" x="3359150" y="4775200"/>
          <p14:tracePt t="215006" x="3359150" y="4768850"/>
          <p14:tracePt t="215013" x="3359150" y="4765675"/>
          <p14:tracePt t="215023" x="3359150" y="4759325"/>
          <p14:tracePt t="215041" x="3359150" y="4746625"/>
          <p14:tracePt t="215057" x="3359150" y="4737100"/>
          <p14:tracePt t="215074" x="3359150" y="4727575"/>
          <p14:tracePt t="215090" x="3355975" y="4705350"/>
          <p14:tracePt t="215106" x="3352800" y="4695825"/>
          <p14:tracePt t="215124" x="3336925" y="4686300"/>
          <p14:tracePt t="215140" x="3321050" y="4676775"/>
          <p14:tracePt t="215161" x="3317875" y="4676775"/>
          <p14:tracePt t="215174" x="3311525" y="4676775"/>
          <p14:tracePt t="215190" x="3295650" y="4676775"/>
          <p14:tracePt t="215206" x="3282950" y="4676775"/>
          <p14:tracePt t="215223" x="3267075" y="4689475"/>
          <p14:tracePt t="215239" x="3222625" y="4705350"/>
          <p14:tracePt t="215256" x="3200400" y="4724400"/>
          <p14:tracePt t="215273" x="3168650" y="4730750"/>
          <p14:tracePt t="215290" x="3114675" y="4730750"/>
          <p14:tracePt t="215306" x="3092450" y="4730750"/>
          <p14:tracePt t="215323" x="3063875" y="4730750"/>
          <p14:tracePt t="215339" x="3032125" y="4730750"/>
          <p14:tracePt t="215356" x="3022600" y="4730750"/>
          <p14:tracePt t="215373" x="3006725" y="4730750"/>
          <p14:tracePt t="215389" x="2990850" y="4730750"/>
          <p14:tracePt t="215407" x="2981325" y="4730750"/>
          <p14:tracePt t="215424" x="2971800" y="4730750"/>
          <p14:tracePt t="215504" x="2971800" y="4737100"/>
          <p14:tracePt t="215517" x="2971800" y="4740275"/>
          <p14:tracePt t="215524" x="2971800" y="4746625"/>
          <p14:tracePt t="215540" x="2971800" y="4756150"/>
          <p14:tracePt t="215556" x="2978150" y="4765675"/>
          <p14:tracePt t="215574" x="2994025" y="4778375"/>
          <p14:tracePt t="215589" x="3009900" y="4791075"/>
          <p14:tracePt t="215607" x="3038475" y="4800600"/>
          <p14:tracePt t="215624" x="3082925" y="4826000"/>
          <p14:tracePt t="215640" x="3098800" y="4835525"/>
          <p14:tracePt t="215656" x="3121025" y="4841875"/>
          <p14:tracePt t="215674" x="3152775" y="4841875"/>
          <p14:tracePt t="215689" x="3162300" y="4841875"/>
          <p14:tracePt t="215706" x="3171825" y="4841875"/>
          <p14:tracePt t="215724" x="3187700" y="4841875"/>
          <p14:tracePt t="215845" x="3187700" y="4835525"/>
          <p14:tracePt t="215852" x="3187700" y="4826000"/>
          <p14:tracePt t="215859" x="3187700" y="4806950"/>
          <p14:tracePt t="215873" x="3187700" y="4784725"/>
          <p14:tracePt t="215890" x="3187700" y="4756150"/>
          <p14:tracePt t="215907" x="3197225" y="4733925"/>
          <p14:tracePt t="215923" x="3216275" y="4705350"/>
          <p14:tracePt t="215940" x="3232150" y="4692650"/>
          <p14:tracePt t="215956" x="3241675" y="4683125"/>
          <p14:tracePt t="215973" x="3254375" y="4670425"/>
          <p14:tracePt t="215990" x="3263900" y="4654550"/>
          <p14:tracePt t="216007" x="3292475" y="4641850"/>
          <p14:tracePt t="216024" x="3349625" y="4622800"/>
          <p14:tracePt t="216040" x="3375025" y="4613275"/>
          <p14:tracePt t="216057" x="3403600" y="4613275"/>
          <p14:tracePt t="216073" x="3419475" y="4613275"/>
          <p14:tracePt t="216089" x="3429000" y="4613275"/>
          <p14:tracePt t="216106" x="3432175" y="4613275"/>
          <p14:tracePt t="216150" x="3438525" y="4613275"/>
          <p14:tracePt t="216178" x="3441700" y="4613275"/>
          <p14:tracePt t="216185" x="3441700" y="4619625"/>
          <p14:tracePt t="216192" x="3441700" y="4622800"/>
          <p14:tracePt t="216207" x="3441700" y="4629150"/>
          <p14:tracePt t="216222" x="3441700" y="4638675"/>
          <p14:tracePt t="216240" x="3441700" y="4648200"/>
          <p14:tracePt t="216256" x="3441700" y="4667250"/>
          <p14:tracePt t="216273" x="3441700" y="4676775"/>
          <p14:tracePt t="216289" x="3441700" y="4686300"/>
          <p14:tracePt t="216306" x="3441700" y="4695825"/>
          <p14:tracePt t="216322" x="3435350" y="4711700"/>
          <p14:tracePt t="216339" x="3425825" y="4718050"/>
          <p14:tracePt t="216356" x="3409950" y="4727575"/>
          <p14:tracePt t="216356" x="3390900" y="4727575"/>
          <p14:tracePt t="216372" x="3368675" y="4733925"/>
          <p14:tracePt t="216389" x="3333750" y="4733925"/>
          <p14:tracePt t="216406" x="3298825" y="4733925"/>
          <p14:tracePt t="216422" x="3270250" y="4733925"/>
          <p14:tracePt t="216439" x="3260725" y="4733925"/>
          <p14:tracePt t="216456" x="3244850" y="4733925"/>
          <p14:tracePt t="216472" x="3235325" y="4733925"/>
          <p14:tracePt t="216489" x="3219450" y="4733925"/>
          <p14:tracePt t="216507" x="3216275" y="4733925"/>
          <p14:tracePt t="218122" x="3206750" y="4733925"/>
          <p14:tracePt t="218129" x="3194050" y="4733925"/>
          <p14:tracePt t="218140" x="3190875" y="4730750"/>
          <p14:tracePt t="218156" x="3181350" y="4721225"/>
          <p14:tracePt t="218157" x="3175000" y="4718050"/>
          <p14:tracePt t="218173" x="3175000" y="4708525"/>
          <p14:tracePt t="218189" x="3175000" y="4686300"/>
          <p14:tracePt t="218206" x="3175000" y="4676775"/>
          <p14:tracePt t="218239" x="3175000" y="4651375"/>
          <p14:tracePt t="218273" x="3175000" y="4622800"/>
          <p14:tracePt t="218289" x="3175000" y="4613275"/>
          <p14:tracePt t="218307" x="3175000" y="4597400"/>
          <p14:tracePt t="218323" x="3178175" y="4568825"/>
          <p14:tracePt t="218339" x="3181350" y="4556125"/>
          <p14:tracePt t="218357" x="3200400" y="4511675"/>
          <p14:tracePt t="218373" x="3209925" y="4495800"/>
          <p14:tracePt t="218389" x="3216275" y="4467225"/>
          <p14:tracePt t="218407" x="3216275" y="4451350"/>
          <p14:tracePt t="218423" x="3216275" y="4441825"/>
          <p14:tracePt t="218439" x="3216275" y="4432300"/>
          <p14:tracePt t="218456" x="3216275" y="4413250"/>
          <p14:tracePt t="218473" x="3216275" y="4403725"/>
          <p14:tracePt t="218489" x="3216275" y="4397375"/>
          <p14:tracePt t="218520" x="3209925" y="4397375"/>
          <p14:tracePt t="218527" x="3203575" y="4397375"/>
          <p14:tracePt t="218539" x="3200400" y="4397375"/>
          <p14:tracePt t="218556" x="3184525" y="4400550"/>
          <p14:tracePt t="218573" x="3165475" y="4410075"/>
          <p14:tracePt t="218589" x="3140075" y="4435475"/>
          <p14:tracePt t="218607" x="3095625" y="4473575"/>
          <p14:tracePt t="218623" x="3070225" y="4505325"/>
          <p14:tracePt t="218639" x="3044825" y="4533900"/>
          <p14:tracePt t="218656" x="3028950" y="4584700"/>
          <p14:tracePt t="218672" x="3016250" y="4606925"/>
          <p14:tracePt t="218690" x="3003550" y="4645025"/>
          <p14:tracePt t="218706" x="2978150" y="4695825"/>
          <p14:tracePt t="218723" x="2965450" y="4727575"/>
          <p14:tracePt t="218739" x="2952750" y="4772025"/>
          <p14:tracePt t="218756" x="2940050" y="4806950"/>
          <p14:tracePt t="218772" x="2940050" y="4829175"/>
          <p14:tracePt t="218790" x="2940050" y="4857750"/>
          <p14:tracePt t="218806" x="2940050" y="4889500"/>
          <p14:tracePt t="218823" x="2943225" y="4911725"/>
          <p14:tracePt t="218840" x="2959100" y="4933950"/>
          <p14:tracePt t="218856" x="2968625" y="4943475"/>
          <p14:tracePt t="218873" x="2984500" y="4959350"/>
          <p14:tracePt t="218889" x="2994025" y="4968875"/>
          <p14:tracePt t="218906" x="3000375" y="4978400"/>
          <p14:tracePt t="218923" x="3000375" y="4981575"/>
          <p14:tracePt t="219019" x="3003550" y="4981575"/>
          <p14:tracePt t="219039" x="3003550" y="4975225"/>
          <p14:tracePt t="219047" x="3009900" y="4972050"/>
          <p14:tracePt t="219056" x="3009900" y="4965700"/>
          <p14:tracePt t="219072" x="3013075" y="4949825"/>
          <p14:tracePt t="219090" x="3025775" y="4924425"/>
          <p14:tracePt t="219106" x="3035300" y="4914900"/>
          <p14:tracePt t="219123" x="3035300" y="4899025"/>
          <p14:tracePt t="219140" x="3041650" y="4892675"/>
          <p14:tracePt t="219156" x="3044825" y="4892675"/>
          <p14:tracePt t="220784" x="3057525" y="4870450"/>
          <p14:tracePt t="220791" x="3073400" y="4841875"/>
          <p14:tracePt t="220798" x="3095625" y="4791075"/>
          <p14:tracePt t="220806" x="3121025" y="4762500"/>
          <p14:tracePt t="220823" x="3140075" y="4721225"/>
          <p14:tracePt t="220839" x="3149600" y="4711700"/>
          <p14:tracePt t="220856" x="3162300" y="4702175"/>
          <p14:tracePt t="220891" x="3194050" y="4708525"/>
          <p14:tracePt t="220923" x="3213100" y="4727575"/>
          <p14:tracePt t="220940" x="3235325" y="4762500"/>
          <p14:tracePt t="220956" x="3248025" y="4794250"/>
          <p14:tracePt t="220972" x="3254375" y="4838700"/>
          <p14:tracePt t="220990" x="3254375" y="4879975"/>
          <p14:tracePt t="221006" x="3254375" y="4902200"/>
          <p14:tracePt t="221023" x="3254375" y="4911725"/>
          <p14:tracePt t="221039" x="3254375" y="4924425"/>
          <p14:tracePt t="221068" x="3254375" y="4914900"/>
          <p14:tracePt t="221076" x="3260725" y="4902200"/>
          <p14:tracePt t="221090" x="3267075" y="4879975"/>
          <p14:tracePt t="221106" x="3267075" y="4857750"/>
          <p14:tracePt t="221123" x="3267075" y="4835525"/>
          <p14:tracePt t="221139" x="3273425" y="4781550"/>
          <p14:tracePt t="221156" x="3286125" y="4733925"/>
          <p14:tracePt t="221173" x="3292475" y="4689475"/>
          <p14:tracePt t="221190" x="3305175" y="4625975"/>
          <p14:tracePt t="221207" x="3305175" y="4591050"/>
          <p14:tracePt t="221223" x="3305175" y="4568825"/>
          <p14:tracePt t="221239" x="3305175" y="4546600"/>
          <p14:tracePt t="221256" x="3305175" y="4537075"/>
          <p14:tracePt t="221367" x="3305175" y="4540250"/>
          <p14:tracePt t="221374" x="3305175" y="4543425"/>
          <p14:tracePt t="221381" x="3305175" y="4549775"/>
          <p14:tracePt t="221389" x="3305175" y="4552950"/>
          <p14:tracePt t="221406" x="3305175" y="4581525"/>
          <p14:tracePt t="221422" x="3305175" y="4603750"/>
          <p14:tracePt t="221439" x="3305175" y="4645025"/>
          <p14:tracePt t="221456" x="3305175" y="4664075"/>
          <p14:tracePt t="221473" x="3305175" y="4705350"/>
          <p14:tracePt t="221489" x="3305175" y="4714875"/>
          <p14:tracePt t="221506" x="3305175" y="4730750"/>
          <p14:tracePt t="221523" x="3305175" y="4746625"/>
          <p14:tracePt t="221539" x="3305175" y="4756150"/>
          <p14:tracePt t="221556" x="3305175" y="4765675"/>
          <p14:tracePt t="221573" x="3305175" y="4784725"/>
          <p14:tracePt t="221589" x="3298825" y="4784725"/>
          <p14:tracePt t="221606" x="3282950" y="4784725"/>
          <p14:tracePt t="221622" x="3273425" y="4784725"/>
          <p14:tracePt t="221639" x="3270250" y="4784725"/>
          <p14:tracePt t="221656" x="3270250" y="4772025"/>
          <p14:tracePt t="221673" x="3270250" y="4746625"/>
          <p14:tracePt t="221689" x="3270250" y="4718050"/>
          <p14:tracePt t="221706" x="3270250" y="4695825"/>
          <p14:tracePt t="221723" x="3270250" y="4673600"/>
          <p14:tracePt t="221739" x="3270250" y="4654550"/>
          <p14:tracePt t="221756" x="3270250" y="4645025"/>
          <p14:tracePt t="221773" x="3270250" y="4629150"/>
          <p14:tracePt t="221851" x="3270250" y="4632325"/>
          <p14:tracePt t="221858" x="3270250" y="4635500"/>
          <p14:tracePt t="221865" x="3270250" y="4641850"/>
          <p14:tracePt t="221872" x="3270250" y="4645025"/>
          <p14:tracePt t="221890" x="3270250" y="4654550"/>
          <p14:tracePt t="221906" x="3270250" y="4676775"/>
          <p14:tracePt t="221922" x="3270250" y="4708525"/>
          <p14:tracePt t="221939" x="3270250" y="4730750"/>
          <p14:tracePt t="221956" x="3270250" y="4746625"/>
          <p14:tracePt t="221973" x="3270250" y="4759325"/>
          <p14:tracePt t="221989" x="3270250" y="4775200"/>
          <p14:tracePt t="222006" x="3270250" y="4784725"/>
          <p14:tracePt t="222022" x="3270250" y="4800600"/>
          <p14:tracePt t="222039" x="3270250" y="4816475"/>
          <p14:tracePt t="222057" x="3270250" y="4826000"/>
          <p14:tracePt t="222058" x="3270250" y="4829175"/>
          <p14:tracePt t="222073" x="3270250" y="4838700"/>
          <p14:tracePt t="222090" x="3270250" y="4848225"/>
          <p14:tracePt t="222106" x="3270250" y="4860925"/>
          <p14:tracePt t="222107" x="3270250" y="4870450"/>
          <p14:tracePt t="222123" x="3270250" y="4879975"/>
          <p14:tracePt t="227253" x="3190875" y="4854575"/>
          <p14:tracePt t="227260" x="3082925" y="4816475"/>
          <p14:tracePt t="227273" x="2987675" y="4768850"/>
          <p14:tracePt t="227290" x="2717800" y="4673600"/>
          <p14:tracePt t="227305" x="2606675" y="4613275"/>
          <p14:tracePt t="227330" x="2501900" y="4537075"/>
          <p14:tracePt t="227355" x="2460625" y="4384675"/>
          <p14:tracePt t="227390" x="2625725" y="4168775"/>
          <p14:tracePt t="227409" x="2806700" y="4025900"/>
          <p14:tracePt t="227424" x="2930525" y="3946525"/>
          <p14:tracePt t="227439" x="3009900" y="3898900"/>
          <p14:tracePt t="227455" x="3070225" y="3860800"/>
          <p14:tracePt t="227472" x="3114675" y="3841750"/>
          <p14:tracePt t="227473" x="3127375" y="3835400"/>
          <p14:tracePt t="227489" x="3159125" y="3822700"/>
          <p14:tracePt t="227505" x="3168650" y="3806825"/>
          <p14:tracePt t="227522" x="3171825" y="3797300"/>
          <p14:tracePt t="227523" x="3171825" y="3790950"/>
          <p14:tracePt t="227539" x="3171825" y="3781425"/>
          <p14:tracePt t="227556" x="3165475" y="3771900"/>
          <p14:tracePt t="227573" x="3130550" y="3749675"/>
          <p14:tracePt t="227589" x="3095625" y="3736975"/>
          <p14:tracePt t="227605" x="3041650" y="3730625"/>
          <p14:tracePt t="227623" x="2981325" y="3730625"/>
          <p14:tracePt t="227638" x="2943225" y="3733800"/>
          <p14:tracePt t="227655" x="2921000" y="3746500"/>
          <p14:tracePt t="227672" x="2876550" y="3778250"/>
          <p14:tracePt t="227688" x="2851150" y="3800475"/>
          <p14:tracePt t="227705" x="2819400" y="3832225"/>
          <p14:tracePt t="227722" x="2784475" y="3857625"/>
          <p14:tracePt t="227738" x="2774950" y="3873500"/>
          <p14:tracePt t="227755" x="2759075" y="3889375"/>
          <p14:tracePt t="227772" x="2752725" y="3911600"/>
          <p14:tracePt t="227788" x="2752725" y="3921125"/>
          <p14:tracePt t="227805" x="2752725" y="3933825"/>
          <p14:tracePt t="227822" x="2752725" y="3949700"/>
          <p14:tracePt t="227838" x="2746375" y="3959225"/>
          <p14:tracePt t="227855" x="2743200" y="3965575"/>
          <p14:tracePt t="227872" x="2727325" y="3965575"/>
          <p14:tracePt t="227889" x="2711450" y="3965575"/>
          <p14:tracePt t="227905" x="2708275" y="3959225"/>
          <p14:tracePt t="227922" x="2708275" y="3937000"/>
          <p14:tracePt t="227938" x="2708275" y="3911600"/>
          <p14:tracePt t="227955" x="2708275" y="3902075"/>
          <p14:tracePt t="227972" x="2708275" y="3886200"/>
          <p14:tracePt t="227988" x="2711450" y="3870325"/>
          <p14:tracePt t="228005" x="2724150" y="3867150"/>
          <p14:tracePt t="228022" x="2740025" y="3867150"/>
          <p14:tracePt t="228038" x="2749550" y="3867150"/>
          <p14:tracePt t="228055" x="2759075" y="3867150"/>
          <p14:tracePt t="228072" x="2778125" y="3867150"/>
          <p14:tracePt t="228088" x="2790825" y="3867150"/>
          <p14:tracePt t="228105" x="2800350" y="3867150"/>
          <p14:tracePt t="228106" x="2803525" y="3867150"/>
          <p14:tracePt t="228178" x="2797175" y="3873500"/>
          <p14:tracePt t="228185" x="2790825" y="3883025"/>
          <p14:tracePt t="228192" x="2787650" y="3886200"/>
          <p14:tracePt t="228205" x="2774950" y="3892550"/>
          <p14:tracePt t="228222" x="2733675" y="3917950"/>
          <p14:tracePt t="228238" x="2708275" y="3949700"/>
          <p14:tracePt t="228256" x="2657475" y="4000500"/>
          <p14:tracePt t="228272" x="2622550" y="4048125"/>
          <p14:tracePt t="228288" x="2597150" y="4079875"/>
          <p14:tracePt t="228305" x="2552700" y="4146550"/>
          <p14:tracePt t="228322" x="2524125" y="4184650"/>
          <p14:tracePt t="228339" x="2492375" y="4232275"/>
          <p14:tracePt t="228356" x="2454275" y="4292600"/>
          <p14:tracePt t="228372" x="2419350" y="4330700"/>
          <p14:tracePt t="228388" x="2393950" y="4378325"/>
          <p14:tracePt t="228406" x="2368550" y="4419600"/>
          <p14:tracePt t="228422" x="2359025" y="4445000"/>
          <p14:tracePt t="228438" x="2346325" y="4483100"/>
          <p14:tracePt t="228455" x="2346325" y="4543425"/>
          <p14:tracePt t="228472" x="2346325" y="4581525"/>
          <p14:tracePt t="228488" x="2346325" y="4625975"/>
          <p14:tracePt t="228505" x="2362200" y="4673600"/>
          <p14:tracePt t="228522" x="2381250" y="4705350"/>
          <p14:tracePt t="228539" x="2390775" y="4727575"/>
          <p14:tracePt t="228541" x="2397125" y="4746625"/>
          <p14:tracePt t="228555" x="2409825" y="4784725"/>
          <p14:tracePt t="228572" x="2422525" y="4829175"/>
          <p14:tracePt t="228588" x="2441575" y="4876800"/>
          <p14:tracePt t="228605" x="2460625" y="4946650"/>
          <p14:tracePt t="228622" x="2466975" y="4991100"/>
          <p14:tracePt t="228638" x="2482850" y="5035550"/>
          <p14:tracePt t="228655" x="2486025" y="5070475"/>
          <p14:tracePt t="228672" x="2486025" y="5099050"/>
          <p14:tracePt t="228688" x="2486025" y="5121275"/>
          <p14:tracePt t="228705" x="2492375" y="5162550"/>
          <p14:tracePt t="228722" x="2492375" y="5172075"/>
          <p14:tracePt t="228738" x="2492375" y="5181600"/>
          <p14:tracePt t="228739" x="2492375" y="5187950"/>
          <p14:tracePt t="228755" x="2492375" y="5203825"/>
          <p14:tracePt t="228772" x="2492375" y="5213350"/>
          <p14:tracePt t="228788" x="2492375" y="5222875"/>
          <p14:tracePt t="228818" x="2492375" y="5219700"/>
          <p14:tracePt t="228826" x="2492375" y="5216525"/>
          <p14:tracePt t="228839" x="2492375" y="5187950"/>
          <p14:tracePt t="228855" x="2505075" y="5140325"/>
          <p14:tracePt t="228872" x="2514600" y="5060950"/>
          <p14:tracePt t="228889" x="2514600" y="4921250"/>
          <p14:tracePt t="228905" x="2514600" y="4860925"/>
          <p14:tracePt t="228922" x="2514600" y="4791075"/>
          <p14:tracePt t="228939" x="2514600" y="4619625"/>
          <p14:tracePt t="228955" x="2527300" y="4533900"/>
          <p14:tracePt t="228972" x="2536825" y="4483100"/>
          <p14:tracePt t="228989" x="2555875" y="4384675"/>
          <p14:tracePt t="229005" x="2584450" y="4327525"/>
          <p14:tracePt t="229022" x="2616200" y="4260850"/>
          <p14:tracePt t="229039" x="2667000" y="4152900"/>
          <p14:tracePt t="229055" x="2695575" y="4114800"/>
          <p14:tracePt t="229072" x="2727325" y="4073525"/>
          <p14:tracePt t="229088" x="2765425" y="4022725"/>
          <p14:tracePt t="229105" x="2797175" y="3984625"/>
          <p14:tracePt t="229122" x="2832100" y="3937000"/>
          <p14:tracePt t="229138" x="2889250" y="3867150"/>
          <p14:tracePt t="229155" x="2927350" y="3825875"/>
          <p14:tracePt t="229172" x="2959100" y="3800475"/>
          <p14:tracePt t="229189" x="3000375" y="3778250"/>
          <p14:tracePt t="229205" x="3019425" y="3759200"/>
          <p14:tracePt t="229222" x="3028950" y="3749675"/>
          <p14:tracePt t="229239" x="3044825" y="3746500"/>
          <p14:tracePt t="229318" x="3035300" y="3746500"/>
          <p14:tracePt t="229323" x="3032125" y="3746500"/>
          <p14:tracePt t="229339" x="3022600" y="3746500"/>
          <p14:tracePt t="229355" x="3000375" y="3759200"/>
          <p14:tracePt t="229372" x="2968625" y="3775075"/>
          <p14:tracePt t="229388" x="2930525" y="3813175"/>
          <p14:tracePt t="229405" x="2898775" y="3844925"/>
          <p14:tracePt t="229422" x="2867025" y="3870325"/>
          <p14:tracePt t="229423" x="2847975" y="3883025"/>
          <p14:tracePt t="229439" x="2816225" y="3914775"/>
          <p14:tracePt t="229455" x="2778125" y="3940175"/>
          <p14:tracePt t="229472" x="2717800" y="3994150"/>
          <p14:tracePt t="229488" x="2676525" y="4054475"/>
          <p14:tracePt t="229505" x="2619375" y="4124325"/>
          <p14:tracePt t="229522" x="2571750" y="4200525"/>
          <p14:tracePt t="229538" x="2546350" y="4232275"/>
          <p14:tracePt t="229555" x="2527300" y="4264025"/>
          <p14:tracePt t="229572" x="2505075" y="4298950"/>
          <p14:tracePt t="229589" x="2492375" y="4337050"/>
          <p14:tracePt t="229606" x="2479675" y="4381500"/>
          <p14:tracePt t="229623" x="2460625" y="4445000"/>
          <p14:tracePt t="229639" x="2435225" y="4492625"/>
          <p14:tracePt t="229656" x="2419350" y="4537075"/>
          <p14:tracePt t="229673" x="2400300" y="4600575"/>
          <p14:tracePt t="229689" x="2381250" y="4648200"/>
          <p14:tracePt t="229705" x="2368550" y="4692650"/>
          <p14:tracePt t="229721" x="2368550" y="4772025"/>
          <p14:tracePt t="229738" x="2368550" y="4822825"/>
          <p14:tracePt t="229755" x="2368550" y="4860925"/>
          <p14:tracePt t="229772" x="2368550" y="4914900"/>
          <p14:tracePt t="229788" x="2378075" y="4953000"/>
          <p14:tracePt t="229805" x="2397125" y="4991100"/>
          <p14:tracePt t="229822" x="2416175" y="5054600"/>
          <p14:tracePt t="229838" x="2428875" y="5099050"/>
          <p14:tracePt t="229855" x="2441575" y="5143500"/>
          <p14:tracePt t="229872" x="2466975" y="5194300"/>
          <p14:tracePt t="229889" x="2479675" y="5226050"/>
          <p14:tracePt t="229905" x="2492375" y="5248275"/>
          <p14:tracePt t="229921" x="2514600" y="5292725"/>
          <p14:tracePt t="229938" x="2527300" y="5308600"/>
          <p14:tracePt t="229955" x="2527300" y="5324475"/>
          <p14:tracePt t="229972" x="2527300" y="5337175"/>
          <p14:tracePt t="229989" x="2527300" y="5346700"/>
          <p14:tracePt t="230042" x="2527300" y="5330825"/>
          <p14:tracePt t="230049" x="2527300" y="5295900"/>
          <p14:tracePt t="230056" x="2527300" y="5260975"/>
          <p14:tracePt t="230072" x="2527300" y="5133975"/>
          <p14:tracePt t="230089" x="2520950" y="5016500"/>
          <p14:tracePt t="230106" x="2520950" y="4775200"/>
          <p14:tracePt t="230121" x="2520950" y="4651375"/>
          <p14:tracePt t="230138" x="2520950" y="4578350"/>
          <p14:tracePt t="230155" x="2520950" y="4508500"/>
          <p14:tracePt t="230172" x="2524125" y="4413250"/>
          <p14:tracePt t="230188" x="2540000" y="4359275"/>
          <p14:tracePt t="230205" x="2552700" y="4286250"/>
          <p14:tracePt t="230222" x="2562225" y="4254500"/>
          <p14:tracePt t="230238" x="2581275" y="4225925"/>
          <p14:tracePt t="230255" x="2613025" y="4187825"/>
          <p14:tracePt t="230271" x="2654300" y="4140200"/>
          <p14:tracePt t="230289" x="2698750" y="4089400"/>
          <p14:tracePt t="230305" x="2765425" y="4041775"/>
          <p14:tracePt t="230322" x="2806700" y="4010025"/>
          <p14:tracePt t="230338" x="2838450" y="3984625"/>
          <p14:tracePt t="230355" x="2879725" y="3952875"/>
          <p14:tracePt t="230371" x="2911475" y="3940175"/>
          <p14:tracePt t="230388" x="2927350" y="3930650"/>
          <p14:tracePt t="230405" x="2943225" y="3924300"/>
          <p14:tracePt t="230422" x="2946400" y="3924300"/>
          <p14:tracePt t="230506" x="2940050" y="3924300"/>
          <p14:tracePt t="230511" x="2936875" y="3927475"/>
          <p14:tracePt t="230523" x="2930525" y="3930650"/>
          <p14:tracePt t="230539" x="2921000" y="3940175"/>
          <p14:tracePt t="230555" x="2892425" y="3956050"/>
          <p14:tracePt t="230572" x="2870200" y="3981450"/>
          <p14:tracePt t="230588" x="2813050" y="4010025"/>
          <p14:tracePt t="230605" x="2714625" y="4079875"/>
          <p14:tracePt t="230622" x="2654300" y="4121150"/>
          <p14:tracePt t="230639" x="2593975" y="4165600"/>
          <p14:tracePt t="230655" x="2524125" y="4238625"/>
          <p14:tracePt t="230672" x="2486025" y="4298950"/>
          <p14:tracePt t="230688" x="2454275" y="4337050"/>
          <p14:tracePt t="230689" x="2441575" y="4349750"/>
          <p14:tracePt t="230705" x="2428875" y="4378325"/>
          <p14:tracePt t="230721" x="2416175" y="4403725"/>
          <p14:tracePt t="230739" x="2393950" y="4445000"/>
          <p14:tracePt t="230755" x="2387600" y="4467225"/>
          <p14:tracePt t="230772" x="2381250" y="4505325"/>
          <p14:tracePt t="230789" x="2381250" y="4584700"/>
          <p14:tracePt t="230805" x="2374900" y="4645025"/>
          <p14:tracePt t="230822" x="2374900" y="4705350"/>
          <p14:tracePt t="230839" x="2374900" y="4768850"/>
          <p14:tracePt t="230855" x="2374900" y="4813300"/>
          <p14:tracePt t="230872" x="2378075" y="4857750"/>
          <p14:tracePt t="230890" x="2397125" y="4921250"/>
          <p14:tracePt t="230906" x="2416175" y="4965700"/>
          <p14:tracePt t="230922" x="2428875" y="5003800"/>
          <p14:tracePt t="230939" x="2447925" y="5054600"/>
          <p14:tracePt t="230956" x="2460625" y="5076825"/>
          <p14:tracePt t="230972" x="2476500" y="5108575"/>
          <p14:tracePt t="230976" x="2489200" y="5127625"/>
          <p14:tracePt t="230988" x="2511425" y="5165725"/>
          <p14:tracePt t="231005" x="2543175" y="5207000"/>
          <p14:tracePt t="231022" x="2562225" y="5235575"/>
          <p14:tracePt t="231038" x="2590800" y="5280025"/>
          <p14:tracePt t="231055" x="2609850" y="5305425"/>
          <p14:tracePt t="231071" x="2619375" y="5321300"/>
          <p14:tracePt t="231088" x="2635250" y="5340350"/>
          <p14:tracePt t="231105" x="2641600" y="5349875"/>
          <p14:tracePt t="231121" x="2641600" y="5356225"/>
          <p14:tracePt t="231168" x="2641600" y="5353050"/>
          <p14:tracePt t="231174" x="2641600" y="5349875"/>
          <p14:tracePt t="231189" x="2647950" y="5311775"/>
          <p14:tracePt t="231205" x="2647950" y="5251450"/>
          <p14:tracePt t="231222" x="2647950" y="5184775"/>
          <p14:tracePt t="231238" x="2647950" y="4978400"/>
          <p14:tracePt t="231255" x="2647950" y="4860925"/>
          <p14:tracePt t="231273" x="2647950" y="4632325"/>
          <p14:tracePt t="231289" x="2647950" y="4483100"/>
          <p14:tracePt t="231305" x="2641600" y="4391025"/>
          <p14:tracePt t="231321" x="2641600" y="4330700"/>
          <p14:tracePt t="231338" x="2641600" y="4244975"/>
          <p14:tracePt t="231355" x="2641600" y="4194175"/>
          <p14:tracePt t="231371" x="2641600" y="4156075"/>
          <p14:tracePt t="231388" x="2644775" y="4108450"/>
          <p14:tracePt t="231405" x="2663825" y="4083050"/>
          <p14:tracePt t="231421" x="2676525" y="4060825"/>
          <p14:tracePt t="231438" x="2692400" y="4025900"/>
          <p14:tracePt t="231455" x="2720975" y="4000500"/>
          <p14:tracePt t="231472" x="2759075" y="3959225"/>
          <p14:tracePt t="231488" x="2790825" y="3933825"/>
          <p14:tracePt t="231505" x="2822575" y="3902075"/>
          <p14:tracePt t="231522" x="2873375" y="3863975"/>
          <p14:tracePt t="231538" x="2898775" y="3844925"/>
          <p14:tracePt t="231555" x="2914650" y="3835400"/>
          <p14:tracePt t="231572" x="2930525" y="3819525"/>
          <p14:tracePt t="231588" x="2940050" y="3819525"/>
          <p14:tracePt t="231679" x="2936875" y="3819525"/>
          <p14:tracePt t="231686" x="2933700" y="3822700"/>
          <p14:tracePt t="231693" x="2927350" y="3825875"/>
          <p14:tracePt t="231705" x="2924175" y="3832225"/>
          <p14:tracePt t="231721" x="2879725" y="3860800"/>
          <p14:tracePt t="231738" x="2857500" y="3886200"/>
          <p14:tracePt t="231756" x="2816225" y="3911600"/>
          <p14:tracePt t="231772" x="2743200" y="4003675"/>
          <p14:tracePt t="231788" x="2667000" y="4086225"/>
          <p14:tracePt t="231805" x="2622550" y="4156075"/>
          <p14:tracePt t="231822" x="2546350" y="4248150"/>
          <p14:tracePt t="231838" x="2511425" y="4295775"/>
          <p14:tracePt t="231856" x="2486025" y="4352925"/>
          <p14:tracePt t="231857" x="2470150" y="4391025"/>
          <p14:tracePt t="231872" x="2432050" y="4457700"/>
          <p14:tracePt t="231888" x="2409825" y="4524375"/>
          <p14:tracePt t="231905" x="2397125" y="4578350"/>
          <p14:tracePt t="231922" x="2368550" y="4660900"/>
          <p14:tracePt t="231938" x="2368550" y="4711700"/>
          <p14:tracePt t="231955" x="2368550" y="4781550"/>
          <p14:tracePt t="231956" x="2368550" y="4826000"/>
          <p14:tracePt t="231971" x="2368550" y="4899025"/>
          <p14:tracePt t="231988" x="2368550" y="4959350"/>
          <p14:tracePt t="232004" x="2371725" y="4997450"/>
          <p14:tracePt t="232021" x="2397125" y="5076825"/>
          <p14:tracePt t="232038" x="2409825" y="5121275"/>
          <p14:tracePt t="232055" x="2428875" y="5178425"/>
          <p14:tracePt t="232072" x="2428875" y="5207000"/>
          <p14:tracePt t="232088" x="2428875" y="5222875"/>
          <p14:tracePt t="232105" x="2428875" y="5238750"/>
          <p14:tracePt t="232121" x="2428875" y="5254625"/>
          <p14:tracePt t="232138" x="2428875" y="5264150"/>
          <p14:tracePt t="232156" x="2428875" y="5267325"/>
          <p14:tracePt t="235308" x="2435225" y="5267325"/>
          <p14:tracePt t="235373" x="2438400" y="526732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156" name="AutoShape 4" descr="https://recette.supertoinette.com/37385/thumb/110/-/373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9158" name="Picture 6" descr="Image associÃ©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28604"/>
            <a:ext cx="3714776" cy="3714776"/>
          </a:xfrm>
          <a:prstGeom prst="rect">
            <a:avLst/>
          </a:prstGeom>
          <a:noFill/>
        </p:spPr>
      </p:pic>
      <p:sp>
        <p:nvSpPr>
          <p:cNvPr id="49160" name="AutoShape 8" descr="Juillet 2014 - Frai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162" name="AutoShape 10" descr="RÃ©sultat de recherche d'images pour &quot;fraise fruit matu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164" name="AutoShape 12" descr="RÃ©sultat de recherche d'images pour &quot;frai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166" name="AutoShape 14" descr="RÃ©sultat de recherche d'images pour &quot;frai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168" name="AutoShape 16" descr="https://www.atelierdeschefs.com/media/ingredient-e463-la-frai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9170" name="Picture 18" descr="Image associÃ©e"/>
          <p:cNvPicPr>
            <a:picLocks noChangeAspect="1" noChangeArrowheads="1"/>
          </p:cNvPicPr>
          <p:nvPr/>
        </p:nvPicPr>
        <p:blipFill>
          <a:blip r:embed="rId4"/>
          <a:srcRect l="12013" t="4876" r="11256" b="18321"/>
          <a:stretch>
            <a:fillRect/>
          </a:stretch>
        </p:blipFill>
        <p:spPr bwMode="auto">
          <a:xfrm>
            <a:off x="500034" y="0"/>
            <a:ext cx="4168917" cy="3071834"/>
          </a:xfrm>
          <a:prstGeom prst="rect">
            <a:avLst/>
          </a:prstGeom>
          <a:noFill/>
        </p:spPr>
      </p:pic>
      <p:sp>
        <p:nvSpPr>
          <p:cNvPr id="49172" name="AutoShape 20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174" name="AutoShape 22" descr="Apple cut in half Royalty-free stock 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9176" name="Picture 24" descr="Image associÃ©e"/>
          <p:cNvPicPr>
            <a:picLocks noChangeAspect="1" noChangeArrowheads="1"/>
          </p:cNvPicPr>
          <p:nvPr/>
        </p:nvPicPr>
        <p:blipFill>
          <a:blip r:embed="rId5"/>
          <a:srcRect l="4513" t="7954" r="3756" b="21640"/>
          <a:stretch>
            <a:fillRect/>
          </a:stretch>
        </p:blipFill>
        <p:spPr bwMode="auto">
          <a:xfrm rot="10800000">
            <a:off x="285720" y="3571876"/>
            <a:ext cx="4902111" cy="2928934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084"/>
    </mc:Choice>
    <mc:Fallback>
      <p:transition spd="slow" advTm="5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319" x="2444750" y="5267325"/>
          <p14:tracePt t="2382" x="2476500" y="5280025"/>
          <p14:tracePt t="2389" x="2514600" y="5295900"/>
          <p14:tracePt t="2401" x="2533650" y="5308600"/>
          <p14:tracePt t="2418" x="2590800" y="5334000"/>
          <p14:tracePt t="2434" x="2600325" y="5343525"/>
          <p14:tracePt t="2456" x="2616200" y="5353050"/>
          <p14:tracePt t="2496" x="2613025" y="5346700"/>
          <p14:tracePt t="2514" x="2578100" y="5283200"/>
          <p14:tracePt t="2530" x="2457450" y="5143500"/>
          <p14:tracePt t="2547" x="2254250" y="4940300"/>
          <p14:tracePt t="2564" x="2022475" y="4784725"/>
          <p14:tracePt t="2581" x="1841500" y="4648200"/>
          <p14:tracePt t="2582" x="1746250" y="4600575"/>
          <p14:tracePt t="2598" x="1565275" y="4508500"/>
          <p14:tracePt t="2616" x="1441450" y="4445000"/>
          <p14:tracePt t="2631" x="1298575" y="4413250"/>
          <p14:tracePt t="2647" x="1222375" y="4403725"/>
          <p14:tracePt t="2664" x="1171575" y="4403725"/>
          <p14:tracePt t="2680" x="1139825" y="4413250"/>
          <p14:tracePt t="2681" x="1120775" y="4419600"/>
          <p14:tracePt t="2697" x="1111250" y="4435475"/>
          <p14:tracePt t="2714" x="1111250" y="4473575"/>
          <p14:tracePt t="2731" x="1187450" y="4572000"/>
          <p14:tracePt t="2747" x="1381125" y="4699000"/>
          <p14:tracePt t="2764" x="1651000" y="4845050"/>
          <p14:tracePt t="2781" x="2212975" y="5073650"/>
          <p14:tracePt t="2798" x="2508250" y="5187950"/>
          <p14:tracePt t="2815" x="2762250" y="5254625"/>
          <p14:tracePt t="2831" x="2994025" y="5283200"/>
          <p14:tracePt t="2847" x="3105150" y="5260975"/>
          <p14:tracePt t="2864" x="3187700" y="5184775"/>
          <p14:tracePt t="2880" x="3305175" y="4953000"/>
          <p14:tracePt t="2897" x="3371850" y="4632325"/>
          <p14:tracePt t="2915" x="3362325" y="4137025"/>
          <p14:tracePt t="2932" x="3086100" y="3228975"/>
          <p14:tracePt t="2948" x="2854325" y="2740025"/>
          <p14:tracePt t="2966" x="2530475" y="2222500"/>
          <p14:tracePt t="2983" x="2359025" y="2032000"/>
          <p14:tracePt t="2998" x="2171700" y="1866900"/>
          <p14:tracePt t="3016" x="1917700" y="1714500"/>
          <p14:tracePt t="3031" x="1787525" y="1660525"/>
          <p14:tracePt t="3048" x="1666875" y="1635125"/>
          <p14:tracePt t="3065" x="1584325" y="1628775"/>
          <p14:tracePt t="3329" x="1676400" y="1673225"/>
          <p14:tracePt t="3336" x="1784350" y="1733550"/>
          <p14:tracePt t="3348" x="1905000" y="1771650"/>
          <p14:tracePt t="3381" x="2498725" y="1774825"/>
          <p14:tracePt t="3415" x="3181350" y="1476375"/>
          <p14:tracePt t="3432" x="3419475" y="1314450"/>
          <p14:tracePt t="3448" x="3635375" y="1158875"/>
          <p14:tracePt t="3465" x="3854450" y="1022350"/>
          <p14:tracePt t="3481" x="3971925" y="942975"/>
          <p14:tracePt t="3498" x="4054475" y="866775"/>
          <p14:tracePt t="3515" x="4137025" y="784225"/>
          <p14:tracePt t="3531" x="4168775" y="736600"/>
          <p14:tracePt t="3548" x="4181475" y="714375"/>
          <p14:tracePt t="3564" x="4187825" y="673100"/>
          <p14:tracePt t="3580" x="4178300" y="644525"/>
          <p14:tracePt t="3600" x="4140200" y="590550"/>
          <p14:tracePt t="3614" x="4114800" y="552450"/>
          <p14:tracePt t="3630" x="4083050" y="527050"/>
          <p14:tracePt t="3647" x="4060825" y="511175"/>
          <p14:tracePt t="3664" x="4016375" y="485775"/>
          <p14:tracePt t="3680" x="3987800" y="473075"/>
          <p14:tracePt t="3697" x="3940175" y="460375"/>
          <p14:tracePt t="3714" x="3848100" y="431800"/>
          <p14:tracePt t="3730" x="3797300" y="431800"/>
          <p14:tracePt t="3747" x="3752850" y="431800"/>
          <p14:tracePt t="3763" x="3717925" y="431800"/>
          <p14:tracePt t="3780" x="3695700" y="431800"/>
          <p14:tracePt t="3797" x="3686175" y="444500"/>
          <p14:tracePt t="3814" x="3670300" y="460375"/>
          <p14:tracePt t="3830" x="3670300" y="476250"/>
          <p14:tracePt t="3847" x="3670300" y="504825"/>
          <p14:tracePt t="3864" x="3692525" y="568325"/>
          <p14:tracePt t="3880" x="3765550" y="635000"/>
          <p14:tracePt t="3897" x="3848100" y="692150"/>
          <p14:tracePt t="3914" x="3946525" y="758825"/>
          <p14:tracePt t="3930" x="4006850" y="787400"/>
          <p14:tracePt t="3949" x="4054475" y="800100"/>
          <p14:tracePt t="3965" x="4064000" y="800100"/>
          <p14:tracePt t="3981" x="4070350" y="800100"/>
          <p14:tracePt t="4012" x="4067175" y="800100"/>
          <p14:tracePt t="4020" x="4064000" y="793750"/>
          <p14:tracePt t="4030" x="4057650" y="784225"/>
          <p14:tracePt t="4048" x="4041775" y="768350"/>
          <p14:tracePt t="4063" x="4013200" y="758825"/>
          <p14:tracePt t="4080" x="3984625" y="746125"/>
          <p14:tracePt t="4097" x="3883025" y="717550"/>
          <p14:tracePt t="4113" x="3829050" y="704850"/>
          <p14:tracePt t="4131" x="3784600" y="692150"/>
          <p14:tracePt t="4148" x="3708400" y="669925"/>
          <p14:tracePt t="4163" x="3670300" y="650875"/>
          <p14:tracePt t="4180" x="3648075" y="650875"/>
          <p14:tracePt t="4197" x="3629025" y="650875"/>
          <p14:tracePt t="4213" x="3619500" y="650875"/>
          <p14:tracePt t="4230" x="3613150" y="650875"/>
          <p14:tracePt t="4247" x="3616325" y="650875"/>
          <p14:tracePt t="4263" x="3635375" y="650875"/>
          <p14:tracePt t="4280" x="3733800" y="682625"/>
          <p14:tracePt t="4297" x="3937000" y="762000"/>
          <p14:tracePt t="4313" x="4060825" y="822325"/>
          <p14:tracePt t="4330" x="4197350" y="904875"/>
          <p14:tracePt t="4348" x="4330700" y="1006475"/>
          <p14:tracePt t="4364" x="4394200" y="1057275"/>
          <p14:tracePt t="4380" x="4422775" y="1082675"/>
          <p14:tracePt t="4397" x="4441825" y="1123950"/>
          <p14:tracePt t="4413" x="4448175" y="1155700"/>
          <p14:tracePt t="4430" x="4448175" y="1177925"/>
          <p14:tracePt t="4447" x="4445000" y="1209675"/>
          <p14:tracePt t="4464" x="4435475" y="1219200"/>
          <p14:tracePt t="4480" x="4406900" y="1238250"/>
          <p14:tracePt t="4497" x="4311650" y="1279525"/>
          <p14:tracePt t="4513" x="4206875" y="1289050"/>
          <p14:tracePt t="4530" x="4025900" y="1289050"/>
          <p14:tracePt t="4547" x="3746500" y="1254125"/>
          <p14:tracePt t="4564" x="3530600" y="1225550"/>
          <p14:tracePt t="4581" x="3260725" y="1162050"/>
          <p14:tracePt t="4597" x="3054350" y="1123950"/>
          <p14:tracePt t="4613" x="2911475" y="1098550"/>
          <p14:tracePt t="4630" x="2759075" y="1060450"/>
          <p14:tracePt t="4647" x="2568575" y="1025525"/>
          <p14:tracePt t="4664" x="2495550" y="1012825"/>
          <p14:tracePt t="4680" x="2428875" y="990600"/>
          <p14:tracePt t="4681" x="2413000" y="990600"/>
          <p14:tracePt t="4697" x="2374900" y="990600"/>
          <p14:tracePt t="4714" x="2352675" y="990600"/>
          <p14:tracePt t="4731" x="2333625" y="990600"/>
          <p14:tracePt t="4747" x="2324100" y="990600"/>
          <p14:tracePt t="4764" x="2324100" y="1003300"/>
          <p14:tracePt t="4780" x="2324100" y="1016000"/>
          <p14:tracePt t="4797" x="2324100" y="1025525"/>
          <p14:tracePt t="4814" x="2317750" y="1038225"/>
          <p14:tracePt t="4830" x="2298700" y="1057275"/>
          <p14:tracePt t="4846" x="2244725" y="1069975"/>
          <p14:tracePt t="4864" x="2184400" y="1069975"/>
          <p14:tracePt t="4880" x="2019300" y="1057275"/>
          <p14:tracePt t="4896" x="1857375" y="1038225"/>
          <p14:tracePt t="4914" x="1695450" y="1012825"/>
          <p14:tracePt t="4930" x="1431925" y="993775"/>
          <p14:tracePt t="4947" x="1260475" y="993775"/>
          <p14:tracePt t="4963" x="1111250" y="993775"/>
          <p14:tracePt t="4981" x="904875" y="993775"/>
          <p14:tracePt t="4997" x="835025" y="993775"/>
          <p14:tracePt t="5014" x="790575" y="993775"/>
          <p14:tracePt t="5031" x="762000" y="996950"/>
          <p14:tracePt t="5048" x="755650" y="1000125"/>
          <p14:tracePt t="5300" x="803275" y="1028700"/>
          <p14:tracePt t="5307" x="876300" y="1063625"/>
          <p14:tracePt t="5315" x="949325" y="1111250"/>
          <p14:tracePt t="5330" x="1073150" y="1181100"/>
          <p14:tracePt t="5347" x="1184275" y="1231900"/>
          <p14:tracePt t="5364" x="1285875" y="1311275"/>
          <p14:tracePt t="5381" x="1346200" y="1355725"/>
          <p14:tracePt t="5398" x="1377950" y="1381125"/>
          <p14:tracePt t="5415" x="1416050" y="1425575"/>
          <p14:tracePt t="5430" x="1425575" y="1447800"/>
          <p14:tracePt t="5447" x="1425575" y="1476375"/>
          <p14:tracePt t="5464" x="1425575" y="1495425"/>
          <p14:tracePt t="5480" x="1425575" y="1511300"/>
          <p14:tracePt t="5497" x="1425575" y="1520825"/>
          <p14:tracePt t="5514" x="1409700" y="1536700"/>
          <p14:tracePt t="5530" x="1393825" y="1546225"/>
          <p14:tracePt t="5547" x="1384300" y="1562100"/>
          <p14:tracePt t="5563" x="1368425" y="1577975"/>
          <p14:tracePt t="5580" x="1358900" y="1600200"/>
          <p14:tracePt t="5597" x="1339850" y="1622425"/>
          <p14:tracePt t="5613" x="1323975" y="1644650"/>
          <p14:tracePt t="5630" x="1323975" y="1654175"/>
          <p14:tracePt t="5647" x="1323975" y="1676400"/>
          <p14:tracePt t="5664" x="1314450" y="1689100"/>
          <p14:tracePt t="5680" x="1311275" y="1698625"/>
          <p14:tracePt t="5697" x="1295400" y="1708150"/>
          <p14:tracePt t="5714" x="1295400" y="1730375"/>
          <p14:tracePt t="5730" x="1289050" y="1739900"/>
          <p14:tracePt t="5748" x="1289050" y="1755775"/>
          <p14:tracePt t="5948" x="1289050" y="1752600"/>
          <p14:tracePt t="5955" x="1289050" y="1746250"/>
          <p14:tracePt t="5964" x="1289050" y="1743075"/>
          <p14:tracePt t="5980" x="1279525" y="1727200"/>
          <p14:tracePt t="5997" x="1266825" y="1717675"/>
          <p14:tracePt t="6013" x="1254125" y="1711325"/>
          <p14:tracePt t="6030" x="1241425" y="1711325"/>
          <p14:tracePt t="6047" x="1225550" y="1711325"/>
          <p14:tracePt t="6063" x="1216025" y="1711325"/>
          <p14:tracePt t="6080" x="1206500" y="1714500"/>
          <p14:tracePt t="6097" x="1184275" y="1730375"/>
          <p14:tracePt t="6113" x="1174750" y="1746250"/>
          <p14:tracePt t="6130" x="1158875" y="1755775"/>
          <p14:tracePt t="6147" x="1133475" y="1771650"/>
          <p14:tracePt t="6163" x="1111250" y="1774825"/>
          <p14:tracePt t="6180" x="1101725" y="1774825"/>
          <p14:tracePt t="6196" x="1082675" y="1774825"/>
          <p14:tracePt t="6213" x="1073150" y="1774825"/>
          <p14:tracePt t="6230" x="1063625" y="1774825"/>
          <p14:tracePt t="6289" x="1069975" y="1774825"/>
          <p14:tracePt t="6296" x="1073150" y="1774825"/>
          <p14:tracePt t="6310" x="1079500" y="1774825"/>
          <p14:tracePt t="6317" x="1082675" y="1774825"/>
          <p14:tracePt t="6330" x="1082675" y="1768475"/>
          <p14:tracePt t="6347" x="1098550" y="1758950"/>
          <p14:tracePt t="6363" x="1108075" y="1755775"/>
          <p14:tracePt t="6380" x="1117600" y="1746250"/>
          <p14:tracePt t="6397" x="1133475" y="1730375"/>
          <p14:tracePt t="6414" x="1139825" y="1730375"/>
          <p14:tracePt t="6430" x="1152525" y="1730375"/>
          <p14:tracePt t="6447" x="1168400" y="1730375"/>
          <p14:tracePt t="6463" x="1184275" y="1730375"/>
          <p14:tracePt t="6480" x="1203325" y="1730375"/>
          <p14:tracePt t="6497" x="1247775" y="1749425"/>
          <p14:tracePt t="6514" x="1292225" y="1762125"/>
          <p14:tracePt t="6531" x="1371600" y="1784350"/>
          <p14:tracePt t="6547" x="1447800" y="1797050"/>
          <p14:tracePt t="6564" x="1530350" y="1797050"/>
          <p14:tracePt t="6580" x="1600200" y="1797050"/>
          <p14:tracePt t="6581" x="1635125" y="1797050"/>
          <p14:tracePt t="6597" x="1679575" y="1797050"/>
          <p14:tracePt t="6613" x="1717675" y="1797050"/>
          <p14:tracePt t="6630" x="1758950" y="1784350"/>
          <p14:tracePt t="6647" x="1781175" y="1771650"/>
          <p14:tracePt t="6663" x="1812925" y="1758950"/>
          <p14:tracePt t="6680" x="1847850" y="1736725"/>
          <p14:tracePt t="6697" x="1873250" y="1724025"/>
          <p14:tracePt t="6714" x="1882775" y="1714500"/>
          <p14:tracePt t="6730" x="1895475" y="1704975"/>
          <p14:tracePt t="6746" x="1895475" y="1698625"/>
          <p14:tracePt t="6763" x="1895475" y="1695450"/>
          <p14:tracePt t="6788" x="1895475" y="1685925"/>
          <p14:tracePt t="6796" x="1895475" y="1679575"/>
          <p14:tracePt t="6813" x="1885950" y="1676400"/>
          <p14:tracePt t="6830" x="1870075" y="1670050"/>
          <p14:tracePt t="6847" x="1847850" y="1666875"/>
          <p14:tracePt t="6863" x="1825625" y="1654175"/>
          <p14:tracePt t="6880" x="1762125" y="1647825"/>
          <p14:tracePt t="6897" x="1724025" y="1628775"/>
          <p14:tracePt t="6913" x="1701800" y="1628775"/>
          <p14:tracePt t="6930" x="1676400" y="1628775"/>
          <p14:tracePt t="6947" x="1666875" y="1628775"/>
          <p14:tracePt t="6964" x="1657350" y="1628775"/>
          <p14:tracePt t="6981" x="1641475" y="1612900"/>
          <p14:tracePt t="6997" x="1625600" y="1603375"/>
          <p14:tracePt t="7014" x="1616075" y="1593850"/>
          <p14:tracePt t="7030" x="1612900" y="1562100"/>
          <p14:tracePt t="7047" x="1612900" y="1533525"/>
          <p14:tracePt t="7063" x="1612900" y="1489075"/>
          <p14:tracePt t="7080" x="1600200" y="1409700"/>
          <p14:tracePt t="7096" x="1587500" y="1362075"/>
          <p14:tracePt t="7114" x="1558925" y="1282700"/>
          <p14:tracePt t="7130" x="1546225" y="1219200"/>
          <p14:tracePt t="7147" x="1533525" y="1174750"/>
          <p14:tracePt t="7164" x="1527175" y="1117600"/>
          <p14:tracePt t="7180" x="1527175" y="1101725"/>
          <p14:tracePt t="7197" x="1527175" y="1092200"/>
          <p14:tracePt t="7215" x="1527175" y="1082675"/>
          <p14:tracePt t="7421" x="1571625" y="1127125"/>
          <p14:tracePt t="7429" x="1628775" y="1203325"/>
          <p14:tracePt t="7436" x="1714500" y="1289050"/>
          <p14:tracePt t="7447" x="1809750" y="1355725"/>
          <p14:tracePt t="7464" x="2079625" y="1568450"/>
          <p14:tracePt t="7481" x="2241550" y="1692275"/>
          <p14:tracePt t="7499" x="2482850" y="1841500"/>
          <p14:tracePt t="7514" x="2606675" y="1914525"/>
          <p14:tracePt t="7531" x="2720975" y="1965325"/>
          <p14:tracePt t="7547" x="2838450" y="1990725"/>
          <p14:tracePt t="7564" x="2981325" y="2000250"/>
          <p14:tracePt t="7581" x="3044825" y="1987550"/>
          <p14:tracePt t="7597" x="3092450" y="1968500"/>
          <p14:tracePt t="7613" x="3149600" y="1870075"/>
          <p14:tracePt t="7630" x="3181350" y="1781175"/>
          <p14:tracePt t="7647" x="3197225" y="1695450"/>
          <p14:tracePt t="7663" x="3213100" y="1543050"/>
          <p14:tracePt t="7680" x="3213100" y="1447800"/>
          <p14:tracePt t="7697" x="3213100" y="1387475"/>
          <p14:tracePt t="7713" x="3238500" y="1314450"/>
          <p14:tracePt t="7730" x="3254375" y="1260475"/>
          <p14:tracePt t="7747" x="3267075" y="1209675"/>
          <p14:tracePt t="7763" x="3321050" y="1101725"/>
          <p14:tracePt t="7780" x="3346450" y="1063625"/>
          <p14:tracePt t="7797" x="3390900" y="1035050"/>
          <p14:tracePt t="7798" x="3413125" y="1022350"/>
          <p14:tracePt t="7813" x="3467100" y="987425"/>
          <p14:tracePt t="7830" x="3543300" y="974725"/>
          <p14:tracePt t="7847" x="3641725" y="958850"/>
          <p14:tracePt t="7863" x="3702050" y="952500"/>
          <p14:tracePt t="7880" x="3746500" y="946150"/>
          <p14:tracePt t="7897" x="3790950" y="927100"/>
          <p14:tracePt t="7913" x="3806825" y="920750"/>
          <p14:tracePt t="7930" x="3816350" y="920750"/>
          <p14:tracePt t="7947" x="3822700" y="920750"/>
          <p14:tracePt t="7969" x="3819525" y="920750"/>
          <p14:tracePt t="7980" x="3813175" y="920750"/>
          <p14:tracePt t="7997" x="3759200" y="920750"/>
          <p14:tracePt t="8013" x="3663950" y="927100"/>
          <p14:tracePt t="8030" x="3533775" y="952500"/>
          <p14:tracePt t="8047" x="3321050" y="1006475"/>
          <p14:tracePt t="8063" x="3168650" y="1050925"/>
          <p14:tracePt t="8080" x="3022600" y="1104900"/>
          <p14:tracePt t="8097" x="2752725" y="1181100"/>
          <p14:tracePt t="8113" x="2600325" y="1225550"/>
          <p14:tracePt t="8130" x="2435225" y="1260475"/>
          <p14:tracePt t="8147" x="2232025" y="1333500"/>
          <p14:tracePt t="8163" x="2130425" y="1384300"/>
          <p14:tracePt t="8180" x="2019300" y="1435100"/>
          <p14:tracePt t="8196" x="1844675" y="1520825"/>
          <p14:tracePt t="8214" x="1762125" y="1577975"/>
          <p14:tracePt t="8230" x="1692275" y="1631950"/>
          <p14:tracePt t="8246" x="1581150" y="1711325"/>
          <p14:tracePt t="8264" x="1520825" y="1755775"/>
          <p14:tracePt t="8280" x="1450975" y="1812925"/>
          <p14:tracePt t="8296" x="1343025" y="1917700"/>
          <p14:tracePt t="8314" x="1298575" y="1987550"/>
          <p14:tracePt t="8330" x="1244600" y="2051050"/>
          <p14:tracePt t="8346" x="1187450" y="2136775"/>
          <p14:tracePt t="8363" x="1158875" y="2203450"/>
          <p14:tracePt t="8380" x="1123950" y="2260600"/>
          <p14:tracePt t="8396" x="1082675" y="2324100"/>
          <p14:tracePt t="8414" x="1057275" y="2355850"/>
          <p14:tracePt t="8430" x="1031875" y="2387600"/>
          <p14:tracePt t="8446" x="1016000" y="2416175"/>
          <p14:tracePt t="8463" x="1000125" y="2425700"/>
          <p14:tracePt t="8480" x="990600" y="2444750"/>
          <p14:tracePt t="8481" x="990600" y="2447925"/>
          <p14:tracePt t="8497" x="990600" y="2457450"/>
          <p14:tracePt t="8514" x="996950" y="2466975"/>
          <p14:tracePt t="8530" x="1028700" y="2466975"/>
          <p14:tracePt t="8546" x="1066800" y="2466975"/>
          <p14:tracePt t="8563" x="1101725" y="2473325"/>
          <p14:tracePt t="8580" x="1196975" y="2473325"/>
          <p14:tracePt t="8596" x="1279525" y="2473325"/>
          <p14:tracePt t="8613" x="1371600" y="2473325"/>
          <p14:tracePt t="8630" x="1501775" y="2473325"/>
          <p14:tracePt t="8647" x="1552575" y="2473325"/>
          <p14:tracePt t="8663" x="1603375" y="2473325"/>
          <p14:tracePt t="8680" x="1660525" y="2473325"/>
          <p14:tracePt t="8696" x="1689100" y="2473325"/>
          <p14:tracePt t="8713" x="1698625" y="2473325"/>
          <p14:tracePt t="8730" x="1730375" y="2460625"/>
          <p14:tracePt t="8746" x="1762125" y="2447925"/>
          <p14:tracePt t="8763" x="1800225" y="2435225"/>
          <p14:tracePt t="8780" x="1879600" y="2435225"/>
          <p14:tracePt t="8796" x="1952625" y="2422525"/>
          <p14:tracePt t="8813" x="2035175" y="2422525"/>
          <p14:tracePt t="8831" x="2139950" y="2422525"/>
          <p14:tracePt t="8847" x="2238375" y="2444750"/>
          <p14:tracePt t="8863" x="2390775" y="2460625"/>
          <p14:tracePt t="8880" x="2622550" y="2489200"/>
          <p14:tracePt t="8897" x="2784475" y="2505075"/>
          <p14:tracePt t="8913" x="2968625" y="2524125"/>
          <p14:tracePt t="8929" x="3209925" y="2552700"/>
          <p14:tracePt t="8946" x="3371850" y="2562225"/>
          <p14:tracePt t="8963" x="3498850" y="2578100"/>
          <p14:tracePt t="8980" x="3689350" y="2613025"/>
          <p14:tracePt t="8997" x="3819525" y="2628900"/>
          <p14:tracePt t="9013" x="3927475" y="2663825"/>
          <p14:tracePt t="9014" x="3987800" y="2679700"/>
          <p14:tracePt t="9029" x="4086225" y="2705100"/>
          <p14:tracePt t="9046" x="4171950" y="2720975"/>
          <p14:tracePt t="9063" x="4232275" y="2727325"/>
          <p14:tracePt t="9080" x="4305300" y="2727325"/>
          <p14:tracePt t="9096" x="4333875" y="2727325"/>
          <p14:tracePt t="9114" x="4349750" y="2727325"/>
          <p14:tracePt t="9129" x="4359275" y="2727325"/>
          <p14:tracePt t="9147" x="4368800" y="2727325"/>
          <p14:tracePt t="9257" x="4359275" y="2727325"/>
          <p14:tracePt t="9263" x="4356100" y="2727325"/>
          <p14:tracePt t="9270" x="4349750" y="2727325"/>
          <p14:tracePt t="9279" x="4340225" y="2727325"/>
          <p14:tracePt t="9296" x="4289425" y="2727325"/>
          <p14:tracePt t="9314" x="4168775" y="2717800"/>
          <p14:tracePt t="9329" x="4029075" y="2679700"/>
          <p14:tracePt t="9347" x="3886200" y="2644775"/>
          <p14:tracePt t="9363" x="3708400" y="2609850"/>
          <p14:tracePt t="9380" x="3578225" y="2584450"/>
          <p14:tracePt t="9397" x="3460750" y="2568575"/>
          <p14:tracePt t="9414" x="3292475" y="2543175"/>
          <p14:tracePt t="9431" x="3178175" y="2543175"/>
          <p14:tracePt t="9447" x="3063875" y="2543175"/>
          <p14:tracePt t="9464" x="2933700" y="2543175"/>
          <p14:tracePt t="9479" x="2879725" y="2543175"/>
          <p14:tracePt t="9496" x="2851150" y="2543175"/>
          <p14:tracePt t="9513" x="2809875" y="2543175"/>
          <p14:tracePt t="9529" x="2800350" y="2546350"/>
          <p14:tracePt t="9547" x="2784475" y="2555875"/>
          <p14:tracePt t="9564" x="2771775" y="2568575"/>
          <p14:tracePt t="9580" x="2755900" y="2584450"/>
          <p14:tracePt t="9596" x="2746375" y="2597150"/>
          <p14:tracePt t="9613" x="2724150" y="2609850"/>
          <p14:tracePt t="9630" x="2720975" y="2638425"/>
          <p14:tracePt t="9647" x="2720975" y="2663825"/>
          <p14:tracePt t="9663" x="2768600" y="2720975"/>
          <p14:tracePt t="9679" x="2841625" y="2778125"/>
          <p14:tracePt t="9696" x="2930525" y="2825750"/>
          <p14:tracePt t="9697" x="2962275" y="2857500"/>
          <p14:tracePt t="9713" x="3028950" y="2895600"/>
          <p14:tracePt t="9729" x="3098800" y="2933700"/>
          <p14:tracePt t="9747" x="3194050" y="2978150"/>
          <p14:tracePt t="9763" x="3260725" y="3000375"/>
          <p14:tracePt t="9780" x="3333750" y="3013075"/>
          <p14:tracePt t="9797" x="3422650" y="3028950"/>
          <p14:tracePt t="9813" x="3451225" y="3028950"/>
          <p14:tracePt t="9829" x="3467100" y="3028950"/>
          <p14:tracePt t="9847" x="3489325" y="3028950"/>
          <p14:tracePt t="9863" x="3492500" y="3028950"/>
          <p14:tracePt t="9882" x="3498850" y="3028950"/>
          <p14:tracePt t="9897" x="3508375" y="3038475"/>
          <p14:tracePt t="9913" x="3517900" y="3048000"/>
          <p14:tracePt t="9929" x="3533775" y="3063875"/>
          <p14:tracePt t="9947" x="3549650" y="3076575"/>
          <p14:tracePt t="9963" x="3559175" y="3086100"/>
          <p14:tracePt t="9979" x="3568700" y="3098800"/>
          <p14:tracePt t="9997" x="3587750" y="3098800"/>
          <p14:tracePt t="10014" x="3603625" y="3098800"/>
          <p14:tracePt t="10030" x="3613150" y="3098800"/>
          <p14:tracePt t="10047" x="3641725" y="3089275"/>
          <p14:tracePt t="10063" x="3651250" y="3079750"/>
          <p14:tracePt t="10080" x="3667125" y="3057525"/>
          <p14:tracePt t="10096" x="3705225" y="3006725"/>
          <p14:tracePt t="10113" x="3717925" y="2974975"/>
          <p14:tracePt t="10129" x="3730625" y="2952750"/>
          <p14:tracePt t="10146" x="3743325" y="2936875"/>
          <p14:tracePt t="10163" x="3743325" y="2921000"/>
          <p14:tracePt t="10179" x="3743325" y="2917825"/>
          <p14:tracePt t="10395" x="3736975" y="2917825"/>
          <p14:tracePt t="10402" x="3733800" y="2917825"/>
          <p14:tracePt t="10488" x="3733800" y="2911475"/>
          <p14:tracePt t="10502" x="3733800" y="2908300"/>
          <p14:tracePt t="10516" x="3733800" y="2901950"/>
          <p14:tracePt t="10529" x="3733800" y="2898775"/>
          <p14:tracePt t="10601" x="3727450" y="2898775"/>
          <p14:tracePt t="10608" x="3724275" y="2898775"/>
          <p14:tracePt t="10623" x="3717925" y="2898775"/>
          <p14:tracePt t="10630" x="3714750" y="2898775"/>
          <p14:tracePt t="10651" x="3708400" y="2898775"/>
          <p14:tracePt t="10665" x="3698875" y="2898775"/>
          <p14:tracePt t="10730" x="3692525" y="2898775"/>
          <p14:tracePt t="10737" x="3689350" y="2898775"/>
          <p14:tracePt t="10746" x="3683000" y="2898775"/>
          <p14:tracePt t="10763" x="3673475" y="2898775"/>
          <p14:tracePt t="10779" x="3660775" y="2889250"/>
          <p14:tracePt t="10796" x="3644900" y="2873375"/>
          <p14:tracePt t="10813" x="3632200" y="2847975"/>
          <p14:tracePt t="10830" x="3613150" y="2800350"/>
          <p14:tracePt t="10846" x="3606800" y="2768600"/>
          <p14:tracePt t="10863" x="3590925" y="2740025"/>
          <p14:tracePt t="10880" x="3571875" y="2695575"/>
          <p14:tracePt t="10897" x="3562350" y="2679700"/>
          <p14:tracePt t="10913" x="3549650" y="2663825"/>
          <p14:tracePt t="10929" x="3527425" y="2632075"/>
          <p14:tracePt t="10946" x="3517900" y="2606675"/>
          <p14:tracePt t="10963" x="3511550" y="2584450"/>
          <p14:tracePt t="10964" x="3505200" y="2574925"/>
          <p14:tracePt t="10979" x="3505200" y="2552700"/>
          <p14:tracePt t="10996" x="3492500" y="2520950"/>
          <p14:tracePt t="11013" x="3486150" y="2498725"/>
          <p14:tracePt t="11014" x="3473450" y="2479675"/>
          <p14:tracePt t="11029" x="3470275" y="2451100"/>
          <p14:tracePt t="11046" x="3463925" y="2425700"/>
          <p14:tracePt t="11063" x="3463925" y="2400300"/>
          <p14:tracePt t="11079" x="3463925" y="2384425"/>
          <p14:tracePt t="11096" x="3463925" y="2374900"/>
          <p14:tracePt t="11114" x="3463925" y="2355850"/>
          <p14:tracePt t="11130" x="3463925" y="2346325"/>
          <p14:tracePt t="11146" x="3463925" y="2336800"/>
          <p14:tracePt t="11163" x="3463925" y="2320925"/>
          <p14:tracePt t="11180" x="3463925" y="2305050"/>
          <p14:tracePt t="11196" x="3463925" y="2301875"/>
          <p14:tracePt t="11213" x="3486150" y="2286000"/>
          <p14:tracePt t="11229" x="3495675" y="2276475"/>
          <p14:tracePt t="11246" x="3505200" y="2270125"/>
          <p14:tracePt t="11263" x="3521075" y="2251075"/>
          <p14:tracePt t="11280" x="3536950" y="2241550"/>
          <p14:tracePt t="11296" x="3540125" y="2235200"/>
          <p14:tracePt t="11313" x="3549650" y="2222500"/>
          <p14:tracePt t="11348" x="3556000" y="2222500"/>
          <p14:tracePt t="11356" x="3559175" y="2222500"/>
          <p14:tracePt t="11363" x="3565525" y="2222500"/>
          <p14:tracePt t="11379" x="3581400" y="2222500"/>
          <p14:tracePt t="11396" x="3584575" y="2222500"/>
          <p14:tracePt t="11413" x="3594100" y="2228850"/>
          <p14:tracePt t="11429" x="3594100" y="2238375"/>
          <p14:tracePt t="11446" x="3594100" y="2247900"/>
          <p14:tracePt t="11463" x="3594100" y="2266950"/>
          <p14:tracePt t="11480" x="3603625" y="2276475"/>
          <p14:tracePt t="11497" x="3609975" y="2286000"/>
          <p14:tracePt t="11498" x="3613150" y="2298700"/>
          <p14:tracePt t="11513" x="3632200" y="2336800"/>
          <p14:tracePt t="11529" x="3648075" y="2400300"/>
          <p14:tracePt t="11546" x="3660775" y="2463800"/>
          <p14:tracePt t="11563" x="3660775" y="2533650"/>
          <p14:tracePt t="11579" x="3660775" y="2562225"/>
          <p14:tracePt t="11596" x="3660775" y="2590800"/>
          <p14:tracePt t="11613" x="3660775" y="2616200"/>
          <p14:tracePt t="11629" x="3660775" y="2628900"/>
          <p14:tracePt t="11646" x="3660775" y="2641600"/>
          <p14:tracePt t="11647" x="3660775" y="2647950"/>
          <p14:tracePt t="11663" x="3660775" y="2663825"/>
          <p14:tracePt t="11679" x="3660775" y="2673350"/>
          <p14:tracePt t="11697" x="3654425" y="2698750"/>
          <p14:tracePt t="11713" x="3648075" y="2708275"/>
          <p14:tracePt t="11729" x="3648075" y="2717800"/>
          <p14:tracePt t="11747" x="3644900" y="2740025"/>
          <p14:tracePt t="11763" x="3644900" y="2749550"/>
          <p14:tracePt t="11779" x="3644900" y="2759075"/>
          <p14:tracePt t="11797" x="3644900" y="2771775"/>
          <p14:tracePt t="11813" x="3644900" y="2778125"/>
          <p14:tracePt t="11853" x="3635375" y="2774950"/>
          <p14:tracePt t="11861" x="3635375" y="2771775"/>
          <p14:tracePt t="11868" x="3635375" y="2759075"/>
          <p14:tracePt t="11879" x="3635375" y="2749550"/>
          <p14:tracePt t="11897" x="3635375" y="2686050"/>
          <p14:tracePt t="11913" x="3635375" y="2641600"/>
          <p14:tracePt t="11929" x="3619500" y="2587625"/>
          <p14:tracePt t="11947" x="3600450" y="2517775"/>
          <p14:tracePt t="11963" x="3587750" y="2479675"/>
          <p14:tracePt t="11979" x="3568700" y="2435225"/>
          <p14:tracePt t="11996" x="3549650" y="2390775"/>
          <p14:tracePt t="12013" x="3540125" y="2374900"/>
          <p14:tracePt t="12029" x="3536950" y="2365375"/>
          <p14:tracePt t="12047" x="3514725" y="2346325"/>
          <p14:tracePt t="12063" x="3505200" y="2333625"/>
          <p14:tracePt t="12079" x="3495675" y="2324100"/>
          <p14:tracePt t="12096" x="3486150" y="2324100"/>
          <p14:tracePt t="12203" x="3486150" y="2320925"/>
          <p14:tracePt t="12268" x="3479800" y="2320925"/>
          <p14:tracePt t="13021" x="3600450" y="2311400"/>
          <p14:tracePt t="13028" x="3797300" y="2289175"/>
          <p14:tracePt t="13034" x="4041775" y="2260600"/>
          <p14:tracePt t="13050" x="4530725" y="2190750"/>
          <p14:tracePt t="13067" x="5035550" y="2149475"/>
          <p14:tracePt t="13085" x="5819775" y="2108200"/>
          <p14:tracePt t="13104" x="6318250" y="2082800"/>
          <p14:tracePt t="13131" x="7165975" y="2070100"/>
          <p14:tracePt t="13164" x="7867650" y="2006600"/>
          <p14:tracePt t="13181" x="8086725" y="1978025"/>
          <p14:tracePt t="13197" x="8242300" y="1933575"/>
          <p14:tracePt t="13213" x="8451850" y="1898650"/>
          <p14:tracePt t="13229" x="8550275" y="1882775"/>
          <p14:tracePt t="13246" x="8626475" y="1841500"/>
          <p14:tracePt t="13263" x="8680450" y="1797050"/>
          <p14:tracePt t="13279" x="8705850" y="1752600"/>
          <p14:tracePt t="13296" x="8743950" y="1682750"/>
          <p14:tracePt t="13313" x="8763000" y="1600200"/>
          <p14:tracePt t="13329" x="8763000" y="1555750"/>
          <p14:tracePt t="13346" x="8763000" y="1511300"/>
          <p14:tracePt t="13362" x="8759825" y="1441450"/>
          <p14:tracePt t="13379" x="8747125" y="1377950"/>
          <p14:tracePt t="13396" x="8724900" y="1311275"/>
          <p14:tracePt t="13413" x="8705850" y="1238250"/>
          <p14:tracePt t="13429" x="8693150" y="1216025"/>
          <p14:tracePt t="13446" x="8680450" y="1184275"/>
          <p14:tracePt t="13463" x="8651875" y="1158875"/>
          <p14:tracePt t="13479" x="8613775" y="1123950"/>
          <p14:tracePt t="13496" x="8515350" y="1092200"/>
          <p14:tracePt t="13513" x="8220075" y="1006475"/>
          <p14:tracePt t="13529" x="8035925" y="968375"/>
          <p14:tracePt t="13546" x="7848600" y="923925"/>
          <p14:tracePt t="13547" x="7753350" y="904875"/>
          <p14:tracePt t="13563" x="7578725" y="866775"/>
          <p14:tracePt t="13579" x="7413625" y="822325"/>
          <p14:tracePt t="13596" x="7178675" y="771525"/>
          <p14:tracePt t="13597" x="7086600" y="742950"/>
          <p14:tracePt t="13613" x="6854825" y="714375"/>
          <p14:tracePt t="13629" x="6648450" y="685800"/>
          <p14:tracePt t="13647" x="6327775" y="660400"/>
          <p14:tracePt t="13663" x="6146800" y="660400"/>
          <p14:tracePt t="13680" x="6010275" y="660400"/>
          <p14:tracePt t="13696" x="5791200" y="660400"/>
          <p14:tracePt t="13712" x="5699125" y="660400"/>
          <p14:tracePt t="13729" x="5616575" y="660400"/>
          <p14:tracePt t="13747" x="5476875" y="660400"/>
          <p14:tracePt t="13762" x="5391150" y="673100"/>
          <p14:tracePt t="13780" x="5327650" y="685800"/>
          <p14:tracePt t="13797" x="5270500" y="704850"/>
          <p14:tracePt t="13813" x="5248275" y="717550"/>
          <p14:tracePt t="13830" x="5226050" y="733425"/>
          <p14:tracePt t="13847" x="5203825" y="762000"/>
          <p14:tracePt t="13862" x="5178425" y="793750"/>
          <p14:tracePt t="13880" x="5146675" y="819150"/>
          <p14:tracePt t="13897" x="5121275" y="882650"/>
          <p14:tracePt t="13914" x="5108575" y="927100"/>
          <p14:tracePt t="13930" x="5089525" y="965200"/>
          <p14:tracePt t="13946" x="5080000" y="1060450"/>
          <p14:tracePt t="13963" x="5080000" y="1130300"/>
          <p14:tracePt t="13980" x="5080000" y="1190625"/>
          <p14:tracePt t="13982" x="5080000" y="1209675"/>
          <p14:tracePt t="13997" x="5092700" y="1260475"/>
          <p14:tracePt t="14013" x="5111750" y="1327150"/>
          <p14:tracePt t="14029" x="5124450" y="1381125"/>
          <p14:tracePt t="14046" x="5149850" y="1514475"/>
          <p14:tracePt t="14062" x="5191125" y="1603375"/>
          <p14:tracePt t="14079" x="5210175" y="1666875"/>
          <p14:tracePt t="14096" x="5251450" y="1793875"/>
          <p14:tracePt t="14113" x="5289550" y="1873250"/>
          <p14:tracePt t="14129" x="5302250" y="1924050"/>
          <p14:tracePt t="14146" x="5324475" y="1990725"/>
          <p14:tracePt t="14163" x="5349875" y="2035175"/>
          <p14:tracePt t="14180" x="5375275" y="2082800"/>
          <p14:tracePt t="14180" x="5391150" y="2111375"/>
          <p14:tracePt t="14196" x="5419725" y="2178050"/>
          <p14:tracePt t="14213" x="5435600" y="2241550"/>
          <p14:tracePt t="14229" x="5448300" y="2305050"/>
          <p14:tracePt t="14230" x="5454650" y="2330450"/>
          <p14:tracePt t="14246" x="5476875" y="2387600"/>
          <p14:tracePt t="14263" x="5489575" y="2441575"/>
          <p14:tracePt t="14280" x="5511800" y="2543175"/>
          <p14:tracePt t="14296" x="5527675" y="2638425"/>
          <p14:tracePt t="14313" x="5559425" y="2736850"/>
          <p14:tracePt t="14330" x="5588000" y="2809875"/>
          <p14:tracePt t="14346" x="5632450" y="2835275"/>
          <p14:tracePt t="14363" x="5654675" y="2854325"/>
          <p14:tracePt t="14771" x="5746750" y="2901950"/>
          <p14:tracePt t="14778" x="5876925" y="2978150"/>
          <p14:tracePt t="14785" x="6029325" y="3048000"/>
          <p14:tracePt t="14796" x="6184900" y="3130550"/>
          <p14:tracePt t="14812" x="6461125" y="3305175"/>
          <p14:tracePt t="14837" x="6931025" y="3603625"/>
          <p14:tracePt t="14864" x="7321550" y="3765550"/>
          <p14:tracePt t="14902" x="7724775" y="3883025"/>
          <p14:tracePt t="14914" x="7832725" y="3908425"/>
          <p14:tracePt t="14930" x="7893050" y="3914775"/>
          <p14:tracePt t="14946" x="7953375" y="3914775"/>
          <p14:tracePt t="14963" x="8026400" y="3892550"/>
          <p14:tracePt t="14980" x="8083550" y="3863975"/>
          <p14:tracePt t="14996" x="8131175" y="3832225"/>
          <p14:tracePt t="15013" x="8204200" y="3749675"/>
          <p14:tracePt t="15029" x="8270875" y="3676650"/>
          <p14:tracePt t="15046" x="8321675" y="3622675"/>
          <p14:tracePt t="15064" x="8404225" y="3549650"/>
          <p14:tracePt t="15079" x="8474075" y="3495675"/>
          <p14:tracePt t="15097" x="8559800" y="3409950"/>
          <p14:tracePt t="15113" x="8674100" y="3222625"/>
          <p14:tracePt t="15129" x="8743950" y="3130550"/>
          <p14:tracePt t="15146" x="8791575" y="3038475"/>
          <p14:tracePt t="15163" x="8880475" y="2832100"/>
          <p14:tracePt t="15179" x="8924925" y="2724150"/>
          <p14:tracePt t="15196" x="8937625" y="2660650"/>
          <p14:tracePt t="15212" x="8963025" y="2505075"/>
          <p14:tracePt t="15230" x="8978900" y="2374900"/>
          <p14:tracePt t="15246" x="8978900" y="2282825"/>
          <p14:tracePt t="15262" x="8966200" y="2152650"/>
          <p14:tracePt t="15280" x="8950325" y="2044700"/>
          <p14:tracePt t="15297" x="8915400" y="1924050"/>
          <p14:tracePt t="15313" x="8861425" y="1816100"/>
          <p14:tracePt t="15329" x="8836025" y="1771650"/>
          <p14:tracePt t="15346" x="8801100" y="1711325"/>
          <p14:tracePt t="15362" x="8763000" y="1619250"/>
          <p14:tracePt t="15379" x="8724900" y="1549400"/>
          <p14:tracePt t="15396" x="8699500" y="1511300"/>
          <p14:tracePt t="15412" x="8639175" y="1457325"/>
          <p14:tracePt t="15429" x="8572500" y="1419225"/>
          <p14:tracePt t="15446" x="8474075" y="1377950"/>
          <p14:tracePt t="15462" x="8226425" y="1295400"/>
          <p14:tracePt t="15479" x="8061325" y="1276350"/>
          <p14:tracePt t="15496" x="7867650" y="1247775"/>
          <p14:tracePt t="15497" x="7762875" y="1238250"/>
          <p14:tracePt t="15512" x="7578725" y="1222375"/>
          <p14:tracePt t="15529" x="7350125" y="1184275"/>
          <p14:tracePt t="15546" x="7153275" y="1146175"/>
          <p14:tracePt t="15547" x="7048500" y="1127125"/>
          <p14:tracePt t="15563" x="6804025" y="1089025"/>
          <p14:tracePt t="15580" x="6607175" y="1050925"/>
          <p14:tracePt t="15596" x="6299200" y="1003300"/>
          <p14:tracePt t="15612" x="6134100" y="955675"/>
          <p14:tracePt t="15630" x="5959475" y="930275"/>
          <p14:tracePt t="15648" x="5727700" y="901700"/>
          <p14:tracePt t="15663" x="5619750" y="876300"/>
          <p14:tracePt t="15680" x="5499100" y="860425"/>
          <p14:tracePt t="15697" x="5359400" y="844550"/>
          <p14:tracePt t="15713" x="5295900" y="844550"/>
          <p14:tracePt t="15729" x="5254625" y="844550"/>
          <p14:tracePt t="15746" x="5219700" y="854075"/>
          <p14:tracePt t="15762" x="5187950" y="866775"/>
          <p14:tracePt t="15779" x="5172075" y="882650"/>
          <p14:tracePt t="15796" x="5143500" y="904875"/>
          <p14:tracePt t="15812" x="5124450" y="942975"/>
          <p14:tracePt t="15829" x="5111750" y="981075"/>
          <p14:tracePt t="15846" x="5092700" y="1050925"/>
          <p14:tracePt t="15863" x="5080000" y="1104900"/>
          <p14:tracePt t="15879" x="5080000" y="1193800"/>
          <p14:tracePt t="15896" x="5102225" y="1384300"/>
          <p14:tracePt t="15912" x="5118100" y="1479550"/>
          <p14:tracePt t="15930" x="5133975" y="1597025"/>
          <p14:tracePt t="15932" x="5143500" y="1666875"/>
          <p14:tracePt t="15946" x="5178425" y="1787525"/>
          <p14:tracePt t="15963" x="5213350" y="1908175"/>
          <p14:tracePt t="15979" x="5245100" y="2028825"/>
          <p14:tracePt t="15996" x="5314950" y="2222500"/>
          <p14:tracePt t="16012" x="5378450" y="2346325"/>
          <p14:tracePt t="16029" x="5410200" y="2454275"/>
          <p14:tracePt t="16046" x="5467350" y="2593975"/>
          <p14:tracePt t="16062" x="5499100" y="2670175"/>
          <p14:tracePt t="16079" x="5518150" y="2717800"/>
          <p14:tracePt t="16096" x="5553075" y="2781300"/>
          <p14:tracePt t="16113" x="5584825" y="2828925"/>
          <p14:tracePt t="16129" x="5619750" y="2876550"/>
          <p14:tracePt t="16130" x="5638800" y="2895600"/>
          <p14:tracePt t="16146" x="5711825" y="2952750"/>
          <p14:tracePt t="16163" x="5781675" y="2997200"/>
          <p14:tracePt t="16180" x="5867400" y="3057525"/>
          <p14:tracePt t="16196" x="5905500" y="3089275"/>
          <p14:tracePt t="16212" x="5953125" y="3117850"/>
          <p14:tracePt t="16230" x="6026150" y="3143250"/>
          <p14:tracePt t="16246" x="6089650" y="3155950"/>
          <p14:tracePt t="16263" x="6143625" y="3168650"/>
          <p14:tracePt t="16280" x="6207125" y="3175000"/>
          <p14:tracePt t="16295" x="6235700" y="3175000"/>
          <p14:tracePt t="16313" x="6264275" y="3175000"/>
          <p14:tracePt t="16330" x="6299200" y="3175000"/>
          <p14:tracePt t="16346" x="6318250" y="3175000"/>
          <p14:tracePt t="16362" x="6334125" y="3162300"/>
          <p14:tracePt t="16380" x="6378575" y="3124200"/>
          <p14:tracePt t="16395" x="6403975" y="3101975"/>
          <p14:tracePt t="16413" x="6454775" y="3051175"/>
          <p14:tracePt t="16430" x="6518275" y="3009900"/>
          <p14:tracePt t="16446" x="6559550" y="2984500"/>
          <p14:tracePt t="16462" x="6604000" y="2952750"/>
          <p14:tracePt t="16479" x="6702425" y="2898775"/>
          <p14:tracePt t="16496" x="6804025" y="2841625"/>
          <p14:tracePt t="16512" x="6896100" y="2781300"/>
          <p14:tracePt t="16529" x="7092950" y="2692400"/>
          <p14:tracePt t="16546" x="7235825" y="2638425"/>
          <p14:tracePt t="16563" x="7369175" y="2578100"/>
          <p14:tracePt t="16579" x="7518400" y="2517775"/>
          <p14:tracePt t="16595" x="7607300" y="2486025"/>
          <p14:tracePt t="16612" x="7686675" y="2447925"/>
          <p14:tracePt t="16629" x="7781925" y="2403475"/>
          <p14:tracePt t="16646" x="7839075" y="2368550"/>
          <p14:tracePt t="16663" x="7905750" y="2339975"/>
          <p14:tracePt t="16679" x="8007350" y="2270125"/>
          <p14:tracePt t="16696" x="8074025" y="2232025"/>
          <p14:tracePt t="16712" x="8134350" y="2193925"/>
          <p14:tracePt t="16729" x="8178800" y="2149475"/>
          <p14:tracePt t="16746" x="8207375" y="2124075"/>
          <p14:tracePt t="16762" x="8220075" y="2101850"/>
          <p14:tracePt t="16779" x="8239125" y="2051050"/>
          <p14:tracePt t="16796" x="8251825" y="2028825"/>
          <p14:tracePt t="16813" x="8255000" y="2019300"/>
          <p14:tracePt t="16830" x="8255000" y="2003425"/>
          <p14:tracePt t="16849" x="8255000" y="2000250"/>
          <p14:tracePt t="16907" x="8242300" y="2000250"/>
          <p14:tracePt t="16914" x="8239125" y="2000250"/>
          <p14:tracePt t="16930" x="8229600" y="2000250"/>
          <p14:tracePt t="16946" x="8220075" y="2000250"/>
          <p14:tracePt t="16992" x="8213725" y="2000250"/>
          <p14:tracePt t="16998" x="8210550" y="2000250"/>
          <p14:tracePt t="17012" x="8194675" y="2012950"/>
          <p14:tracePt t="17029" x="8185150" y="2022475"/>
          <p14:tracePt t="17046" x="8172450" y="2038350"/>
          <p14:tracePt t="17063" x="8159750" y="2057400"/>
          <p14:tracePt t="17079" x="8134350" y="2082800"/>
          <p14:tracePt t="17096" x="8115300" y="2114550"/>
          <p14:tracePt t="17113" x="8077200" y="2155825"/>
          <p14:tracePt t="17129" x="8051800" y="2187575"/>
          <p14:tracePt t="17146" x="8026400" y="2235200"/>
          <p14:tracePt t="17162" x="7962900" y="2305050"/>
          <p14:tracePt t="17179" x="7905750" y="2349500"/>
          <p14:tracePt t="17196" x="7832725" y="2403475"/>
          <p14:tracePt t="17212" x="7731125" y="2482850"/>
          <p14:tracePt t="17229" x="7661275" y="2536825"/>
          <p14:tracePt t="17246" x="7569200" y="2584450"/>
          <p14:tracePt t="17262" x="7419975" y="2644775"/>
          <p14:tracePt t="17280" x="7334250" y="2676525"/>
          <p14:tracePt t="17296" x="7235825" y="2701925"/>
          <p14:tracePt t="17313" x="7096125" y="2708275"/>
          <p14:tracePt t="17329" x="7013575" y="2708275"/>
          <p14:tracePt t="17346" x="6953250" y="2708275"/>
          <p14:tracePt t="17362" x="6870700" y="2698750"/>
          <p14:tracePt t="17379" x="6807200" y="2660650"/>
          <p14:tracePt t="17396" x="6734175" y="2606675"/>
          <p14:tracePt t="17413" x="6600825" y="2505075"/>
          <p14:tracePt t="17429" x="6505575" y="2400300"/>
          <p14:tracePt t="17446" x="6400800" y="2225675"/>
          <p14:tracePt t="17462" x="6343650" y="2143125"/>
          <p14:tracePt t="17479" x="6296025" y="2073275"/>
          <p14:tracePt t="17496" x="6232525" y="1943100"/>
          <p14:tracePt t="17512" x="6197600" y="1844675"/>
          <p14:tracePt t="17529" x="6175375" y="1781175"/>
          <p14:tracePt t="17547" x="6169025" y="1682750"/>
          <p14:tracePt t="17563" x="6169025" y="1622425"/>
          <p14:tracePt t="17580" x="6169025" y="1562100"/>
          <p14:tracePt t="17597" x="6194425" y="1473200"/>
          <p14:tracePt t="17613" x="6200775" y="1409700"/>
          <p14:tracePt t="17629" x="6207125" y="1358900"/>
          <p14:tracePt t="17646" x="6223000" y="1273175"/>
          <p14:tracePt t="17662" x="6229350" y="1187450"/>
          <p14:tracePt t="17679" x="6235700" y="1114425"/>
          <p14:tracePt t="17696" x="6235700" y="1035050"/>
          <p14:tracePt t="17712" x="6235700" y="1006475"/>
          <p14:tracePt t="17729" x="6235700" y="996950"/>
          <p14:tracePt t="17746" x="6235700" y="981075"/>
          <p14:tracePt t="17762" x="6235700" y="971550"/>
          <p14:tracePt t="17779" x="6242050" y="955675"/>
          <p14:tracePt t="17796" x="6242050" y="952500"/>
          <p14:tracePt t="17825" x="6242050" y="946150"/>
          <p14:tracePt t="17839" x="6248400" y="946150"/>
          <p14:tracePt t="17846" x="6257925" y="946150"/>
          <p14:tracePt t="17862" x="6267450" y="946150"/>
          <p14:tracePt t="17879" x="6276975" y="946150"/>
          <p14:tracePt t="17895" x="6318250" y="946150"/>
          <p14:tracePt t="17912" x="6346825" y="949325"/>
          <p14:tracePt t="17929" x="6391275" y="962025"/>
          <p14:tracePt t="17945" x="6435725" y="987425"/>
          <p14:tracePt t="17963" x="6457950" y="1000125"/>
          <p14:tracePt t="17979" x="6473825" y="1009650"/>
          <p14:tracePt t="17980" x="6477000" y="1016000"/>
          <p14:tracePt t="17996" x="6508750" y="1038225"/>
          <p14:tracePt t="18012" x="6530975" y="1057275"/>
          <p14:tracePt t="18030" x="6597650" y="1104900"/>
          <p14:tracePt t="18046" x="6654800" y="1139825"/>
          <p14:tracePt t="18062" x="6711950" y="1184275"/>
          <p14:tracePt t="18336" x="6696075" y="1181100"/>
          <p14:tracePt t="18344" x="6680200" y="1181100"/>
          <p14:tracePt t="18354" x="6667500" y="1181100"/>
          <p14:tracePt t="18378" x="6607175" y="1193800"/>
          <p14:tracePt t="18412" x="6530975" y="1219200"/>
          <p14:tracePt t="18429" x="6483350" y="1244600"/>
          <p14:tracePt t="18445" x="6435725" y="1257300"/>
          <p14:tracePt t="18462" x="6400800" y="1270000"/>
          <p14:tracePt t="18479" x="6340475" y="1308100"/>
          <p14:tracePt t="18495" x="6308725" y="1327150"/>
          <p14:tracePt t="18513" x="6270625" y="1352550"/>
          <p14:tracePt t="18529" x="6226175" y="1390650"/>
          <p14:tracePt t="18546" x="6188075" y="1416050"/>
          <p14:tracePt t="18562" x="6149975" y="1450975"/>
          <p14:tracePt t="18579" x="6111875" y="1485900"/>
          <p14:tracePt t="18596" x="6080125" y="1517650"/>
          <p14:tracePt t="18612" x="6057900" y="1543050"/>
          <p14:tracePt t="18629" x="6026150" y="1577975"/>
          <p14:tracePt t="18646" x="6013450" y="1603375"/>
          <p14:tracePt t="18662" x="6003925" y="1625600"/>
          <p14:tracePt t="18680" x="5981700" y="1651000"/>
          <p14:tracePt t="18696" x="5962650" y="1682750"/>
          <p14:tracePt t="18712" x="5953125" y="1704975"/>
          <p14:tracePt t="18729" x="5934075" y="1749425"/>
          <p14:tracePt t="18746" x="5924550" y="1765300"/>
          <p14:tracePt t="18763" x="5902325" y="1787525"/>
          <p14:tracePt t="18779" x="5895975" y="1803400"/>
          <p14:tracePt t="18796" x="5892800" y="1812925"/>
          <p14:tracePt t="18813" x="5892800" y="1825625"/>
          <p14:tracePt t="18828" x="5892800" y="1841500"/>
          <p14:tracePt t="18846" x="5892800" y="1870075"/>
          <p14:tracePt t="18863" x="5895975" y="1911350"/>
          <p14:tracePt t="18878" x="5908675" y="1949450"/>
          <p14:tracePt t="18896" x="5927725" y="1987550"/>
          <p14:tracePt t="18913" x="5959475" y="2054225"/>
          <p14:tracePt t="18930" x="5994400" y="2108200"/>
          <p14:tracePt t="18946" x="6013450" y="2146300"/>
          <p14:tracePt t="18962" x="6067425" y="2251075"/>
          <p14:tracePt t="18979" x="6096000" y="2308225"/>
          <p14:tracePt t="18996" x="6124575" y="2387600"/>
          <p14:tracePt t="19012" x="6153150" y="2470150"/>
          <p14:tracePt t="19029" x="6165850" y="2508250"/>
          <p14:tracePt t="19046" x="6178550" y="2546350"/>
          <p14:tracePt t="19062" x="6203950" y="2603500"/>
          <p14:tracePt t="19079" x="6216650" y="2632075"/>
          <p14:tracePt t="19096" x="6229350" y="2679700"/>
          <p14:tracePt t="19112" x="6242050" y="2743200"/>
          <p14:tracePt t="19129" x="6248400" y="2765425"/>
          <p14:tracePt t="19146" x="6248400" y="2794000"/>
          <p14:tracePt t="19163" x="6248400" y="2825750"/>
          <p14:tracePt t="19180" x="6248400" y="2857500"/>
          <p14:tracePt t="19196" x="6248400" y="2876550"/>
          <p14:tracePt t="19212" x="6254750" y="2917825"/>
          <p14:tracePt t="19229" x="6264275" y="2943225"/>
          <p14:tracePt t="19246" x="6270625" y="2965450"/>
          <p14:tracePt t="19262" x="6270625" y="2981325"/>
          <p14:tracePt t="19279" x="6270625" y="2990850"/>
          <p14:tracePt t="19296" x="6270625" y="3006725"/>
          <p14:tracePt t="19297" x="6276975" y="3009900"/>
          <p14:tracePt t="19312" x="6286500" y="3016250"/>
          <p14:tracePt t="19329" x="6302375" y="3016250"/>
          <p14:tracePt t="19346" x="6350000" y="3013075"/>
          <p14:tracePt t="19362" x="6394450" y="3006725"/>
          <p14:tracePt t="19378" x="6432550" y="2987675"/>
          <p14:tracePt t="19396" x="6489700" y="2968625"/>
          <p14:tracePt t="19412" x="6527800" y="2955925"/>
          <p14:tracePt t="19429" x="6575425" y="2921000"/>
          <p14:tracePt t="19446" x="6661150" y="2879725"/>
          <p14:tracePt t="19462" x="6731000" y="2832100"/>
          <p14:tracePt t="19479" x="6791325" y="2778125"/>
          <p14:tracePt t="19497" x="6877050" y="2720975"/>
          <p14:tracePt t="19513" x="6931025" y="2670175"/>
          <p14:tracePt t="19529" x="6969125" y="2628900"/>
          <p14:tracePt t="19546" x="7042150" y="2555875"/>
          <p14:tracePt t="19562" x="7092950" y="2505075"/>
          <p14:tracePt t="19579" x="7150100" y="2432050"/>
          <p14:tracePt t="19596" x="7194550" y="2327275"/>
          <p14:tracePt t="19612" x="7226300" y="2289175"/>
          <p14:tracePt t="19628" x="7251700" y="2247900"/>
          <p14:tracePt t="19645" x="7296150" y="2203450"/>
          <p14:tracePt t="19662" x="7321550" y="2171700"/>
          <p14:tracePt t="19679" x="7350125" y="2127250"/>
          <p14:tracePt t="19695" x="7369175" y="2035175"/>
          <p14:tracePt t="19712" x="7369175" y="1974850"/>
          <p14:tracePt t="19729" x="7369175" y="1930400"/>
          <p14:tracePt t="19745" x="7369175" y="1898650"/>
          <p14:tracePt t="19762" x="7381875" y="1860550"/>
          <p14:tracePt t="19779" x="7388225" y="1816100"/>
          <p14:tracePt t="19795" x="7416800" y="1730375"/>
          <p14:tracePt t="19812" x="7416800" y="1660525"/>
          <p14:tracePt t="19829" x="7423150" y="1587500"/>
          <p14:tracePt t="19845" x="7429500" y="1533525"/>
          <p14:tracePt t="19862" x="7429500" y="1511300"/>
          <p14:tracePt t="19879" x="7429500" y="1501775"/>
          <p14:tracePt t="19895" x="7429500" y="1495425"/>
          <p14:tracePt t="19944" x="7429500" y="1492250"/>
          <p14:tracePt t="19972" x="7429500" y="1479550"/>
          <p14:tracePt t="20920" x="7400925" y="1533525"/>
          <p14:tracePt t="20927" x="7366000" y="1606550"/>
          <p14:tracePt t="20936" x="7318375" y="1689100"/>
          <p14:tracePt t="20962" x="7175500" y="1949450"/>
          <p14:tracePt t="20995" x="7064375" y="2101850"/>
          <p14:tracePt t="21013" x="6994525" y="2171700"/>
          <p14:tracePt t="21029" x="6959600" y="2203450"/>
          <p14:tracePt t="21046" x="6927850" y="2235200"/>
          <p14:tracePt t="21062" x="6892925" y="2266950"/>
          <p14:tracePt t="21078" x="6861175" y="2279650"/>
          <p14:tracePt t="21095" x="6845300" y="2295525"/>
          <p14:tracePt t="21112" x="6823075" y="2311400"/>
          <p14:tracePt t="21129" x="6813550" y="2311400"/>
          <p14:tracePt t="21145" x="6804025" y="2311400"/>
          <p14:tracePt t="21162" x="6791325" y="2311400"/>
          <p14:tracePt t="21179" x="6772275" y="2289175"/>
          <p14:tracePt t="21196" x="6756400" y="2254250"/>
          <p14:tracePt t="21212" x="6743700" y="2222500"/>
          <p14:tracePt t="21229" x="6731000" y="2200275"/>
          <p14:tracePt t="21245" x="6702425" y="2174875"/>
          <p14:tracePt t="21246" x="6689725" y="2155825"/>
          <p14:tracePt t="21262" x="6664325" y="2136775"/>
          <p14:tracePt t="21279" x="6632575" y="2124075"/>
          <p14:tracePt t="21296" x="6607175" y="2101850"/>
          <p14:tracePt t="21312" x="6584950" y="2092325"/>
          <p14:tracePt t="21329" x="6559550" y="2079625"/>
          <p14:tracePt t="21346" x="6534150" y="2063750"/>
          <p14:tracePt t="21362" x="6515100" y="2047875"/>
          <p14:tracePt t="21378" x="6499225" y="2035175"/>
          <p14:tracePt t="21396" x="6480175" y="2032000"/>
          <p14:tracePt t="21412" x="6470650" y="2032000"/>
          <p14:tracePt t="21429" x="6461125" y="2032000"/>
          <p14:tracePt t="21446" x="6445250" y="2032000"/>
          <p14:tracePt t="21462" x="6429375" y="2032000"/>
          <p14:tracePt t="21673" x="6432550" y="2019300"/>
          <p14:tracePt t="21680" x="6438900" y="1993900"/>
          <p14:tracePt t="21688" x="6438900" y="1981200"/>
          <p14:tracePt t="21695" x="6438900" y="1962150"/>
          <p14:tracePt t="21711" x="6438900" y="1933575"/>
          <p14:tracePt t="21729" x="6445250" y="1905000"/>
          <p14:tracePt t="21746" x="6445250" y="1863725"/>
          <p14:tracePt t="21762" x="6445250" y="1854200"/>
          <p14:tracePt t="21778" x="6445250" y="1844675"/>
          <p14:tracePt t="21796" x="6445250" y="1828800"/>
          <p14:tracePt t="21812" x="6445250" y="1819275"/>
          <p14:tracePt t="22093" x="6457950" y="1797050"/>
          <p14:tracePt t="22100" x="6457950" y="1762125"/>
          <p14:tracePt t="22112" x="6457950" y="1736725"/>
          <p14:tracePt t="22129" x="6457950" y="1663700"/>
          <p14:tracePt t="22146" x="6457950" y="1619250"/>
          <p14:tracePt t="22163" x="6457950" y="1584325"/>
          <p14:tracePt t="22179" x="6457950" y="1552575"/>
          <p14:tracePt t="22212" x="6457950" y="1498600"/>
          <p14:tracePt t="22245" x="6457950" y="1470025"/>
          <p14:tracePt t="22262" x="6457950" y="1460500"/>
          <p14:tracePt t="22279" x="6457950" y="1444625"/>
          <p14:tracePt t="22296" x="6457950" y="1441450"/>
          <p14:tracePt t="22335" x="6457950" y="1428750"/>
          <p14:tracePt t="22392" x="6457950" y="1425575"/>
          <p14:tracePt t="22470" x="6457950" y="1419225"/>
          <p14:tracePt t="23048" x="6416675" y="1498600"/>
          <p14:tracePt t="23054" x="6321425" y="1641475"/>
          <p14:tracePt t="23062" x="6248400" y="1755775"/>
          <p14:tracePt t="23079" x="6026150" y="2181225"/>
          <p14:tracePt t="23101" x="5718175" y="2889250"/>
          <p14:tracePt t="23118" x="5349875" y="3568700"/>
          <p14:tracePt t="23137" x="5153025" y="3889375"/>
          <p14:tracePt t="23164" x="4854575" y="4378325"/>
          <p14:tracePt t="23197" x="4721225" y="4556125"/>
          <p14:tracePt t="23460" x="4625975" y="4492625"/>
          <p14:tracePt t="23466" x="4511675" y="4410075"/>
          <p14:tracePt t="23478" x="4416425" y="4343400"/>
          <p14:tracePt t="23495" x="3959225" y="4121150"/>
          <p14:tracePt t="23512" x="3749675" y="4022725"/>
          <p14:tracePt t="23529" x="3495675" y="3908425"/>
          <p14:tracePt t="23530" x="3387725" y="3860800"/>
          <p14:tracePt t="23546" x="3209925" y="3775075"/>
          <p14:tracePt t="23563" x="3009900" y="3698875"/>
          <p14:tracePt t="23580" x="2762250" y="3625850"/>
          <p14:tracePt t="23596" x="2565400" y="3587750"/>
          <p14:tracePt t="23612" x="2390775" y="3540125"/>
          <p14:tracePt t="23629" x="2228850" y="3524250"/>
          <p14:tracePt t="23646" x="1984375" y="3495675"/>
          <p14:tracePt t="23662" x="1857375" y="3479800"/>
          <p14:tracePt t="23678" x="1746250" y="3444875"/>
          <p14:tracePt t="23695" x="1568450" y="3409950"/>
          <p14:tracePt t="23712" x="1450975" y="3394075"/>
          <p14:tracePt t="23728" x="1365250" y="3368675"/>
          <p14:tracePt t="23745" x="1200150" y="3352800"/>
          <p14:tracePt t="23762" x="1104900" y="3352800"/>
          <p14:tracePt t="23778" x="1025525" y="3352800"/>
          <p14:tracePt t="23795" x="939800" y="3352800"/>
          <p14:tracePt t="23811" x="876300" y="3365500"/>
          <p14:tracePt t="23829" x="774700" y="3394075"/>
          <p14:tracePt t="23845" x="720725" y="3413125"/>
          <p14:tracePt t="23861" x="660400" y="3451225"/>
          <p14:tracePt t="23879" x="600075" y="3489325"/>
          <p14:tracePt t="23895" x="568325" y="3521075"/>
          <p14:tracePt t="23912" x="546100" y="3552825"/>
          <p14:tracePt t="23929" x="476250" y="3641725"/>
          <p14:tracePt t="23945" x="447675" y="3708400"/>
          <p14:tracePt t="23961" x="409575" y="3775075"/>
          <p14:tracePt t="23978" x="361950" y="3902075"/>
          <p14:tracePt t="23999" x="320675" y="3990975"/>
          <p14:tracePt t="24012" x="307975" y="4067175"/>
          <p14:tracePt t="24028" x="292100" y="4156075"/>
          <p14:tracePt t="24045" x="292100" y="4225925"/>
          <p14:tracePt t="24061" x="295275" y="4276725"/>
          <p14:tracePt t="24078" x="311150" y="4365625"/>
          <p14:tracePt t="24095" x="311150" y="4410075"/>
          <p14:tracePt t="24112" x="317500" y="4454525"/>
          <p14:tracePt t="24128" x="323850" y="4518025"/>
          <p14:tracePt t="24145" x="323850" y="4552950"/>
          <p14:tracePt t="24163" x="336550" y="4600575"/>
          <p14:tracePt t="24179" x="361950" y="4657725"/>
          <p14:tracePt t="24195" x="374650" y="4695825"/>
          <p14:tracePt t="24212" x="393700" y="4733925"/>
          <p14:tracePt t="24228" x="425450" y="4784725"/>
          <p14:tracePt t="24245" x="438150" y="4806950"/>
          <p14:tracePt t="24261" x="450850" y="4838700"/>
          <p14:tracePt t="24278" x="473075" y="4857750"/>
          <p14:tracePt t="24526" x="514350" y="4911725"/>
          <p14:tracePt t="24533" x="581025" y="5010150"/>
          <p14:tracePt t="24544" x="641350" y="5118100"/>
          <p14:tracePt t="24562" x="838200" y="5403850"/>
          <p14:tracePt t="24578" x="952500" y="5575300"/>
          <p14:tracePt t="24598" x="1066800" y="5772150"/>
          <p14:tracePt t="24612" x="1146175" y="5876925"/>
          <p14:tracePt t="24628" x="1222375" y="5969000"/>
          <p14:tracePt t="24646" x="1295400" y="6045200"/>
          <p14:tracePt t="24662" x="1384300" y="6156325"/>
          <p14:tracePt t="24678" x="1419225" y="6207125"/>
          <p14:tracePt t="24695" x="1454150" y="6251575"/>
          <p14:tracePt t="24712" x="1489075" y="6296025"/>
          <p14:tracePt t="24728" x="1508125" y="6315075"/>
          <p14:tracePt t="24746" x="1517650" y="6324600"/>
          <p14:tracePt t="24761" x="1533525" y="6343650"/>
          <p14:tracePt t="24778" x="1536700" y="6343650"/>
          <p14:tracePt t="24795" x="1543050" y="6343650"/>
          <p14:tracePt t="24812" x="1546225" y="6343650"/>
          <p14:tracePt t="24829" x="1562100" y="6343650"/>
          <p14:tracePt t="24845" x="1571625" y="6343650"/>
          <p14:tracePt t="24862" x="1587500" y="6343650"/>
          <p14:tracePt t="24898" x="1590675" y="6343650"/>
          <p14:tracePt t="24911" x="1597025" y="6343650"/>
          <p14:tracePt t="24925" x="1606550" y="6343650"/>
          <p14:tracePt t="24939" x="1612900" y="6343650"/>
          <p14:tracePt t="26021" x="1631950" y="6286500"/>
          <p14:tracePt t="26028" x="1660525" y="6203950"/>
          <p14:tracePt t="26035" x="1698625" y="6099175"/>
          <p14:tracePt t="26048" x="1730375" y="5965825"/>
          <p14:tracePt t="26068" x="1803400" y="5676900"/>
          <p14:tracePt t="26095" x="1857375" y="5359400"/>
          <p14:tracePt t="26128" x="1889125" y="5156200"/>
          <p14:tracePt t="26145" x="1898650" y="5070475"/>
          <p14:tracePt t="26162" x="1898650" y="4978400"/>
          <p14:tracePt t="26178" x="1914525" y="4845050"/>
          <p14:tracePt t="26195" x="1914525" y="4778375"/>
          <p14:tracePt t="26212" x="1914525" y="4718050"/>
          <p14:tracePt t="26228" x="1914525" y="4632325"/>
          <p14:tracePt t="26245" x="1911350" y="4587875"/>
          <p14:tracePt t="26263" x="1892300" y="4552950"/>
          <p14:tracePt t="26278" x="1873250" y="4521200"/>
          <p14:tracePt t="26295" x="1860550" y="4498975"/>
          <p14:tracePt t="26312" x="1851025" y="4473575"/>
          <p14:tracePt t="26312" x="1844675" y="4464050"/>
          <p14:tracePt t="26328" x="1835150" y="4445000"/>
          <p14:tracePt t="26345" x="1822450" y="4435475"/>
          <p14:tracePt t="26362" x="1819275" y="4406900"/>
          <p14:tracePt t="26379" x="1812925" y="4397375"/>
          <p14:tracePt t="26395" x="1803400" y="4375150"/>
          <p14:tracePt t="26412" x="1784350" y="4340225"/>
          <p14:tracePt t="26428" x="1768475" y="4330700"/>
          <p14:tracePt t="26445" x="1758950" y="4302125"/>
          <p14:tracePt t="26463" x="1746250" y="4273550"/>
          <p14:tracePt t="26478" x="1746250" y="4244975"/>
          <p14:tracePt t="26495" x="1746250" y="4235450"/>
          <p14:tracePt t="26512" x="1746250" y="4219575"/>
          <p14:tracePt t="26528" x="1746250" y="4210050"/>
          <p14:tracePt t="26545" x="1746250" y="4194175"/>
          <p14:tracePt t="26562" x="1746250" y="4168775"/>
          <p14:tracePt t="26578" x="1746250" y="4159250"/>
          <p14:tracePt t="26596" x="1746250" y="4143375"/>
          <p14:tracePt t="26612" x="1746250" y="4130675"/>
          <p14:tracePt t="26647" x="1746250" y="4124325"/>
          <p14:tracePt t="26747" x="1746250" y="4121150"/>
          <p14:tracePt t="26768" x="1746250" y="4114800"/>
          <p14:tracePt t="26775" x="1746250" y="4111625"/>
          <p14:tracePt t="26782" x="1749425" y="4098925"/>
          <p14:tracePt t="26795" x="1752600" y="4095750"/>
          <p14:tracePt t="26811" x="1758950" y="4079875"/>
          <p14:tracePt t="26828" x="1774825" y="4070350"/>
          <p14:tracePt t="26845" x="1774825" y="4064000"/>
          <p14:tracePt t="28256" x="1819275" y="4064000"/>
          <p14:tracePt t="28263" x="1914525" y="4079875"/>
          <p14:tracePt t="28282" x="2133600" y="4137025"/>
          <p14:tracePt t="28298" x="2362200" y="4257675"/>
          <p14:tracePt t="28316" x="2495550" y="4311650"/>
          <p14:tracePt t="28332" x="2578100" y="4359275"/>
          <p14:tracePt t="28352" x="2625725" y="4391025"/>
          <p14:tracePt t="28378" x="2647950" y="4416425"/>
          <p14:tracePt t="28412" x="2641600" y="4416425"/>
          <p14:tracePt t="28428" x="2622550" y="4416425"/>
          <p14:tracePt t="28445" x="2568575" y="4416425"/>
          <p14:tracePt t="28462" x="2435225" y="4397375"/>
          <p14:tracePt t="28478" x="2282825" y="4371975"/>
          <p14:tracePt t="28495" x="2174875" y="4352925"/>
          <p14:tracePt t="28511" x="2041525" y="4330700"/>
          <p14:tracePt t="28528" x="1978025" y="4318000"/>
          <p14:tracePt t="28544" x="1914525" y="4295775"/>
          <p14:tracePt t="28561" x="1847850" y="4276725"/>
          <p14:tracePt t="28578" x="1803400" y="4264025"/>
          <p14:tracePt t="28595" x="1781175" y="4251325"/>
          <p14:tracePt t="28612" x="1739900" y="4251325"/>
          <p14:tracePt t="28628" x="1730375" y="4251325"/>
          <p14:tracePt t="28645" x="1720850" y="4251325"/>
          <p14:tracePt t="28661" x="1704975" y="4251325"/>
          <p14:tracePt t="28678" x="1692275" y="4251325"/>
          <p14:tracePt t="28718" x="1685925" y="4241800"/>
          <p14:tracePt t="28726" x="1679575" y="4235450"/>
          <p14:tracePt t="28732" x="1676400" y="4232275"/>
          <p14:tracePt t="28745" x="1670050" y="4225925"/>
          <p14:tracePt t="28761" x="1657350" y="4210050"/>
          <p14:tracePt t="28778" x="1628775" y="4200525"/>
          <p14:tracePt t="28795" x="1603375" y="4181475"/>
          <p14:tracePt t="28811" x="1555750" y="4162425"/>
          <p14:tracePt t="28828" x="1511300" y="4149725"/>
          <p14:tracePt t="28845" x="1454150" y="4130675"/>
          <p14:tracePt t="28861" x="1352550" y="4108450"/>
          <p14:tracePt t="28878" x="1289050" y="4095750"/>
          <p14:tracePt t="28895" x="1238250" y="4089400"/>
          <p14:tracePt t="28895" x="1225550" y="4089400"/>
          <p14:tracePt t="28911" x="1209675" y="4089400"/>
          <p14:tracePt t="28928" x="1200150" y="4089400"/>
          <p14:tracePt t="28945" x="1181100" y="4089400"/>
          <p14:tracePt t="28961" x="1171575" y="4089400"/>
          <p14:tracePt t="28978" x="1165225" y="4089400"/>
          <p14:tracePt t="28995" x="1162050" y="4089400"/>
          <p14:tracePt t="29088" x="1162050" y="4083050"/>
          <p14:tracePt t="29110" x="1162050" y="4073525"/>
          <p14:tracePt t="29131" x="1168400" y="4067175"/>
          <p14:tracePt t="29138" x="1168400" y="4064000"/>
          <p14:tracePt t="29145" x="1168400" y="4057650"/>
          <p14:tracePt t="29161" x="1171575" y="4054475"/>
          <p14:tracePt t="29459" x="1158875" y="4073525"/>
          <p14:tracePt t="29465" x="1146175" y="4092575"/>
          <p14:tracePt t="29478" x="1130300" y="4121150"/>
          <p14:tracePt t="29495" x="1085850" y="4171950"/>
          <p14:tracePt t="29511" x="1066800" y="4210050"/>
          <p14:tracePt t="29528" x="1028700" y="4276725"/>
          <p14:tracePt t="29545" x="1000125" y="4324350"/>
          <p14:tracePt t="29562" x="968375" y="4362450"/>
          <p14:tracePt t="29580" x="930275" y="4429125"/>
          <p14:tracePt t="29595" x="911225" y="4460875"/>
          <p14:tracePt t="29612" x="898525" y="4483100"/>
          <p14:tracePt t="29629" x="869950" y="4527550"/>
          <p14:tracePt t="29645" x="844550" y="4549775"/>
          <p14:tracePt t="29661" x="825500" y="4581525"/>
          <p14:tracePt t="29679" x="806450" y="4616450"/>
          <p14:tracePt t="29694" x="790575" y="4648200"/>
          <p14:tracePt t="29711" x="777875" y="4670425"/>
          <p14:tracePt t="29728" x="758825" y="4714875"/>
          <p14:tracePt t="29745" x="749300" y="4737100"/>
          <p14:tracePt t="29761" x="730250" y="4768850"/>
          <p14:tracePt t="29778" x="717550" y="4794250"/>
          <p14:tracePt t="29794" x="714375" y="4810125"/>
          <p14:tracePt t="29811" x="708025" y="4826000"/>
          <p14:tracePt t="29828" x="698500" y="4848225"/>
          <p14:tracePt t="29845" x="698500" y="4873625"/>
          <p14:tracePt t="29861" x="692150" y="4889500"/>
          <p14:tracePt t="29878" x="673100" y="4930775"/>
          <p14:tracePt t="29895" x="663575" y="4956175"/>
          <p14:tracePt t="29911" x="650875" y="4984750"/>
          <p14:tracePt t="29928" x="638175" y="5019675"/>
          <p14:tracePt t="29944" x="631825" y="5051425"/>
          <p14:tracePt t="29961" x="631825" y="5067300"/>
          <p14:tracePt t="29978" x="631825" y="5099050"/>
          <p14:tracePt t="29994" x="631825" y="5114925"/>
          <p14:tracePt t="30011" x="631825" y="5130800"/>
          <p14:tracePt t="30028" x="631825" y="5172075"/>
          <p14:tracePt t="30045" x="631825" y="5194300"/>
          <p14:tracePt t="30063" x="631825" y="5229225"/>
          <p14:tracePt t="30064" x="631825" y="5248275"/>
          <p14:tracePt t="30078" x="635000" y="5292725"/>
          <p14:tracePt t="30095" x="641350" y="5337175"/>
          <p14:tracePt t="30115" x="647700" y="5378450"/>
          <p14:tracePt t="30128" x="647700" y="5407025"/>
          <p14:tracePt t="30144" x="660400" y="5429250"/>
          <p14:tracePt t="30161" x="666750" y="5461000"/>
          <p14:tracePt t="30162" x="673100" y="5473700"/>
          <p14:tracePt t="30178" x="673100" y="5492750"/>
          <p14:tracePt t="30195" x="673100" y="5518150"/>
          <p14:tracePt t="30211" x="673100" y="5527675"/>
          <p14:tracePt t="30212" x="673100" y="5530850"/>
          <p14:tracePt t="30228" x="673100" y="5540375"/>
          <p14:tracePt t="30244" x="673100" y="5546725"/>
          <p14:tracePt t="30261" x="676275" y="5546725"/>
          <p14:tracePt t="30277" x="685800" y="5543550"/>
          <p14:tracePt t="30295" x="708025" y="5505450"/>
          <p14:tracePt t="30311" x="746125" y="5359400"/>
          <p14:tracePt t="30327" x="774700" y="5229225"/>
          <p14:tracePt t="30344" x="790575" y="5099050"/>
          <p14:tracePt t="30361" x="825500" y="4899025"/>
          <p14:tracePt t="30379" x="860425" y="4778375"/>
          <p14:tracePt t="30395" x="885825" y="4670425"/>
          <p14:tracePt t="30412" x="946150" y="4498975"/>
          <p14:tracePt t="30427" x="968375" y="4403725"/>
          <p14:tracePt t="30445" x="990600" y="4337050"/>
          <p14:tracePt t="30461" x="1019175" y="4251325"/>
          <p14:tracePt t="30477" x="1031875" y="4200525"/>
          <p14:tracePt t="30494" x="1047750" y="4143375"/>
          <p14:tracePt t="30511" x="1066800" y="4070350"/>
          <p14:tracePt t="30528" x="1085850" y="4025900"/>
          <p14:tracePt t="30544" x="1098550" y="3987800"/>
          <p14:tracePt t="30561" x="1108075" y="3952875"/>
          <p14:tracePt t="30578" x="1117600" y="3943350"/>
          <p14:tracePt t="30595" x="1133475" y="3933825"/>
          <p14:tracePt t="30597" x="1139825" y="3927475"/>
          <p14:tracePt t="30612" x="1149350" y="3911600"/>
          <p14:tracePt t="30628" x="1158875" y="3902075"/>
          <p14:tracePt t="30644" x="1168400" y="3892550"/>
          <p14:tracePt t="30661" x="1190625" y="3876675"/>
          <p14:tracePt t="30678" x="1193800" y="3867150"/>
          <p14:tracePt t="30695" x="1203325" y="3860800"/>
          <p14:tracePt t="30711" x="1219200" y="3860800"/>
          <p14:tracePt t="30728" x="1241425" y="3857625"/>
          <p14:tracePt t="30744" x="1250950" y="3857625"/>
          <p14:tracePt t="30761" x="1276350" y="3857625"/>
          <p14:tracePt t="30778" x="1285875" y="3857625"/>
          <p14:tracePt t="30795" x="1301750" y="3857625"/>
          <p14:tracePt t="30795" x="1304925" y="3857625"/>
          <p14:tracePt t="30811" x="1314450" y="3863975"/>
          <p14:tracePt t="30828" x="1330325" y="3879850"/>
          <p14:tracePt t="30845" x="1346200" y="3892550"/>
          <p14:tracePt t="30861" x="1355725" y="3905250"/>
          <p14:tracePt t="30878" x="1365250" y="3914775"/>
          <p14:tracePt t="30895" x="1381125" y="3940175"/>
          <p14:tracePt t="30911" x="1381125" y="3949700"/>
          <p14:tracePt t="30928" x="1381125" y="3959225"/>
          <p14:tracePt t="30945" x="1381125" y="3987800"/>
          <p14:tracePt t="30961" x="1381125" y="3997325"/>
          <p14:tracePt t="30978" x="1381125" y="4006850"/>
          <p14:tracePt t="30995" x="1381125" y="4019550"/>
          <p14:tracePt t="31011" x="1368425" y="4032250"/>
          <p14:tracePt t="31028" x="1358900" y="4032250"/>
          <p14:tracePt t="31045" x="1349375" y="4032250"/>
          <p14:tracePt t="31061" x="1343025" y="4032250"/>
          <p14:tracePt t="31078" x="1333500" y="4019550"/>
          <p14:tracePt t="31095" x="1317625" y="4010025"/>
          <p14:tracePt t="31111" x="1308100" y="4003675"/>
          <p14:tracePt t="31128" x="1298575" y="4003675"/>
          <p14:tracePt t="31145" x="1285875" y="4003675"/>
          <p14:tracePt t="31161" x="1270000" y="4003675"/>
          <p14:tracePt t="31178" x="1260475" y="4003675"/>
          <p14:tracePt t="31195" x="1244600" y="4003675"/>
          <p14:tracePt t="31211" x="1228725" y="4013200"/>
          <p14:tracePt t="31228" x="1206500" y="4022725"/>
          <p14:tracePt t="31244" x="1162050" y="4048125"/>
          <p14:tracePt t="31261" x="1146175" y="4064000"/>
          <p14:tracePt t="31278" x="1123950" y="4095750"/>
          <p14:tracePt t="31294" x="1079500" y="4130675"/>
          <p14:tracePt t="31312" x="1038225" y="4171950"/>
          <p14:tracePt t="31328" x="1006475" y="4206875"/>
          <p14:tracePt t="31344" x="936625" y="4273550"/>
          <p14:tracePt t="31361" x="892175" y="4324350"/>
          <p14:tracePt t="31378" x="866775" y="4371975"/>
          <p14:tracePt t="31394" x="822325" y="4416425"/>
          <p14:tracePt t="31411" x="796925" y="4454525"/>
          <p14:tracePt t="31428" x="771525" y="4505325"/>
          <p14:tracePt t="31445" x="758825" y="4533900"/>
          <p14:tracePt t="31461" x="739775" y="4572000"/>
          <p14:tracePt t="31477" x="727075" y="4616450"/>
          <p14:tracePt t="31478" x="708025" y="4638675"/>
          <p14:tracePt t="31494" x="695325" y="4660900"/>
          <p14:tracePt t="31511" x="682625" y="4692650"/>
          <p14:tracePt t="31528" x="654050" y="4743450"/>
          <p14:tracePt t="31544" x="641350" y="4765675"/>
          <p14:tracePt t="31561" x="628650" y="4787900"/>
          <p14:tracePt t="31578" x="612775" y="4816475"/>
          <p14:tracePt t="31594" x="606425" y="4826000"/>
          <p14:tracePt t="31611" x="606425" y="4841875"/>
          <p14:tracePt t="31628" x="590550" y="4883150"/>
          <p14:tracePt t="31644" x="584200" y="4911725"/>
          <p14:tracePt t="31661" x="584200" y="4933950"/>
          <p14:tracePt t="31678" x="584200" y="4981575"/>
          <p14:tracePt t="31694" x="584200" y="5010150"/>
          <p14:tracePt t="31711" x="584200" y="5038725"/>
          <p14:tracePt t="31727" x="593725" y="5073650"/>
          <p14:tracePt t="31744" x="612775" y="5105400"/>
          <p14:tracePt t="31761" x="622300" y="5127625"/>
          <p14:tracePt t="31778" x="641350" y="5172075"/>
          <p14:tracePt t="31794" x="654050" y="5194300"/>
          <p14:tracePt t="31811" x="673100" y="5226050"/>
          <p14:tracePt t="31827" x="685800" y="5238750"/>
          <p14:tracePt t="31844" x="695325" y="5248275"/>
          <p14:tracePt t="31861" x="704850" y="5264150"/>
          <p14:tracePt t="31878" x="727075" y="5280025"/>
          <p14:tracePt t="31894" x="730250" y="5286375"/>
          <p14:tracePt t="31920" x="736600" y="5286375"/>
          <p14:tracePt t="31992" x="736600" y="5283200"/>
          <p14:tracePt t="31999" x="736600" y="5276850"/>
          <p14:tracePt t="32013" x="736600" y="5267325"/>
          <p14:tracePt t="32029" x="736600" y="5241925"/>
          <p14:tracePt t="32045" x="736600" y="5219700"/>
          <p14:tracePt t="32061" x="736600" y="5191125"/>
          <p14:tracePt t="32062" x="736600" y="5172075"/>
          <p14:tracePt t="32077" x="736600" y="5127625"/>
          <p14:tracePt t="32094" x="736600" y="5092700"/>
          <p14:tracePt t="32112" x="736600" y="5006975"/>
          <p14:tracePt t="32128" x="736600" y="4962525"/>
          <p14:tracePt t="32144" x="736600" y="4918075"/>
          <p14:tracePt t="32161" x="733425" y="4819650"/>
          <p14:tracePt t="32178" x="733425" y="4749800"/>
          <p14:tracePt t="32194" x="733425" y="4657725"/>
          <p14:tracePt t="32211" x="733425" y="4581525"/>
          <p14:tracePt t="32227" x="733425" y="4543425"/>
          <p14:tracePt t="32244" x="733425" y="4505325"/>
          <p14:tracePt t="32261" x="749300" y="4441825"/>
          <p14:tracePt t="32278" x="762000" y="4397375"/>
          <p14:tracePt t="32295" x="781050" y="4352925"/>
          <p14:tracePt t="32311" x="806450" y="4286250"/>
          <p14:tracePt t="32327" x="825500" y="4257675"/>
          <p14:tracePt t="32344" x="857250" y="4232275"/>
          <p14:tracePt t="32361" x="923925" y="4184650"/>
          <p14:tracePt t="32378" x="955675" y="4159250"/>
          <p14:tracePt t="32394" x="993775" y="4127500"/>
          <p14:tracePt t="32410" x="1047750" y="4073525"/>
          <p14:tracePt t="32427" x="1073150" y="4035425"/>
          <p14:tracePt t="32444" x="1104900" y="4003675"/>
          <p14:tracePt t="32461" x="1171575" y="3965575"/>
          <p14:tracePt t="32477" x="1203325" y="3930650"/>
          <p14:tracePt t="32494" x="1235075" y="3914775"/>
          <p14:tracePt t="32511" x="1276350" y="3895725"/>
          <p14:tracePt t="32528" x="1298575" y="3876675"/>
          <p14:tracePt t="32544" x="1308100" y="3867150"/>
          <p14:tracePt t="32561" x="1330325" y="3857625"/>
          <p14:tracePt t="32577" x="1339850" y="3857625"/>
          <p14:tracePt t="32595" x="1349375" y="3857625"/>
          <p14:tracePt t="32611" x="1365250" y="3857625"/>
          <p14:tracePt t="32628" x="1377950" y="3857625"/>
          <p14:tracePt t="32845" x="1368425" y="3867150"/>
          <p14:tracePt t="32852" x="1349375" y="3886200"/>
          <p14:tracePt t="32861" x="1336675" y="3898900"/>
          <p14:tracePt t="32878" x="1298575" y="3937000"/>
          <p14:tracePt t="32894" x="1219200" y="4013200"/>
          <p14:tracePt t="32911" x="1162050" y="4083050"/>
          <p14:tracePt t="32928" x="1098550" y="4156075"/>
          <p14:tracePt t="32944" x="1009650" y="4276725"/>
          <p14:tracePt t="32961" x="952500" y="4346575"/>
          <p14:tracePt t="32977" x="885825" y="4441825"/>
          <p14:tracePt t="32994" x="803275" y="4572000"/>
          <p14:tracePt t="33011" x="771525" y="4660900"/>
          <p14:tracePt t="33027" x="733425" y="4730750"/>
          <p14:tracePt t="33044" x="704850" y="4832350"/>
          <p14:tracePt t="33062" x="692150" y="4870450"/>
          <p14:tracePt t="33078" x="673100" y="4924425"/>
          <p14:tracePt t="33094" x="660400" y="4997450"/>
          <p14:tracePt t="33111" x="660400" y="5041900"/>
          <p14:tracePt t="33128" x="660400" y="5083175"/>
          <p14:tracePt t="33145" x="660400" y="5146675"/>
          <p14:tracePt t="33161" x="660400" y="5184775"/>
          <p14:tracePt t="33178" x="660400" y="5226050"/>
          <p14:tracePt t="33194" x="663575" y="5276850"/>
          <p14:tracePt t="33211" x="669925" y="5305425"/>
          <p14:tracePt t="33228" x="685800" y="5337175"/>
          <p14:tracePt t="33244" x="692150" y="5368925"/>
          <p14:tracePt t="33261" x="698500" y="5378450"/>
          <p14:tracePt t="33278" x="698500" y="5394325"/>
          <p14:tracePt t="33294" x="698500" y="5410200"/>
          <p14:tracePt t="33311" x="698500" y="5419725"/>
          <p14:tracePt t="33327" x="698500" y="5429250"/>
          <p14:tracePt t="33328" x="698500" y="5438775"/>
          <p14:tracePt t="33344" x="698500" y="5448300"/>
          <p14:tracePt t="33361" x="698500" y="5457825"/>
          <p14:tracePt t="33378" x="698500" y="5467350"/>
          <p14:tracePt t="33378" x="698500" y="5473700"/>
          <p14:tracePt t="33394" x="698500" y="5489575"/>
          <p14:tracePt t="33411" x="698500" y="5492750"/>
          <p14:tracePt t="33428" x="698500" y="5499100"/>
          <p14:tracePt t="33515" x="698500" y="5502275"/>
          <p14:tracePt t="34026" x="720725" y="5508625"/>
          <p14:tracePt t="34033" x="768350" y="5518150"/>
          <p14:tracePt t="34049" x="889000" y="5543550"/>
          <p14:tracePt t="34065" x="1028700" y="5559425"/>
          <p14:tracePt t="34081" x="1158875" y="5594350"/>
          <p14:tracePt t="34097" x="1393825" y="5638800"/>
          <p14:tracePt t="34117" x="1511300" y="5657850"/>
          <p14:tracePt t="34118" x="1571625" y="5673725"/>
          <p14:tracePt t="34144" x="1736725" y="5699125"/>
          <p14:tracePt t="34181" x="1952625" y="5715000"/>
          <p14:tracePt t="34194" x="2012950" y="5715000"/>
          <p14:tracePt t="34211" x="2082800" y="5705475"/>
          <p14:tracePt t="34227" x="2120900" y="5699125"/>
          <p14:tracePt t="34244" x="2136775" y="5689600"/>
          <p14:tracePt t="34261" x="2159000" y="5667375"/>
          <p14:tracePt t="34278" x="2165350" y="5657850"/>
          <p14:tracePt t="34295" x="2168525" y="5648325"/>
          <p14:tracePt t="34311" x="2168525" y="5616575"/>
          <p14:tracePt t="34327" x="2168525" y="5594350"/>
          <p14:tracePt t="34344" x="2168525" y="5572125"/>
          <p14:tracePt t="34360" x="2168525" y="5518150"/>
          <p14:tracePt t="34377" x="2165350" y="5486400"/>
          <p14:tracePt t="34395" x="2152650" y="5448300"/>
          <p14:tracePt t="34411" x="2130425" y="5407025"/>
          <p14:tracePt t="34428" x="2117725" y="5375275"/>
          <p14:tracePt t="34444" x="2105025" y="5353050"/>
          <p14:tracePt t="34460" x="2073275" y="5308600"/>
          <p14:tracePt t="34477" x="2047875" y="5270500"/>
          <p14:tracePt t="34494" x="2016125" y="5245100"/>
          <p14:tracePt t="34510" x="1978025" y="5194300"/>
          <p14:tracePt t="34528" x="1946275" y="5168900"/>
          <p14:tracePt t="34545" x="1924050" y="5137150"/>
          <p14:tracePt t="34545" x="1917700" y="5133975"/>
          <p14:tracePt t="34561" x="1895475" y="5118100"/>
          <p14:tracePt t="34577" x="1882775" y="5092700"/>
          <p14:tracePt t="34594" x="1873250" y="5064125"/>
          <p14:tracePt t="34595" x="1866900" y="5051425"/>
          <p14:tracePt t="34611" x="1854200" y="5019675"/>
          <p14:tracePt t="34627" x="1847850" y="5003800"/>
          <p14:tracePt t="34644" x="1847850" y="4994275"/>
          <p14:tracePt t="34645" x="1847850" y="4991100"/>
          <p14:tracePt t="34661" x="1847850" y="4981575"/>
          <p14:tracePt t="34677" x="1847850" y="4965700"/>
          <p14:tracePt t="34694" x="1847850" y="4949825"/>
          <p14:tracePt t="34710" x="1847850" y="4940300"/>
          <p14:tracePt t="34727" x="1851025" y="4930775"/>
          <p14:tracePt t="34744" x="1860550" y="4911725"/>
          <p14:tracePt t="34761" x="1866900" y="4902200"/>
          <p14:tracePt t="34778" x="1870075" y="4892675"/>
          <p14:tracePt t="34795" x="1876425" y="4870450"/>
          <p14:tracePt t="34810" x="1876425" y="4860925"/>
          <p14:tracePt t="34827" x="1876425" y="4857750"/>
          <p14:tracePt t="34844" x="1879600" y="4857750"/>
          <p14:tracePt t="34880" x="1885950" y="4857750"/>
          <p14:tracePt t="35093" x="1882775" y="4857750"/>
          <p14:tracePt t="35100" x="1882775" y="4864100"/>
          <p14:tracePt t="35110" x="1882775" y="4873625"/>
          <p14:tracePt t="35127" x="1882775" y="4889500"/>
          <p14:tracePt t="35144" x="1882775" y="4930775"/>
          <p14:tracePt t="35160" x="1882775" y="4949825"/>
          <p14:tracePt t="35177" x="1882775" y="4972050"/>
          <p14:tracePt t="35198" x="1882775" y="5013325"/>
          <p14:tracePt t="35211" x="1882775" y="5041900"/>
          <p14:tracePt t="35227" x="1882775" y="5064125"/>
          <p14:tracePt t="35244" x="1882775" y="5105400"/>
          <p14:tracePt t="35260" x="1882775" y="5114925"/>
          <p14:tracePt t="35278" x="1882775" y="5140325"/>
          <p14:tracePt t="35294" x="1873250" y="5156200"/>
          <p14:tracePt t="35310" x="1863725" y="5165725"/>
          <p14:tracePt t="35328" x="1854200" y="5181600"/>
          <p14:tracePt t="35344" x="1854200" y="5191125"/>
          <p14:tracePt t="35360" x="1838325" y="5207000"/>
          <p14:tracePt t="35378" x="1831975" y="5222875"/>
          <p14:tracePt t="35394" x="1828800" y="5232400"/>
          <p14:tracePt t="35410" x="1819275" y="5241925"/>
          <p14:tracePt t="35428" x="1803400" y="5260975"/>
          <p14:tracePt t="35444" x="1787525" y="5270500"/>
          <p14:tracePt t="35460" x="1778000" y="5283200"/>
          <p14:tracePt t="35477" x="1762125" y="5295900"/>
          <p14:tracePt t="35494" x="1758950" y="5295900"/>
          <p14:tracePt t="35513" x="1752600" y="5295900"/>
          <p14:tracePt t="35527" x="1743075" y="5295900"/>
          <p14:tracePt t="35544" x="1736725" y="5295900"/>
          <p14:tracePt t="35561" x="1733550" y="5295900"/>
          <p14:tracePt t="35599" x="1733550" y="5289550"/>
          <p14:tracePt t="35606" x="1733550" y="5286375"/>
          <p14:tracePt t="35613" x="1733550" y="5280025"/>
          <p14:tracePt t="35627" x="1733550" y="5270500"/>
          <p14:tracePt t="35644" x="1733550" y="5260975"/>
          <p14:tracePt t="35660" x="1733550" y="5245100"/>
          <p14:tracePt t="35677" x="1733550" y="5229225"/>
          <p14:tracePt t="35694" x="1733550" y="5219700"/>
          <p14:tracePt t="35710" x="1733550" y="5210175"/>
          <p14:tracePt t="35727" x="1733550" y="5191125"/>
          <p14:tracePt t="35744" x="1739900" y="5181600"/>
          <p14:tracePt t="35761" x="1755775" y="5172075"/>
          <p14:tracePt t="35778" x="1771650" y="5130800"/>
          <p14:tracePt t="35794" x="1784350" y="5105400"/>
          <p14:tracePt t="35810" x="1797050" y="5076825"/>
          <p14:tracePt t="35827" x="1812925" y="5048250"/>
          <p14:tracePt t="35844" x="1825625" y="5019675"/>
          <p14:tracePt t="35860" x="1835150" y="5006975"/>
          <p14:tracePt t="35877" x="1851025" y="4981575"/>
          <p14:tracePt t="35894" x="1863725" y="4949825"/>
          <p14:tracePt t="35910" x="1870075" y="4921250"/>
          <p14:tracePt t="35927" x="1876425" y="4864100"/>
          <p14:tracePt t="35944" x="1876425" y="4835525"/>
          <p14:tracePt t="35960" x="1876425" y="4819650"/>
          <p14:tracePt t="35962" x="1876425" y="4816475"/>
          <p14:tracePt t="35977" x="1876425" y="4806950"/>
          <p14:tracePt t="35994" x="1876425" y="4791075"/>
          <p14:tracePt t="36011" x="1876425" y="4784725"/>
          <p14:tracePt t="36033" x="1876425" y="4781550"/>
          <p14:tracePt t="36275" x="1876425" y="4787900"/>
          <p14:tracePt t="36282" x="1876425" y="4797425"/>
          <p14:tracePt t="36294" x="1876425" y="4803775"/>
          <p14:tracePt t="36310" x="1866900" y="4829175"/>
          <p14:tracePt t="36328" x="1866900" y="4838700"/>
          <p14:tracePt t="36344" x="1866900" y="4848225"/>
          <p14:tracePt t="36360" x="1866900" y="4883150"/>
          <p14:tracePt t="36377" x="1866900" y="4902200"/>
          <p14:tracePt t="36394" x="1866900" y="4933950"/>
          <p14:tracePt t="36410" x="1866900" y="4965700"/>
          <p14:tracePt t="36427" x="1851025" y="4997450"/>
          <p14:tracePt t="36444" x="1851025" y="5019675"/>
          <p14:tracePt t="36460" x="1844675" y="5054600"/>
          <p14:tracePt t="36477" x="1838325" y="5070475"/>
          <p14:tracePt t="36494" x="1835150" y="5083175"/>
          <p14:tracePt t="36510" x="1822450" y="5111750"/>
          <p14:tracePt t="36527" x="1812925" y="5127625"/>
          <p14:tracePt t="36544" x="1797050" y="5143500"/>
          <p14:tracePt t="36545" x="1790700" y="5159375"/>
          <p14:tracePt t="36560" x="1781175" y="5168900"/>
          <p14:tracePt t="36578" x="1771650" y="5178425"/>
          <p14:tracePt t="36595" x="1749425" y="5194300"/>
          <p14:tracePt t="36610" x="1746250" y="5210175"/>
          <p14:tracePt t="36646" x="1746250" y="5197475"/>
          <p14:tracePt t="36652" x="1746250" y="5187950"/>
          <p14:tracePt t="36660" x="1746250" y="5175250"/>
          <p14:tracePt t="36677" x="1746250" y="5124450"/>
          <p14:tracePt t="36694" x="1749425" y="5035550"/>
          <p14:tracePt t="36710" x="1765300" y="4975225"/>
          <p14:tracePt t="36727" x="1771650" y="4924425"/>
          <p14:tracePt t="36744" x="1790700" y="4857750"/>
          <p14:tracePt t="36760" x="1797050" y="4822825"/>
          <p14:tracePt t="36777" x="1803400" y="4791075"/>
          <p14:tracePt t="36794" x="1806575" y="4743450"/>
          <p14:tracePt t="36810" x="1806575" y="4727575"/>
          <p14:tracePt t="36828" x="1806575" y="4718050"/>
          <p14:tracePt t="36844" x="1806575" y="4714875"/>
          <p14:tracePt t="37065" x="1806575" y="4733925"/>
          <p14:tracePt t="37072" x="1806575" y="4749800"/>
          <p14:tracePt t="37081" x="1806575" y="4768850"/>
          <p14:tracePt t="37098" x="1806575" y="4813300"/>
          <p14:tracePt t="37115" x="1806575" y="4867275"/>
          <p14:tracePt t="37131" x="1825625" y="4899025"/>
          <p14:tracePt t="37151" x="1844675" y="4949825"/>
          <p14:tracePt t="37177" x="1870075" y="5006975"/>
          <p14:tracePt t="37178" x="1876425" y="5022850"/>
          <p14:tracePt t="37211" x="1908175" y="5086350"/>
          <p14:tracePt t="37228" x="1914525" y="5114925"/>
          <p14:tracePt t="37248" x="1914525" y="5124450"/>
          <p14:tracePt t="37260" x="1914525" y="5133975"/>
          <p14:tracePt t="37278" x="1914525" y="5146675"/>
          <p14:tracePt t="37294" x="1914525" y="5162550"/>
          <p14:tracePt t="37310" x="1914525" y="5172075"/>
          <p14:tracePt t="37328" x="1901825" y="5187950"/>
          <p14:tracePt t="37343" x="1885950" y="5197475"/>
          <p14:tracePt t="37360" x="1876425" y="5197475"/>
          <p14:tracePt t="37378" x="1860550" y="5203825"/>
          <p14:tracePt t="37394" x="1851025" y="5203825"/>
          <p14:tracePt t="37410" x="1835150" y="5213350"/>
          <p14:tracePt t="37428" x="1822450" y="5229225"/>
          <p14:tracePt t="37444" x="1816100" y="5238750"/>
          <p14:tracePt t="37461" x="1806575" y="5248275"/>
          <p14:tracePt t="37477" x="1803400" y="5260975"/>
          <p14:tracePt t="37494" x="1797050" y="5267325"/>
          <p14:tracePt t="37556" x="1787525" y="5267325"/>
          <p14:tracePt t="37562" x="1781175" y="5267325"/>
          <p14:tracePt t="37577" x="1771650" y="5267325"/>
          <p14:tracePt t="37593" x="1762125" y="5267325"/>
          <p14:tracePt t="37610" x="1752600" y="5267325"/>
          <p14:tracePt t="37627" x="1746250" y="5267325"/>
          <p14:tracePt t="37644" x="1746250" y="5260975"/>
          <p14:tracePt t="37660" x="1749425" y="5238750"/>
          <p14:tracePt t="37677" x="1771650" y="5159375"/>
          <p14:tracePt t="37694" x="1784350" y="5095875"/>
          <p14:tracePt t="37710" x="1797050" y="5041900"/>
          <p14:tracePt t="37727" x="1822450" y="4978400"/>
          <p14:tracePt t="37744" x="1835150" y="4940300"/>
          <p14:tracePt t="37760" x="1841500" y="4895850"/>
          <p14:tracePt t="37777" x="1854200" y="4832350"/>
          <p14:tracePt t="37794" x="1854200" y="4787900"/>
          <p14:tracePt t="37810" x="1854200" y="4759325"/>
          <p14:tracePt t="37827" x="1854200" y="4730750"/>
          <p14:tracePt t="37844" x="1854200" y="4721225"/>
          <p14:tracePt t="37860" x="1854200" y="4718050"/>
          <p14:tracePt t="38046" x="1847850" y="4718050"/>
          <p14:tracePt t="38053" x="1841500" y="4724400"/>
          <p14:tracePt t="38060" x="1841500" y="4730750"/>
          <p14:tracePt t="38077" x="1841500" y="4740275"/>
          <p14:tracePt t="38094" x="1838325" y="4759325"/>
          <p14:tracePt t="38110" x="1838325" y="4787900"/>
          <p14:tracePt t="38127" x="1838325" y="4810125"/>
          <p14:tracePt t="38145" x="1838325" y="4832350"/>
          <p14:tracePt t="38161" x="1838325" y="4870450"/>
          <p14:tracePt t="38177" x="1841500" y="4895850"/>
          <p14:tracePt t="38194" x="1844675" y="4924425"/>
          <p14:tracePt t="38210" x="1857375" y="4959350"/>
          <p14:tracePt t="38227" x="1857375" y="4987925"/>
          <p14:tracePt t="38248" x="1857375" y="5010150"/>
          <p14:tracePt t="38261" x="1857375" y="5022850"/>
          <p14:tracePt t="38277" x="1857375" y="5045075"/>
          <p14:tracePt t="38294" x="1857375" y="5060950"/>
          <p14:tracePt t="38310" x="1857375" y="5073650"/>
          <p14:tracePt t="38327" x="1857375" y="5089525"/>
          <p14:tracePt t="38344" x="1857375" y="5099050"/>
          <p14:tracePt t="38360" x="1857375" y="5114925"/>
          <p14:tracePt t="38377" x="1857375" y="5124450"/>
          <p14:tracePt t="38395" x="1857375" y="5140325"/>
          <p14:tracePt t="38651" x="1857375" y="5143500"/>
          <p14:tracePt t="38702" x="1851025" y="5143500"/>
          <p14:tracePt t="39043" x="1851025" y="5127625"/>
          <p14:tracePt t="39050" x="1851025" y="5111750"/>
          <p14:tracePt t="39064" x="1854200" y="5067300"/>
          <p14:tracePt t="39081" x="1860550" y="5035550"/>
          <p14:tracePt t="39098" x="1866900" y="5006975"/>
          <p14:tracePt t="39117" x="1873250" y="4965700"/>
          <p14:tracePt t="39144" x="1873250" y="4940300"/>
          <p14:tracePt t="39177" x="1873250" y="4892675"/>
          <p14:tracePt t="39195" x="1873250" y="4883150"/>
          <p14:tracePt t="39211" x="1873250" y="4860925"/>
          <p14:tracePt t="39228" x="1873250" y="4845050"/>
          <p14:tracePt t="39244" x="1873250" y="4835525"/>
          <p14:tracePt t="39264" x="1870075" y="4822825"/>
          <p14:tracePt t="39277" x="1860550" y="4806950"/>
          <p14:tracePt t="39293" x="1860550" y="4797425"/>
          <p14:tracePt t="39310" x="1860550" y="4784725"/>
          <p14:tracePt t="39392" x="1854200" y="4784725"/>
          <p14:tracePt t="39442" x="1851025" y="4784725"/>
          <p14:tracePt t="39562" x="1851025" y="4787900"/>
          <p14:tracePt t="39569" x="1851025" y="4794250"/>
          <p14:tracePt t="39576" x="1844675" y="4797425"/>
          <p14:tracePt t="39594" x="1844675" y="4806950"/>
          <p14:tracePt t="39610" x="1838325" y="4835525"/>
          <p14:tracePt t="39627" x="1838325" y="4883150"/>
          <p14:tracePt t="39644" x="1838325" y="4927600"/>
          <p14:tracePt t="39660" x="1841500" y="4987925"/>
          <p14:tracePt t="39677" x="1857375" y="5076825"/>
          <p14:tracePt t="39694" x="1863725" y="5114925"/>
          <p14:tracePt t="39710" x="1863725" y="5143500"/>
          <p14:tracePt t="39727" x="1863725" y="5175250"/>
          <p14:tracePt t="39744" x="1863725" y="5197475"/>
          <p14:tracePt t="39760" x="1863725" y="5219700"/>
          <p14:tracePt t="39777" x="1863725" y="5238750"/>
          <p14:tracePt t="39794" x="1863725" y="5251450"/>
          <p14:tracePt t="39810" x="1863725" y="5260975"/>
          <p14:tracePt t="39811" x="1863725" y="5264150"/>
          <p14:tracePt t="39827" x="1863725" y="5273675"/>
          <p14:tracePt t="39843" x="1863725" y="5289550"/>
          <p14:tracePt t="39861" x="1857375" y="5295900"/>
          <p14:tracePt t="39877" x="1851025" y="5305425"/>
          <p14:tracePt t="39894" x="1847850" y="5305425"/>
          <p14:tracePt t="39910" x="1841500" y="5318125"/>
          <p14:tracePt t="39927" x="1838325" y="5324475"/>
          <p14:tracePt t="39944" x="1831975" y="5340350"/>
          <p14:tracePt t="39960" x="1812925" y="5343525"/>
          <p14:tracePt t="39976" x="1803400" y="5343525"/>
          <p14:tracePt t="39994" x="1797050" y="5349875"/>
          <p14:tracePt t="40018" x="1793875" y="5349875"/>
          <p14:tracePt t="40032" x="1793875" y="5353050"/>
          <p14:tracePt t="40046" x="1787525" y="5359400"/>
          <p14:tracePt t="40060" x="1784350" y="5368925"/>
          <p14:tracePt t="40077" x="1771650" y="5384800"/>
          <p14:tracePt t="40093" x="1755775" y="5394325"/>
          <p14:tracePt t="40110" x="1743075" y="5403850"/>
          <p14:tracePt t="40127" x="1730375" y="5403850"/>
          <p14:tracePt t="40143" x="1720850" y="5403850"/>
          <p14:tracePt t="40160" x="1701800" y="5403850"/>
          <p14:tracePt t="40181" x="1695450" y="5403850"/>
          <p14:tracePt t="40202" x="1692275" y="5403850"/>
          <p14:tracePt t="40210" x="1685925" y="5403850"/>
          <p14:tracePt t="40227" x="1682750" y="5403850"/>
          <p14:tracePt t="40252" x="1676400" y="5403850"/>
          <p14:tracePt t="40608" x="1679575" y="5384800"/>
          <p14:tracePt t="40615" x="1692275" y="5365750"/>
          <p14:tracePt t="40630" x="1711325" y="5321300"/>
          <p14:tracePt t="40647" x="1739900" y="5280025"/>
          <p14:tracePt t="40663" x="1749425" y="5241925"/>
          <p14:tracePt t="40681" x="1768475" y="5200650"/>
          <p14:tracePt t="40700" x="1793875" y="5165725"/>
          <p14:tracePt t="40727" x="1809750" y="5130800"/>
          <p14:tracePt t="40760" x="1819275" y="5105400"/>
          <p14:tracePt t="40776" x="1819275" y="5089525"/>
          <p14:tracePt t="40793" x="1819275" y="5076825"/>
          <p14:tracePt t="40810" x="1819275" y="5067300"/>
          <p14:tracePt t="40826" x="1819275" y="5060950"/>
          <p14:tracePt t="40843" x="1819275" y="5041900"/>
          <p14:tracePt t="40859" x="1819275" y="5032375"/>
          <p14:tracePt t="40876" x="1819275" y="5022850"/>
          <p14:tracePt t="40893" x="1819275" y="5006975"/>
          <p14:tracePt t="40909" x="1819275" y="4991100"/>
          <p14:tracePt t="40927" x="1819275" y="4968875"/>
          <p14:tracePt t="40943" x="1831975" y="4937125"/>
          <p14:tracePt t="40960" x="1841500" y="4911725"/>
          <p14:tracePt t="40977" x="1841500" y="4889500"/>
          <p14:tracePt t="40978" x="1847850" y="4879975"/>
          <p14:tracePt t="40994" x="1847850" y="4864100"/>
          <p14:tracePt t="41011" x="1847850" y="4848225"/>
          <p14:tracePt t="41028" x="1847850" y="4829175"/>
          <p14:tracePt t="41044" x="1847850" y="4819650"/>
          <p14:tracePt t="41061" x="1847850" y="4810125"/>
          <p14:tracePt t="41114" x="1847850" y="4803775"/>
          <p14:tracePt t="41391" x="1847850" y="4816475"/>
          <p14:tracePt t="41398" x="1847850" y="4829175"/>
          <p14:tracePt t="41410" x="1847850" y="4838700"/>
          <p14:tracePt t="41426" x="1838325" y="4886325"/>
          <p14:tracePt t="41443" x="1838325" y="4908550"/>
          <p14:tracePt t="41460" x="1831975" y="4946650"/>
          <p14:tracePt t="41477" x="1831975" y="4981575"/>
          <p14:tracePt t="41494" x="1831975" y="5016500"/>
          <p14:tracePt t="41510" x="1831975" y="5038725"/>
          <p14:tracePt t="41527" x="1831975" y="5067300"/>
          <p14:tracePt t="41543" x="1831975" y="5076825"/>
          <p14:tracePt t="41560" x="1831975" y="5086350"/>
          <p14:tracePt t="41562" x="1831975" y="5089525"/>
          <p14:tracePt t="41576" x="1825625" y="5105400"/>
          <p14:tracePt t="41594" x="1825625" y="5111750"/>
          <p14:tracePt t="41609" x="1822450" y="5121275"/>
          <p14:tracePt t="41627" x="1812925" y="5137150"/>
          <p14:tracePt t="41643" x="1803400" y="5140325"/>
          <p14:tracePt t="41660" x="1803400" y="5156200"/>
          <p14:tracePt t="41677" x="1781175" y="5172075"/>
          <p14:tracePt t="41693" x="1778000" y="5181600"/>
          <p14:tracePt t="41710" x="1778000" y="5191125"/>
          <p14:tracePt t="41727" x="1771650" y="5203825"/>
          <p14:tracePt t="41743" x="1768475" y="5216525"/>
          <p14:tracePt t="41760" x="1768475" y="5226050"/>
          <p14:tracePt t="41761" x="1762125" y="5229225"/>
          <p14:tracePt t="41777" x="1758950" y="5245100"/>
          <p14:tracePt t="41793" x="1746250" y="5254625"/>
          <p14:tracePt t="41814" x="1727200" y="5270500"/>
          <p14:tracePt t="41827" x="1717675" y="5280025"/>
          <p14:tracePt t="41843" x="1708150" y="5295900"/>
          <p14:tracePt t="41860" x="1685925" y="5305425"/>
          <p14:tracePt t="43034" x="1685925" y="5299075"/>
          <p14:tracePt t="43042" x="1685925" y="5292725"/>
          <p14:tracePt t="43048" x="1689100" y="5289550"/>
          <p14:tracePt t="43063" x="1692275" y="5280025"/>
          <p14:tracePt t="43081" x="1701800" y="5270500"/>
          <p14:tracePt t="43097" x="1714500" y="5254625"/>
          <p14:tracePt t="43116" x="1736725" y="5219700"/>
          <p14:tracePt t="43143" x="1746250" y="5181600"/>
          <p14:tracePt t="43177" x="1752600" y="5149850"/>
          <p14:tracePt t="43193" x="1752600" y="5140325"/>
          <p14:tracePt t="43209" x="1752600" y="5130800"/>
          <p14:tracePt t="43227" x="1752600" y="5111750"/>
          <p14:tracePt t="43243" x="1752600" y="5095875"/>
          <p14:tracePt t="43260" x="1749425" y="5086350"/>
          <p14:tracePt t="43277" x="1730375" y="5070475"/>
          <p14:tracePt t="43293" x="1720850" y="5060950"/>
          <p14:tracePt t="43310" x="1708150" y="5060950"/>
          <p14:tracePt t="43326" x="1698625" y="5051425"/>
          <p14:tracePt t="43355" x="1695450" y="5045075"/>
          <p14:tracePt t="43362" x="1689100" y="5041900"/>
          <p14:tracePt t="43377" x="1679575" y="5041900"/>
          <p14:tracePt t="43393" x="1670050" y="5041900"/>
          <p14:tracePt t="43410" x="1660525" y="5035550"/>
          <p14:tracePt t="43433" x="1660525" y="5032375"/>
          <p14:tracePt t="43447" x="1660525" y="5026025"/>
          <p14:tracePt t="43459" x="1660525" y="5022850"/>
          <p14:tracePt t="43476" x="1660525" y="5013325"/>
          <p14:tracePt t="43493" x="1660525" y="5000625"/>
          <p14:tracePt t="43510" x="1660525" y="4991100"/>
          <p14:tracePt t="43527" x="1660525" y="4981575"/>
          <p14:tracePt t="43543" x="1660525" y="4978400"/>
          <p14:tracePt t="43560" x="1660525" y="4968875"/>
          <p14:tracePt t="43576" x="1660525" y="4953000"/>
          <p14:tracePt t="43594" x="1663700" y="4943475"/>
          <p14:tracePt t="43609" x="1666875" y="4933950"/>
          <p14:tracePt t="43626" x="1676400" y="4918075"/>
          <p14:tracePt t="43643" x="1676400" y="4902200"/>
          <p14:tracePt t="43733" x="1676400" y="4899025"/>
          <p14:tracePt t="43739" x="1676400" y="4892675"/>
          <p14:tracePt t="43746" x="1676400" y="4889500"/>
          <p14:tracePt t="43847" x="1670050" y="4895850"/>
          <p14:tracePt t="43853" x="1666875" y="4899025"/>
          <p14:tracePt t="43861" x="1660525" y="4911725"/>
          <p14:tracePt t="43877" x="1651000" y="4921250"/>
          <p14:tracePt t="43894" x="1635125" y="4930775"/>
          <p14:tracePt t="43910" x="1619250" y="4946650"/>
          <p14:tracePt t="43926" x="1609725" y="4959350"/>
          <p14:tracePt t="43943" x="1600200" y="4972050"/>
          <p14:tracePt t="43960" x="1590675" y="4984750"/>
          <p14:tracePt t="43977" x="1590675" y="4994275"/>
          <p14:tracePt t="43993" x="1590675" y="5010150"/>
          <p14:tracePt t="44009" x="1590675" y="5029200"/>
          <p14:tracePt t="44026" x="1590675" y="5041900"/>
          <p14:tracePt t="44043" x="1590675" y="5060950"/>
          <p14:tracePt t="44059" x="1577975" y="5076825"/>
          <p14:tracePt t="44077" x="1574800" y="5086350"/>
          <p14:tracePt t="44093" x="1574800" y="5095875"/>
          <p14:tracePt t="44109" x="1574800" y="5114925"/>
          <p14:tracePt t="44127" x="1574800" y="5124450"/>
          <p14:tracePt t="44143" x="1574800" y="5137150"/>
          <p14:tracePt t="44230" x="1574800" y="5133975"/>
          <p14:tracePt t="44237" x="1577975" y="5124450"/>
          <p14:tracePt t="44244" x="1577975" y="5111750"/>
          <p14:tracePt t="44259" x="1590675" y="5073650"/>
          <p14:tracePt t="44276" x="1609725" y="5035550"/>
          <p14:tracePt t="44293" x="1612900" y="5013325"/>
          <p14:tracePt t="44294" x="1619250" y="5000625"/>
          <p14:tracePt t="44310" x="1619250" y="4972050"/>
          <p14:tracePt t="44327" x="1619250" y="4956175"/>
          <p14:tracePt t="44344" x="1619250" y="4937125"/>
          <p14:tracePt t="44359" x="1619250" y="4927600"/>
          <p14:tracePt t="44377" x="1619250" y="4921250"/>
          <p14:tracePt t="44472" x="1619250" y="4924425"/>
          <p14:tracePt t="44479" x="1619250" y="4933950"/>
          <p14:tracePt t="44493" x="1619250" y="4943475"/>
          <p14:tracePt t="44509" x="1619250" y="4953000"/>
          <p14:tracePt t="44526" x="1619250" y="4962525"/>
          <p14:tracePt t="44543" x="1631950" y="4997450"/>
          <p14:tracePt t="44560" x="1679575" y="5038725"/>
          <p14:tracePt t="44576" x="1762125" y="5095875"/>
          <p14:tracePt t="44593" x="2032000" y="5159375"/>
          <p14:tracePt t="44609" x="2225675" y="5168900"/>
          <p14:tracePt t="44626" x="2508250" y="5162550"/>
          <p14:tracePt t="44643" x="2860675" y="5143500"/>
          <p14:tracePt t="44660" x="3114675" y="5121275"/>
          <p14:tracePt t="44676" x="3330575" y="5121275"/>
          <p14:tracePt t="44694" x="3648075" y="5121275"/>
          <p14:tracePt t="44709" x="3787775" y="5121275"/>
          <p14:tracePt t="44727" x="3911600" y="5121275"/>
          <p14:tracePt t="44743" x="4032250" y="5121275"/>
          <p14:tracePt t="44759" x="4083050" y="5121275"/>
          <p14:tracePt t="44776" x="4121150" y="5121275"/>
          <p14:tracePt t="44793" x="4146550" y="5121275"/>
          <p14:tracePt t="44809" x="4156075" y="5121275"/>
          <p14:tracePt t="44826" x="4168775" y="5121275"/>
          <p14:tracePt t="45028" x="4152900" y="5118100"/>
          <p14:tracePt t="45034" x="4133850" y="5102225"/>
          <p14:tracePt t="45043" x="4105275" y="5089525"/>
          <p14:tracePt t="45059" x="4067175" y="5070475"/>
          <p14:tracePt t="45077" x="4010025" y="5051425"/>
          <p14:tracePt t="45093" x="3978275" y="5038725"/>
          <p14:tracePt t="45109" x="3956050" y="5029200"/>
          <p14:tracePt t="45127" x="3921125" y="5003800"/>
          <p14:tracePt t="45144" x="3911600" y="4994275"/>
          <p14:tracePt t="45160" x="3902075" y="4994275"/>
          <p14:tracePt t="45177" x="3886200" y="4991100"/>
          <p14:tracePt t="45194" x="3886200" y="4984750"/>
          <p14:tracePt t="45210" x="3886200" y="4975225"/>
          <p14:tracePt t="45226" x="3886200" y="4956175"/>
          <p14:tracePt t="45243" x="3886200" y="4940300"/>
          <p14:tracePt t="45259" x="3886200" y="4930775"/>
          <p14:tracePt t="45276" x="3889375" y="4899025"/>
          <p14:tracePt t="45293" x="3889375" y="4889500"/>
          <p14:tracePt t="45309" x="3889375" y="4879975"/>
          <p14:tracePt t="45326" x="3889375" y="4857750"/>
          <p14:tracePt t="45342" x="3889375" y="4848225"/>
          <p14:tracePt t="45361" x="3889375" y="4845050"/>
          <p14:tracePt t="45398" x="3889375" y="4838700"/>
          <p14:tracePt t="45647" x="3889375" y="4845050"/>
          <p14:tracePt t="45654" x="3889375" y="4864100"/>
          <p14:tracePt t="45660" x="3889375" y="4883150"/>
          <p14:tracePt t="45676" x="3895725" y="4905375"/>
          <p14:tracePt t="45693" x="3908425" y="4937125"/>
          <p14:tracePt t="45710" x="3908425" y="4968875"/>
          <p14:tracePt t="45726" x="3908425" y="4991100"/>
          <p14:tracePt t="45743" x="3908425" y="5000625"/>
          <p14:tracePt t="45760" x="3908425" y="5016500"/>
          <p14:tracePt t="45776" x="3908425" y="5026025"/>
          <p14:tracePt t="45793" x="3908425" y="5029200"/>
          <p14:tracePt t="45860" x="3908425" y="5022850"/>
          <p14:tracePt t="45867" x="3905250" y="5019675"/>
          <p14:tracePt t="45876" x="3905250" y="5013325"/>
          <p14:tracePt t="45893" x="3895725" y="4997450"/>
          <p14:tracePt t="45910" x="3870325" y="4933950"/>
          <p14:tracePt t="45926" x="3854450" y="4870450"/>
          <p14:tracePt t="45943" x="3848100" y="4826000"/>
          <p14:tracePt t="45960" x="3848100" y="4778375"/>
          <p14:tracePt t="45976" x="3848100" y="4768850"/>
          <p14:tracePt t="45993" x="3848100" y="4756150"/>
          <p14:tracePt t="46009" x="3848100" y="4752975"/>
          <p14:tracePt t="46243" x="3848100" y="4765675"/>
          <p14:tracePt t="46251" x="3851275" y="4778375"/>
          <p14:tracePt t="46259" x="3857625" y="4791075"/>
          <p14:tracePt t="46276" x="3863975" y="4819650"/>
          <p14:tracePt t="46293" x="3873500" y="4835525"/>
          <p14:tracePt t="46309" x="3879850" y="4845050"/>
          <p14:tracePt t="46326" x="3879850" y="4854575"/>
          <p14:tracePt t="46343" x="3879850" y="4873625"/>
          <p14:tracePt t="46360" x="3879850" y="4883150"/>
          <p14:tracePt t="46376" x="3879850" y="4892675"/>
          <p14:tracePt t="46457" x="3879850" y="4886325"/>
          <p14:tracePt t="46472" x="3879850" y="4883150"/>
          <p14:tracePt t="46493" x="3879850" y="4876800"/>
          <p14:tracePt t="46500" x="3879850" y="4873625"/>
          <p14:tracePt t="46509" x="3879850" y="4860925"/>
          <p14:tracePt t="46526" x="3879850" y="4851400"/>
          <p14:tracePt t="46543" x="3879850" y="4838700"/>
          <p14:tracePt t="46559" x="3879850" y="4829175"/>
          <p14:tracePt t="46576" x="3879850" y="4813300"/>
          <p14:tracePt t="46593" x="3879850" y="4803775"/>
          <p14:tracePt t="46693" x="3879850" y="4810125"/>
          <p14:tracePt t="46699" x="3879850" y="4819650"/>
          <p14:tracePt t="46709" x="3879850" y="4826000"/>
          <p14:tracePt t="46727" x="3879850" y="4835525"/>
          <p14:tracePt t="46727" x="3879850" y="4838700"/>
          <p14:tracePt t="46743" x="3879850" y="4854575"/>
          <p14:tracePt t="46759" x="3879850" y="4883150"/>
          <p14:tracePt t="46776" x="3879850" y="4905375"/>
          <p14:tracePt t="46793" x="3879850" y="4953000"/>
          <p14:tracePt t="46810" x="3883025" y="4975225"/>
          <p14:tracePt t="46827" x="3883025" y="5010150"/>
          <p14:tracePt t="46843" x="3883025" y="5019675"/>
          <p14:tracePt t="46859" x="3883025" y="5029200"/>
          <p14:tracePt t="46877" x="3883025" y="5051425"/>
          <p14:tracePt t="46906" x="3883025" y="5048250"/>
          <p14:tracePt t="46912" x="3883025" y="5041900"/>
          <p14:tracePt t="46927" x="3883025" y="5016500"/>
          <p14:tracePt t="46942" x="3883025" y="4994275"/>
          <p14:tracePt t="46960" x="3883025" y="4965700"/>
          <p14:tracePt t="46977" x="3883025" y="4943475"/>
          <p14:tracePt t="46992" x="3883025" y="4933950"/>
          <p14:tracePt t="47010" x="3883025" y="4918075"/>
          <p14:tracePt t="47026" x="3883025" y="4908550"/>
          <p14:tracePt t="47561" x="3889375" y="4918075"/>
          <p14:tracePt t="47568" x="3889375" y="4921250"/>
          <p14:tracePt t="47580" x="3889375" y="4927600"/>
          <p14:tracePt t="47596" x="3889375" y="4946650"/>
          <p14:tracePt t="47614" x="3889375" y="4956175"/>
          <p14:tracePt t="47627" x="3889375" y="4965700"/>
          <p14:tracePt t="47675" x="3889375" y="4959350"/>
          <p14:tracePt t="47693" x="3889375" y="4930775"/>
          <p14:tracePt t="47710" x="3889375" y="4899025"/>
          <p14:tracePt t="47726" x="3889375" y="4889500"/>
          <p14:tracePt t="47743" x="3889375" y="4873625"/>
          <p14:tracePt t="47760" x="3889375" y="48672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Fruits dérivé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18000" contrast="42000"/>
          </a:blip>
          <a:srcRect l="55293" t="33116" r="6122"/>
          <a:stretch>
            <a:fillRect/>
          </a:stretch>
        </p:blipFill>
        <p:spPr bwMode="auto">
          <a:xfrm>
            <a:off x="5651500" y="0"/>
            <a:ext cx="32305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il_fi" descr="morus_nigra_black_mulberry_fruit_23-07-11_1"/>
          <p:cNvPicPr>
            <a:picLocks noChangeAspect="1" noChangeArrowheads="1"/>
          </p:cNvPicPr>
          <p:nvPr/>
        </p:nvPicPr>
        <p:blipFill>
          <a:blip r:embed="rId5"/>
          <a:srcRect l="23605" t="7727" b="16438"/>
          <a:stretch>
            <a:fillRect/>
          </a:stretch>
        </p:blipFill>
        <p:spPr bwMode="auto">
          <a:xfrm>
            <a:off x="250825" y="4005263"/>
            <a:ext cx="3276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Line 12"/>
          <p:cNvSpPr>
            <a:spLocks noChangeShapeType="1"/>
          </p:cNvSpPr>
          <p:nvPr/>
        </p:nvSpPr>
        <p:spPr bwMode="auto">
          <a:xfrm flipH="1" flipV="1">
            <a:off x="1979613" y="5661025"/>
            <a:ext cx="194468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0357" name="Text Box 13"/>
          <p:cNvSpPr txBox="1">
            <a:spLocks noChangeArrowheads="1"/>
          </p:cNvSpPr>
          <p:nvPr/>
        </p:nvSpPr>
        <p:spPr bwMode="auto">
          <a:xfrm>
            <a:off x="3924300" y="5949950"/>
            <a:ext cx="440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Fruit du murier à n fausses drupéoles, </a:t>
            </a:r>
          </a:p>
          <a:p>
            <a:r>
              <a:rPr lang="fr-FR" b="1"/>
              <a:t>car calice charnu entoure un akène</a:t>
            </a:r>
          </a:p>
        </p:txBody>
      </p:sp>
      <p:sp>
        <p:nvSpPr>
          <p:cNvPr id="100358" name="Text Box 14"/>
          <p:cNvSpPr txBox="1">
            <a:spLocks noChangeArrowheads="1"/>
          </p:cNvSpPr>
          <p:nvPr/>
        </p:nvSpPr>
        <p:spPr bwMode="auto">
          <a:xfrm>
            <a:off x="5795963" y="4652963"/>
            <a:ext cx="302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Ananas, n baies portées </a:t>
            </a:r>
          </a:p>
          <a:p>
            <a:r>
              <a:rPr lang="fr-FR" b="1"/>
              <a:t>par un axe d’inflo.  charnu</a:t>
            </a:r>
          </a:p>
        </p:txBody>
      </p:sp>
      <p:pic>
        <p:nvPicPr>
          <p:cNvPr id="100359" name="il_fi" descr="figue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0"/>
            <a:ext cx="377983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0" name="Text Box 16"/>
          <p:cNvSpPr txBox="1">
            <a:spLocks noChangeArrowheads="1"/>
          </p:cNvSpPr>
          <p:nvPr/>
        </p:nvSpPr>
        <p:spPr bwMode="auto">
          <a:xfrm>
            <a:off x="323850" y="2997200"/>
            <a:ext cx="459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Sycone = fruit de la Figue n akène </a:t>
            </a:r>
          </a:p>
          <a:p>
            <a:r>
              <a:rPr lang="fr-FR" b="1"/>
              <a:t>Portés par le réceptacle de l’inflo charnu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1289"/>
    </mc:Choice>
    <mc:Fallback>
      <p:transition spd="slow" advTm="7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353" x="3803650" y="4838700"/>
          <p14:tracePt t="2360" x="3616325" y="4787900"/>
          <p14:tracePt t="2375" x="3140075" y="4619625"/>
          <p14:tracePt t="2395" x="2600325" y="4445000"/>
          <p14:tracePt t="2413" x="1727200" y="4238625"/>
          <p14:tracePt t="2429" x="1196975" y="4108450"/>
          <p14:tracePt t="2449" x="644525" y="3908425"/>
          <p14:tracePt t="2475" x="250825" y="3752850"/>
          <p14:tracePt t="2509" x="41275" y="3686175"/>
          <p14:tracePt t="2524" x="6350" y="3679825"/>
          <p14:tracePt t="2574" x="31750" y="3673475"/>
          <p14:tracePt t="2581" x="79375" y="3667125"/>
          <p14:tracePt t="2590" x="127000" y="3657600"/>
          <p14:tracePt t="2607" x="301625" y="3632200"/>
          <p14:tracePt t="2624" x="587375" y="3622675"/>
          <p14:tracePt t="2640" x="828675" y="3613150"/>
          <p14:tracePt t="2657" x="1066800" y="3594100"/>
          <p14:tracePt t="2674" x="1501775" y="3530600"/>
          <p14:tracePt t="2691" x="1841500" y="3457575"/>
          <p14:tracePt t="2708" x="2238375" y="3343275"/>
          <p14:tracePt t="2709" x="2387600" y="3286125"/>
          <p14:tracePt t="2725" x="2682875" y="3175000"/>
          <p14:tracePt t="2742" x="2851150" y="3101975"/>
          <p14:tracePt t="2758" x="2952750" y="3041650"/>
          <p14:tracePt t="2773" x="3070225" y="2914650"/>
          <p14:tracePt t="2790" x="3121025" y="2813050"/>
          <p14:tracePt t="2807" x="3127375" y="2740025"/>
          <p14:tracePt t="2824" x="3076575" y="2644775"/>
          <p14:tracePt t="2843" x="2962275" y="2555875"/>
          <p14:tracePt t="2844" x="2851150" y="2486025"/>
          <p14:tracePt t="3165" x="2936875" y="2486025"/>
          <p14:tracePt t="3173" x="3041650" y="2476500"/>
          <p14:tracePt t="3182" x="3171825" y="2444750"/>
          <p14:tracePt t="3207" x="3702050" y="2244725"/>
          <p14:tracePt t="3241" x="4086225" y="1927225"/>
          <p14:tracePt t="3259" x="4330700" y="1654175"/>
          <p14:tracePt t="3276" x="4460875" y="1457325"/>
          <p14:tracePt t="3293" x="4530725" y="1273175"/>
          <p14:tracePt t="3308" x="4565650" y="1155700"/>
          <p14:tracePt t="3323" x="4565650" y="1060450"/>
          <p14:tracePt t="3340" x="4552950" y="996950"/>
          <p14:tracePt t="3357" x="4495800" y="917575"/>
          <p14:tracePt t="3373" x="4438650" y="873125"/>
          <p14:tracePt t="3390" x="4368800" y="825500"/>
          <p14:tracePt t="3407" x="4273550" y="784225"/>
          <p14:tracePt t="3423" x="4194175" y="733425"/>
          <p14:tracePt t="3440" x="4073525" y="698500"/>
          <p14:tracePt t="3457" x="3924300" y="650875"/>
          <p14:tracePt t="3473" x="3784600" y="631825"/>
          <p14:tracePt t="3491" x="3632200" y="615950"/>
          <p14:tracePt t="3507" x="3444875" y="581025"/>
          <p14:tracePt t="3524" x="3340100" y="581025"/>
          <p14:tracePt t="3540" x="3257550" y="581025"/>
          <p14:tracePt t="3557" x="3171825" y="581025"/>
          <p14:tracePt t="3574" x="3127375" y="581025"/>
          <p14:tracePt t="3592" x="3063875" y="581025"/>
          <p14:tracePt t="3607" x="3035300" y="581025"/>
          <p14:tracePt t="3624" x="3013075" y="581025"/>
          <p14:tracePt t="3640" x="3000375" y="581025"/>
          <p14:tracePt t="3656" x="2984500" y="581025"/>
          <p14:tracePt t="3674" x="2974975" y="581025"/>
          <p14:tracePt t="3692" x="2965450" y="574675"/>
          <p14:tracePt t="3708" x="2965450" y="565150"/>
          <p14:tracePt t="3724" x="2965450" y="555625"/>
          <p14:tracePt t="3741" x="2965450" y="517525"/>
          <p14:tracePt t="3757" x="2965450" y="488950"/>
          <p14:tracePt t="3774" x="2968625" y="450850"/>
          <p14:tracePt t="3791" x="2981325" y="409575"/>
          <p14:tracePt t="3807" x="2984500" y="400050"/>
          <p14:tracePt t="3824" x="2990850" y="390525"/>
          <p14:tracePt t="3841" x="2990850" y="374650"/>
          <p14:tracePt t="4196" x="2968625" y="368300"/>
          <p14:tracePt t="4203" x="2921000" y="361950"/>
          <p14:tracePt t="4210" x="2886075" y="352425"/>
          <p14:tracePt t="4224" x="2825750" y="346075"/>
          <p14:tracePt t="4241" x="2581275" y="317500"/>
          <p14:tracePt t="4258" x="2432050" y="292100"/>
          <p14:tracePt t="4275" x="2212975" y="292100"/>
          <p14:tracePt t="4290" x="2063750" y="292100"/>
          <p14:tracePt t="4307" x="1936750" y="304800"/>
          <p14:tracePt t="4324" x="1768475" y="339725"/>
          <p14:tracePt t="4340" x="1657350" y="371475"/>
          <p14:tracePt t="4357" x="1568450" y="412750"/>
          <p14:tracePt t="4374" x="1495425" y="431800"/>
          <p14:tracePt t="4390" x="1463675" y="444500"/>
          <p14:tracePt t="4407" x="1447800" y="463550"/>
          <p14:tracePt t="4423" x="1438275" y="473075"/>
          <p14:tracePt t="4424" x="1431925" y="476250"/>
          <p14:tracePt t="4440" x="1416050" y="485775"/>
          <p14:tracePt t="4457" x="1406525" y="498475"/>
          <p14:tracePt t="4474" x="1390650" y="530225"/>
          <p14:tracePt t="4490" x="1390650" y="552450"/>
          <p14:tracePt t="4507" x="1390650" y="590550"/>
          <p14:tracePt t="4523" x="1390650" y="660400"/>
          <p14:tracePt t="4540" x="1390650" y="711200"/>
          <p14:tracePt t="4557" x="1390650" y="771525"/>
          <p14:tracePt t="4574" x="1393825" y="923925"/>
          <p14:tracePt t="4590" x="1412875" y="1031875"/>
          <p14:tracePt t="4607" x="1435100" y="1117600"/>
          <p14:tracePt t="4624" x="1524000" y="1301750"/>
          <p14:tracePt t="4640" x="1603375" y="1428750"/>
          <p14:tracePt t="4657" x="1701800" y="1543050"/>
          <p14:tracePt t="4674" x="1892300" y="1717675"/>
          <p14:tracePt t="4690" x="2051050" y="1819275"/>
          <p14:tracePt t="4709" x="2216150" y="1908175"/>
          <p14:tracePt t="4994" x="2286000" y="1901825"/>
          <p14:tracePt t="5001" x="2365375" y="1892300"/>
          <p14:tracePt t="5007" x="2447925" y="1882775"/>
          <p14:tracePt t="5023" x="2590800" y="1838325"/>
          <p14:tracePt t="5040" x="2736850" y="1765300"/>
          <p14:tracePt t="5057" x="2936875" y="1619250"/>
          <p14:tracePt t="5074" x="3051175" y="1539875"/>
          <p14:tracePt t="5090" x="3168650" y="1441450"/>
          <p14:tracePt t="5107" x="3282950" y="1343025"/>
          <p14:tracePt t="5123" x="3324225" y="1295400"/>
          <p14:tracePt t="5140" x="3355975" y="1263650"/>
          <p14:tracePt t="5157" x="3375025" y="1225550"/>
          <p14:tracePt t="5173" x="3384550" y="1216025"/>
          <p14:tracePt t="5190" x="3387725" y="1206500"/>
          <p14:tracePt t="5207" x="3387725" y="1187450"/>
          <p14:tracePt t="5223" x="3387725" y="1177925"/>
          <p14:tracePt t="5240" x="3387725" y="1168400"/>
          <p14:tracePt t="5257" x="3387725" y="1149350"/>
          <p14:tracePt t="5273" x="3378200" y="1117600"/>
          <p14:tracePt t="5290" x="3368675" y="1101725"/>
          <p14:tracePt t="5307" x="3324225" y="1057275"/>
          <p14:tracePt t="5323" x="3286125" y="1025525"/>
          <p14:tracePt t="5340" x="3235325" y="981075"/>
          <p14:tracePt t="5357" x="3152775" y="923925"/>
          <p14:tracePt t="5373" x="3105150" y="898525"/>
          <p14:tracePt t="5390" x="3048000" y="863600"/>
          <p14:tracePt t="5407" x="2962275" y="819150"/>
          <p14:tracePt t="5424" x="2914650" y="784225"/>
          <p14:tracePt t="5440" x="2867025" y="765175"/>
          <p14:tracePt t="5457" x="2803525" y="739775"/>
          <p14:tracePt t="5474" x="2755900" y="717550"/>
          <p14:tracePt t="5491" x="2711450" y="704850"/>
          <p14:tracePt t="5491" x="2682875" y="698500"/>
          <p14:tracePt t="5507" x="2638425" y="685800"/>
          <p14:tracePt t="5523" x="2593975" y="673100"/>
          <p14:tracePt t="5540" x="2555875" y="654050"/>
          <p14:tracePt t="5557" x="2505075" y="635000"/>
          <p14:tracePt t="5573" x="2482850" y="635000"/>
          <p14:tracePt t="5590" x="2473325" y="635000"/>
          <p14:tracePt t="5607" x="2460625" y="635000"/>
          <p14:tracePt t="5623" x="2451100" y="635000"/>
          <p14:tracePt t="5640" x="2435225" y="635000"/>
          <p14:tracePt t="5657" x="2435225" y="625475"/>
          <p14:tracePt t="5673" x="2435225" y="615950"/>
          <p14:tracePt t="5691" x="2447925" y="596900"/>
          <p14:tracePt t="5707" x="2482850" y="571500"/>
          <p14:tracePt t="5723" x="2552700" y="527050"/>
          <p14:tracePt t="5740" x="2679700" y="469900"/>
          <p14:tracePt t="5757" x="2749550" y="441325"/>
          <p14:tracePt t="5773" x="2794000" y="428625"/>
          <p14:tracePt t="5791" x="2863850" y="409575"/>
          <p14:tracePt t="5806" x="2901950" y="409575"/>
          <p14:tracePt t="5823" x="2955925" y="400050"/>
          <p14:tracePt t="5841" x="3009900" y="400050"/>
          <p14:tracePt t="5856" x="3025775" y="390525"/>
          <p14:tracePt t="5873" x="3041650" y="390525"/>
          <p14:tracePt t="5891" x="3057525" y="390525"/>
          <p14:tracePt t="5962" x="3060700" y="390525"/>
          <p14:tracePt t="5969" x="3067050" y="390525"/>
          <p14:tracePt t="5976" x="3076575" y="390525"/>
          <p14:tracePt t="5990" x="3114675" y="390525"/>
          <p14:tracePt t="6007" x="3171825" y="390525"/>
          <p14:tracePt t="6023" x="3292475" y="412750"/>
          <p14:tracePt t="6040" x="3505200" y="457200"/>
          <p14:tracePt t="6057" x="3670300" y="530225"/>
          <p14:tracePt t="6073" x="3851275" y="635000"/>
          <p14:tracePt t="6090" x="4095750" y="793750"/>
          <p14:tracePt t="6107" x="4267200" y="917575"/>
          <p14:tracePt t="6124" x="4394200" y="1035050"/>
          <p14:tracePt t="6125" x="4438650" y="1098550"/>
          <p14:tracePt t="6140" x="4527550" y="1203325"/>
          <p14:tracePt t="6157" x="4603750" y="1298575"/>
          <p14:tracePt t="6173" x="4660900" y="1377950"/>
          <p14:tracePt t="6190" x="4743450" y="1520825"/>
          <p14:tracePt t="6206" x="4775200" y="1587500"/>
          <p14:tracePt t="6224" x="4810125" y="1663700"/>
          <p14:tracePt t="6240" x="4816475" y="1708150"/>
          <p14:tracePt t="6257" x="4816475" y="1752600"/>
          <p14:tracePt t="6273" x="4813300" y="1812925"/>
          <p14:tracePt t="6290" x="4778375" y="1885950"/>
          <p14:tracePt t="6307" x="4752975" y="1933575"/>
          <p14:tracePt t="6323" x="4724400" y="1981200"/>
          <p14:tracePt t="6324" x="4705350" y="1993900"/>
          <p14:tracePt t="6340" x="4683125" y="2016125"/>
          <p14:tracePt t="6357" x="4648200" y="2047875"/>
          <p14:tracePt t="6374" x="4552950" y="2108200"/>
          <p14:tracePt t="6390" x="4451350" y="2159000"/>
          <p14:tracePt t="6407" x="4349750" y="2209800"/>
          <p14:tracePt t="6424" x="4191000" y="2270125"/>
          <p14:tracePt t="6440" x="4057650" y="2311400"/>
          <p14:tracePt t="6457" x="3946525" y="2355850"/>
          <p14:tracePt t="6473" x="3778250" y="2397125"/>
          <p14:tracePt t="6490" x="3648075" y="2416175"/>
          <p14:tracePt t="6507" x="3527425" y="2451100"/>
          <p14:tracePt t="6523" x="3416300" y="2470150"/>
          <p14:tracePt t="6540" x="3362325" y="2486025"/>
          <p14:tracePt t="6557" x="3314700" y="2498725"/>
          <p14:tracePt t="6574" x="3282950" y="2498725"/>
          <p14:tracePt t="6589" x="3267075" y="2498725"/>
          <p14:tracePt t="6607" x="3257550" y="2498725"/>
          <p14:tracePt t="6623" x="3238500" y="2498725"/>
          <p14:tracePt t="6640" x="3216275" y="2498725"/>
          <p14:tracePt t="6657" x="3206750" y="2498725"/>
          <p14:tracePt t="6673" x="3187700" y="2486025"/>
          <p14:tracePt t="6690" x="3162300" y="2476500"/>
          <p14:tracePt t="6707" x="3152775" y="2463800"/>
          <p14:tracePt t="6723" x="3140075" y="2444750"/>
          <p14:tracePt t="6740" x="3130550" y="2435225"/>
          <p14:tracePt t="6757" x="3114675" y="2425700"/>
          <p14:tracePt t="6773" x="3108325" y="2409825"/>
          <p14:tracePt t="6790" x="3108325" y="2393950"/>
          <p14:tracePt t="6809" x="3108325" y="2381250"/>
          <p14:tracePt t="6824" x="3108325" y="2371725"/>
          <p14:tracePt t="6840" x="3111500" y="2362200"/>
          <p14:tracePt t="6857" x="3111500" y="2346325"/>
          <p14:tracePt t="6858" x="3111500" y="2339975"/>
          <p14:tracePt t="6873" x="3111500" y="2330450"/>
          <p14:tracePt t="6890" x="3111500" y="2320925"/>
          <p14:tracePt t="6907" x="3111500" y="2311400"/>
          <p14:tracePt t="6907" x="3111500" y="2305050"/>
          <p14:tracePt t="7349" x="3111500" y="2244725"/>
          <p14:tracePt t="7356" x="3105150" y="2152650"/>
          <p14:tracePt t="7363" x="3095625" y="2051050"/>
          <p14:tracePt t="7373" x="3086100" y="1946275"/>
          <p14:tracePt t="7390" x="3067050" y="1762125"/>
          <p14:tracePt t="7407" x="3028950" y="1473200"/>
          <p14:tracePt t="7440" x="2984500" y="1181100"/>
          <p14:tracePt t="7473" x="2927350" y="908050"/>
          <p14:tracePt t="7491" x="2914650" y="850900"/>
          <p14:tracePt t="7491" x="2908300" y="825500"/>
          <p14:tracePt t="7507" x="2895600" y="777875"/>
          <p14:tracePt t="7523" x="2873375" y="714375"/>
          <p14:tracePt t="7539" x="2857500" y="650875"/>
          <p14:tracePt t="7557" x="2838450" y="577850"/>
          <p14:tracePt t="7574" x="2832100" y="533400"/>
          <p14:tracePt t="7591" x="2813050" y="492125"/>
          <p14:tracePt t="7607" x="2813050" y="476250"/>
          <p14:tracePt t="7623" x="2813050" y="463550"/>
          <p14:tracePt t="7641" x="2813050" y="450850"/>
          <p14:tracePt t="7657" x="2813050" y="422275"/>
          <p14:tracePt t="7674" x="2813050" y="400050"/>
          <p14:tracePt t="7691" x="2813050" y="346075"/>
          <p14:tracePt t="7706" x="2813050" y="317500"/>
          <p14:tracePt t="7723" x="2813050" y="295275"/>
          <p14:tracePt t="7740" x="2813050" y="279400"/>
          <p14:tracePt t="7756" x="2813050" y="263525"/>
          <p14:tracePt t="7773" x="2813050" y="254000"/>
          <p14:tracePt t="7790" x="2813050" y="250825"/>
          <p14:tracePt t="9654" x="2844800" y="295275"/>
          <p14:tracePt t="9662" x="2911475" y="371475"/>
          <p14:tracePt t="9674" x="2965450" y="444500"/>
          <p14:tracePt t="9690" x="3108325" y="612775"/>
          <p14:tracePt t="9706" x="3197225" y="717550"/>
          <p14:tracePt t="9723" x="3286125" y="835025"/>
          <p14:tracePt t="9740" x="3425825" y="993775"/>
          <p14:tracePt t="9773" x="3575050" y="1149350"/>
          <p14:tracePt t="9807" x="3765550" y="1333500"/>
          <p14:tracePt t="9823" x="3806825" y="1381125"/>
          <p14:tracePt t="9839" x="3873500" y="1428750"/>
          <p14:tracePt t="9856" x="3908425" y="1460500"/>
          <p14:tracePt t="9873" x="3924300" y="1479550"/>
          <p14:tracePt t="9890" x="3940175" y="1498600"/>
          <p14:tracePt t="9906" x="3956050" y="1511300"/>
          <p14:tracePt t="9923" x="3965575" y="1520825"/>
          <p14:tracePt t="9939" x="3965575" y="1539875"/>
          <p14:tracePt t="9956" x="3965575" y="1568450"/>
          <p14:tracePt t="9973" x="3965575" y="1590675"/>
          <p14:tracePt t="9990" x="3965575" y="1654175"/>
          <p14:tracePt t="10006" x="3965575" y="1689100"/>
          <p14:tracePt t="10023" x="3965575" y="1717675"/>
          <p14:tracePt t="10039" x="3965575" y="1774825"/>
          <p14:tracePt t="10056" x="3965575" y="1819275"/>
          <p14:tracePt t="10073" x="3965575" y="1860550"/>
          <p14:tracePt t="10074" x="3965575" y="1879600"/>
          <p14:tracePt t="10090" x="3965575" y="1901825"/>
          <p14:tracePt t="10106" x="3962400" y="1933575"/>
          <p14:tracePt t="10124" x="3952875" y="1952625"/>
          <p14:tracePt t="10140" x="3943350" y="1968500"/>
          <p14:tracePt t="10156" x="3933825" y="1978025"/>
          <p14:tracePt t="10173" x="3917950" y="1993900"/>
          <p14:tracePt t="10190" x="3908425" y="1993900"/>
          <p14:tracePt t="10207" x="3892550" y="1993900"/>
          <p14:tracePt t="10224" x="3876675" y="1993900"/>
          <p14:tracePt t="10240" x="3867150" y="1993900"/>
          <p14:tracePt t="10257" x="3857625" y="1993900"/>
          <p14:tracePt t="10273" x="3838575" y="1987550"/>
          <p14:tracePt t="10289" x="3829050" y="1974850"/>
          <p14:tracePt t="10306" x="3829050" y="1962150"/>
          <p14:tracePt t="10323" x="3829050" y="1939925"/>
          <p14:tracePt t="10339" x="3829050" y="1927225"/>
          <p14:tracePt t="10357" x="3829050" y="1895475"/>
          <p14:tracePt t="10373" x="3832225" y="1863725"/>
          <p14:tracePt t="10389" x="3841750" y="1831975"/>
          <p14:tracePt t="10406" x="3860800" y="1809750"/>
          <p14:tracePt t="10422" x="3876675" y="1781175"/>
          <p14:tracePt t="10439" x="3883025" y="1765300"/>
          <p14:tracePt t="10456" x="3883025" y="1755775"/>
          <p14:tracePt t="10472" x="3883025" y="1733550"/>
          <p14:tracePt t="10489" x="3883025" y="1724025"/>
          <p14:tracePt t="10506" x="3883025" y="1714500"/>
          <p14:tracePt t="10523" x="3883025" y="1711325"/>
          <p14:tracePt t="10566" x="3879850" y="1711325"/>
          <p14:tracePt t="10572" x="3876675" y="1711325"/>
          <p14:tracePt t="10580" x="3870325" y="1704975"/>
          <p14:tracePt t="10589" x="3867150" y="1704975"/>
          <p14:tracePt t="10606" x="3851275" y="1704975"/>
          <p14:tracePt t="10623" x="3841750" y="1704975"/>
          <p14:tracePt t="10639" x="3835400" y="1704975"/>
          <p14:tracePt t="10701" x="3832225" y="1704975"/>
          <p14:tracePt t="10708" x="3825875" y="1704975"/>
          <p14:tracePt t="10722" x="3822700" y="1708150"/>
          <p14:tracePt t="10729" x="3822700" y="1711325"/>
          <p14:tracePt t="10739" x="3822700" y="1717675"/>
          <p14:tracePt t="10756" x="3822700" y="1727200"/>
          <p14:tracePt t="10757" x="3822700" y="1730375"/>
          <p14:tracePt t="10773" x="3822700" y="1746250"/>
          <p14:tracePt t="10790" x="3822700" y="1755775"/>
          <p14:tracePt t="10807" x="3822700" y="1771650"/>
          <p14:tracePt t="10823" x="3822700" y="1781175"/>
          <p14:tracePt t="10839" x="3822700" y="1784350"/>
          <p14:tracePt t="10857" x="3822700" y="1797050"/>
          <p14:tracePt t="10942" x="3822700" y="1800225"/>
          <p14:tracePt t="11008" x="3829050" y="1800225"/>
          <p14:tracePt t="11057" x="3829050" y="1787525"/>
          <p14:tracePt t="11064" x="3829050" y="1784350"/>
          <p14:tracePt t="11072" x="3829050" y="1778000"/>
          <p14:tracePt t="11089" x="3829050" y="1774825"/>
          <p14:tracePt t="11106" x="3829050" y="1765300"/>
          <p14:tracePt t="11123" x="3829050" y="1758950"/>
          <p14:tracePt t="11140" x="3825875" y="1758950"/>
          <p14:tracePt t="11156" x="3822700" y="1758950"/>
          <p14:tracePt t="11235" x="3816350" y="1758950"/>
          <p14:tracePt t="11249" x="3813175" y="1758950"/>
          <p14:tracePt t="11263" x="3800475" y="1758950"/>
          <p14:tracePt t="11341" x="3800475" y="1755775"/>
          <p14:tracePt t="11349" x="3800475" y="1749425"/>
          <p14:tracePt t="11383" x="3800475" y="1739900"/>
          <p14:tracePt t="11491" x="3797300" y="1739900"/>
          <p14:tracePt t="11497" x="3790950" y="1739900"/>
          <p14:tracePt t="11506" x="3787775" y="1739900"/>
          <p14:tracePt t="11523" x="3778250" y="1739900"/>
          <p14:tracePt t="11540" x="3762375" y="1739900"/>
          <p14:tracePt t="11556" x="3746500" y="1739900"/>
          <p14:tracePt t="11573" x="3736975" y="1739900"/>
          <p14:tracePt t="11590" x="3717925" y="1730375"/>
          <p14:tracePt t="11606" x="3686175" y="1717675"/>
          <p14:tracePt t="11623" x="3663950" y="1704975"/>
          <p14:tracePt t="11640" x="3619500" y="1679575"/>
          <p14:tracePt t="11656" x="3597275" y="1670050"/>
          <p14:tracePt t="11672" x="3571875" y="1657350"/>
          <p14:tracePt t="11690" x="3559175" y="1654175"/>
          <p14:tracePt t="11706" x="3549650" y="1654175"/>
          <p14:tracePt t="11722" x="3543300" y="1647825"/>
          <p14:tracePt t="11776" x="3546475" y="1644650"/>
          <p14:tracePt t="11783" x="3549650" y="1638300"/>
          <p14:tracePt t="11790" x="3556000" y="1638300"/>
          <p14:tracePt t="11807" x="3571875" y="1622425"/>
          <p14:tracePt t="11824" x="3587750" y="1616075"/>
          <p14:tracePt t="11840" x="3600450" y="1612900"/>
          <p14:tracePt t="11856" x="3606800" y="1606550"/>
          <p14:tracePt t="11873" x="3606800" y="1597025"/>
          <p14:tracePt t="11889" x="3603625" y="1571625"/>
          <p14:tracePt t="11906" x="3590925" y="1546225"/>
          <p14:tracePt t="11922" x="3575050" y="1517650"/>
          <p14:tracePt t="11939" x="3549650" y="1489075"/>
          <p14:tracePt t="11956" x="3527425" y="1476375"/>
          <p14:tracePt t="11973" x="3502025" y="1457325"/>
          <p14:tracePt t="11990" x="3489325" y="1447800"/>
          <p14:tracePt t="12006" x="3479800" y="1447800"/>
          <p14:tracePt t="12023" x="3463925" y="1447800"/>
          <p14:tracePt t="12039" x="3448050" y="1447800"/>
          <p14:tracePt t="12056" x="3444875" y="1450975"/>
          <p14:tracePt t="12073" x="3444875" y="1466850"/>
          <p14:tracePt t="12090" x="3444875" y="1479550"/>
          <p14:tracePt t="12106" x="3444875" y="1489075"/>
          <p14:tracePt t="12123" x="3444875" y="1498600"/>
          <p14:tracePt t="12140" x="3444875" y="1504950"/>
          <p14:tracePt t="12156" x="3444875" y="1514475"/>
          <p14:tracePt t="12173" x="3451225" y="1520825"/>
          <p14:tracePt t="12190" x="3454400" y="1524000"/>
          <p14:tracePt t="12209" x="3460750" y="1530350"/>
          <p14:tracePt t="12223" x="3460750" y="1539875"/>
          <p14:tracePt t="12240" x="3470275" y="1543050"/>
          <p14:tracePt t="12256" x="3476625" y="1555750"/>
          <p14:tracePt t="12273" x="3486150" y="1574800"/>
          <p14:tracePt t="12289" x="3486150" y="1577975"/>
          <p14:tracePt t="12307" x="3486150" y="1584325"/>
          <p14:tracePt t="12322" x="3486150" y="1587500"/>
          <p14:tracePt t="12423" x="3489325" y="1587500"/>
          <p14:tracePt t="12438" x="3495675" y="1587500"/>
          <p14:tracePt t="12445" x="3498850" y="1587500"/>
          <p14:tracePt t="12456" x="3505200" y="1581150"/>
          <p14:tracePt t="12472" x="3524250" y="1568450"/>
          <p14:tracePt t="12489" x="3536950" y="1539875"/>
          <p14:tracePt t="12506" x="3549650" y="1514475"/>
          <p14:tracePt t="12523" x="3556000" y="1473200"/>
          <p14:tracePt t="12539" x="3562350" y="1450975"/>
          <p14:tracePt t="12556" x="3562350" y="1422400"/>
          <p14:tracePt t="12573" x="3562350" y="1403350"/>
          <p14:tracePt t="12589" x="3562350" y="1393825"/>
          <p14:tracePt t="12606" x="3562350" y="1377950"/>
          <p14:tracePt t="12623" x="3562350" y="1362075"/>
          <p14:tracePt t="12650" x="3562350" y="1358900"/>
          <p14:tracePt t="17868" x="3559175" y="1317625"/>
          <p14:tracePt t="17875" x="3549650" y="1260475"/>
          <p14:tracePt t="17890" x="3514725" y="1139825"/>
          <p14:tracePt t="17907" x="3454400" y="1025525"/>
          <p14:tracePt t="17923" x="3378200" y="942975"/>
          <p14:tracePt t="17939" x="3286125" y="857250"/>
          <p14:tracePt t="17956" x="3238500" y="831850"/>
          <p14:tracePt t="17989" x="3165475" y="787400"/>
          <p14:tracePt t="18023" x="3111500" y="771525"/>
          <p14:tracePt t="18025" x="3101975" y="771525"/>
          <p14:tracePt t="18040" x="3092450" y="765175"/>
          <p14:tracePt t="18056" x="3082925" y="762000"/>
          <p14:tracePt t="18072" x="3067050" y="749300"/>
          <p14:tracePt t="18089" x="3051175" y="730250"/>
          <p14:tracePt t="18106" x="3041650" y="720725"/>
          <p14:tracePt t="18122" x="3032125" y="704850"/>
          <p14:tracePt t="18139" x="3019425" y="669925"/>
          <p14:tracePt t="18156" x="3006725" y="654050"/>
          <p14:tracePt t="18173" x="2990850" y="619125"/>
          <p14:tracePt t="18189" x="2981325" y="609600"/>
          <p14:tracePt t="18205" x="2965450" y="600075"/>
          <p14:tracePt t="18222" x="2952750" y="590550"/>
          <p14:tracePt t="18239" x="2946400" y="590550"/>
          <p14:tracePt t="18255" x="2936875" y="590550"/>
          <p14:tracePt t="18273" x="2927350" y="590550"/>
          <p14:tracePt t="18289" x="2911475" y="590550"/>
          <p14:tracePt t="18305" x="2908300" y="590550"/>
          <p14:tracePt t="18350" x="2908300" y="584200"/>
          <p14:tracePt t="18358" x="2908300" y="574675"/>
          <p14:tracePt t="18365" x="2908300" y="571500"/>
          <p14:tracePt t="18372" x="2908300" y="565150"/>
          <p14:tracePt t="18389" x="2908300" y="555625"/>
          <p14:tracePt t="18406" x="2908300" y="546100"/>
          <p14:tracePt t="18422" x="2908300" y="539750"/>
          <p14:tracePt t="18494" x="2914650" y="536575"/>
          <p14:tracePt t="18501" x="2924175" y="523875"/>
          <p14:tracePt t="18509" x="2936875" y="520700"/>
          <p14:tracePt t="18523" x="2959100" y="514350"/>
          <p14:tracePt t="18539" x="2987675" y="514350"/>
          <p14:tracePt t="18555" x="3009900" y="514350"/>
          <p14:tracePt t="18572" x="3051175" y="514350"/>
          <p14:tracePt t="18589" x="3073400" y="520700"/>
          <p14:tracePt t="18606" x="3121025" y="549275"/>
          <p14:tracePt t="18622" x="3197225" y="606425"/>
          <p14:tracePt t="18639" x="3279775" y="654050"/>
          <p14:tracePt t="18655" x="3371850" y="711200"/>
          <p14:tracePt t="18672" x="3489325" y="774700"/>
          <p14:tracePt t="18689" x="3546475" y="803275"/>
          <p14:tracePt t="18706" x="3609975" y="819150"/>
          <p14:tracePt t="18722" x="3702050" y="847725"/>
          <p14:tracePt t="18739" x="3752850" y="860425"/>
          <p14:tracePt t="18756" x="3819525" y="879475"/>
          <p14:tracePt t="18773" x="3854450" y="892175"/>
          <p14:tracePt t="18790" x="3902075" y="911225"/>
          <p14:tracePt t="18806" x="3943350" y="930275"/>
          <p14:tracePt t="18822" x="3975100" y="939800"/>
          <p14:tracePt t="18839" x="4003675" y="952500"/>
          <p14:tracePt t="18856" x="4041775" y="977900"/>
          <p14:tracePt t="18872" x="4051300" y="987425"/>
          <p14:tracePt t="18888" x="4064000" y="987425"/>
          <p14:tracePt t="18906" x="4079875" y="1000125"/>
          <p14:tracePt t="18922" x="4089400" y="1006475"/>
          <p14:tracePt t="18939" x="4095750" y="1016000"/>
          <p14:tracePt t="18956" x="4095750" y="1035050"/>
          <p14:tracePt t="18972" x="4095750" y="1044575"/>
          <p14:tracePt t="18989" x="4095750" y="1057275"/>
          <p14:tracePt t="19005" x="4095750" y="1076325"/>
          <p14:tracePt t="19022" x="4095750" y="1085850"/>
          <p14:tracePt t="19039" x="4098925" y="1101725"/>
          <p14:tracePt t="19056" x="4105275" y="1143000"/>
          <p14:tracePt t="19072" x="4117975" y="1158875"/>
          <p14:tracePt t="19089" x="4121150" y="1187450"/>
          <p14:tracePt t="19105" x="4121150" y="1219200"/>
          <p14:tracePt t="19122" x="4127500" y="1250950"/>
          <p14:tracePt t="19139" x="4127500" y="1273175"/>
          <p14:tracePt t="19155" x="4146550" y="1308100"/>
          <p14:tracePt t="19172" x="4159250" y="1330325"/>
          <p14:tracePt t="19189" x="4175125" y="1362075"/>
          <p14:tracePt t="19205" x="4181475" y="1397000"/>
          <p14:tracePt t="19222" x="4194175" y="1419225"/>
          <p14:tracePt t="19239" x="4194175" y="1428750"/>
          <p14:tracePt t="19255" x="4203700" y="1447800"/>
          <p14:tracePt t="19272" x="4203700" y="1470025"/>
          <p14:tracePt t="19289" x="4216400" y="1492250"/>
          <p14:tracePt t="19290" x="4216400" y="1504950"/>
          <p14:tracePt t="19305" x="4232275" y="1533525"/>
          <p14:tracePt t="19322" x="4232275" y="1555750"/>
          <p14:tracePt t="19340" x="4232275" y="1597025"/>
          <p14:tracePt t="19355" x="4232275" y="1612900"/>
          <p14:tracePt t="19372" x="4232275" y="1635125"/>
          <p14:tracePt t="19389" x="4232275" y="1644650"/>
          <p14:tracePt t="19405" x="4232275" y="1663700"/>
          <p14:tracePt t="19422" x="4232275" y="1685925"/>
          <p14:tracePt t="19440" x="4219575" y="1720850"/>
          <p14:tracePt t="19455" x="4213225" y="1749425"/>
          <p14:tracePt t="19472" x="4200525" y="1774825"/>
          <p14:tracePt t="19489" x="4184650" y="1816100"/>
          <p14:tracePt t="19506" x="4165600" y="1838325"/>
          <p14:tracePt t="19522" x="4152900" y="1870075"/>
          <p14:tracePt t="19540" x="4137025" y="1898650"/>
          <p14:tracePt t="19555" x="4127500" y="1908175"/>
          <p14:tracePt t="19572" x="4098925" y="1936750"/>
          <p14:tracePt t="19589" x="4060825" y="1981200"/>
          <p14:tracePt t="19605" x="4029075" y="1993900"/>
          <p14:tracePt t="19622" x="4006850" y="2003425"/>
          <p14:tracePt t="19639" x="3978275" y="2019300"/>
          <p14:tracePt t="19930" x="3968750" y="2025650"/>
          <p14:tracePt t="19938" x="3956050" y="2038350"/>
          <p14:tracePt t="19945" x="3943350" y="2051050"/>
          <p14:tracePt t="19955" x="3914775" y="2063750"/>
          <p14:tracePt t="19972" x="3886200" y="2082800"/>
          <p14:tracePt t="19989" x="3835400" y="2101850"/>
          <p14:tracePt t="20005" x="3803650" y="2114550"/>
          <p14:tracePt t="20022" x="3775075" y="2124075"/>
          <p14:tracePt t="20039" x="3730625" y="2149475"/>
          <p14:tracePt t="20055" x="3721100" y="2159000"/>
          <p14:tracePt t="20072" x="3711575" y="2168525"/>
          <p14:tracePt t="20089" x="3695700" y="2178050"/>
          <p14:tracePt t="20105" x="3679825" y="2193925"/>
          <p14:tracePt t="20122" x="3667125" y="2200275"/>
          <p14:tracePt t="20139" x="3657600" y="2203450"/>
          <p14:tracePt t="20155" x="3648075" y="2203450"/>
          <p14:tracePt t="20172" x="3625850" y="2209800"/>
          <p14:tracePt t="20189" x="3616325" y="2209800"/>
          <p14:tracePt t="20206" x="3606800" y="2212975"/>
          <p14:tracePt t="20222" x="3594100" y="2225675"/>
          <p14:tracePt t="20238" x="3565525" y="2235200"/>
          <p14:tracePt t="20256" x="3533775" y="2254250"/>
          <p14:tracePt t="20272" x="3470275" y="2273300"/>
          <p14:tracePt t="20288" x="3432175" y="2279650"/>
          <p14:tracePt t="20305" x="3400425" y="2292350"/>
          <p14:tracePt t="20322" x="3346450" y="2298700"/>
          <p14:tracePt t="20338" x="3292475" y="2311400"/>
          <p14:tracePt t="20355" x="3232150" y="2311400"/>
          <p14:tracePt t="20372" x="3140075" y="2311400"/>
          <p14:tracePt t="20389" x="3079750" y="2311400"/>
          <p14:tracePt t="20405" x="3025775" y="2311400"/>
          <p14:tracePt t="20422" x="2965450" y="2311400"/>
          <p14:tracePt t="20439" x="2921000" y="2311400"/>
          <p14:tracePt t="20455" x="2882900" y="2301875"/>
          <p14:tracePt t="20472" x="2825750" y="2289175"/>
          <p14:tracePt t="20489" x="2790825" y="2289175"/>
          <p14:tracePt t="20505" x="2759075" y="2282825"/>
          <p14:tracePt t="20521" x="2720975" y="2282825"/>
          <p14:tracePt t="20539" x="2698750" y="2282825"/>
          <p14:tracePt t="20555" x="2673350" y="2282825"/>
          <p14:tracePt t="20572" x="2660650" y="2282825"/>
          <p14:tracePt t="20589" x="2651125" y="2282825"/>
          <p14:tracePt t="20605" x="2622550" y="2282825"/>
          <p14:tracePt t="20622" x="2587625" y="2273300"/>
          <p14:tracePt t="20639" x="2552700" y="2266950"/>
          <p14:tracePt t="20655" x="2514600" y="2266950"/>
          <p14:tracePt t="20672" x="2482850" y="2266950"/>
          <p14:tracePt t="20689" x="2451100" y="2266950"/>
          <p14:tracePt t="20706" x="2419350" y="2260600"/>
          <p14:tracePt t="20722" x="2397125" y="2254250"/>
          <p14:tracePt t="20739" x="2371725" y="2235200"/>
          <p14:tracePt t="20756" x="2339975" y="2219325"/>
          <p14:tracePt t="20772" x="2324100" y="2209800"/>
          <p14:tracePt t="20789" x="2298700" y="2197100"/>
          <p14:tracePt t="20806" x="2270125" y="2174875"/>
          <p14:tracePt t="20822" x="2254250" y="2165350"/>
          <p14:tracePt t="20839" x="2225675" y="2139950"/>
          <p14:tracePt t="20855" x="2193925" y="2098675"/>
          <p14:tracePt t="20871" x="2162175" y="2057400"/>
          <p14:tracePt t="20889" x="2136775" y="2025650"/>
          <p14:tracePt t="20906" x="2098675" y="1981200"/>
          <p14:tracePt t="20922" x="2079625" y="1952625"/>
          <p14:tracePt t="20939" x="2066925" y="1927225"/>
          <p14:tracePt t="20955" x="2028825" y="1882775"/>
          <p14:tracePt t="20971" x="2012950" y="1860550"/>
          <p14:tracePt t="20989" x="1978025" y="1822450"/>
          <p14:tracePt t="21005" x="1949450" y="1778000"/>
          <p14:tracePt t="21022" x="1917700" y="1746250"/>
          <p14:tracePt t="21039" x="1905000" y="1714500"/>
          <p14:tracePt t="21056" x="1885950" y="1673225"/>
          <p14:tracePt t="21072" x="1873250" y="1651000"/>
          <p14:tracePt t="21089" x="1873250" y="1612900"/>
          <p14:tracePt t="21105" x="1873250" y="1558925"/>
          <p14:tracePt t="21122" x="1882775" y="1527175"/>
          <p14:tracePt t="21139" x="1882775" y="1482725"/>
          <p14:tracePt t="21155" x="1889125" y="1422400"/>
          <p14:tracePt t="21172" x="1895475" y="1377950"/>
          <p14:tracePt t="21188" x="1908175" y="1330325"/>
          <p14:tracePt t="21205" x="1927225" y="1266825"/>
          <p14:tracePt t="21222" x="1939925" y="1222375"/>
          <p14:tracePt t="21239" x="1952625" y="1190625"/>
          <p14:tracePt t="21255" x="1971675" y="1155700"/>
          <p14:tracePt t="21271" x="1987550" y="1146175"/>
          <p14:tracePt t="21288" x="1997075" y="1130300"/>
          <p14:tracePt t="21306" x="2012950" y="1114425"/>
          <p14:tracePt t="21322" x="2022475" y="1104900"/>
          <p14:tracePt t="21339" x="2063750" y="1069975"/>
          <p14:tracePt t="21355" x="2101850" y="1044575"/>
          <p14:tracePt t="21372" x="2133600" y="1012825"/>
          <p14:tracePt t="21388" x="2171700" y="993775"/>
          <p14:tracePt t="21389" x="2184400" y="981075"/>
          <p14:tracePt t="21405" x="2209800" y="949325"/>
          <p14:tracePt t="21421" x="2241550" y="923925"/>
          <p14:tracePt t="21439" x="2279650" y="879475"/>
          <p14:tracePt t="21455" x="2301875" y="857250"/>
          <p14:tracePt t="21471" x="2324100" y="815975"/>
          <p14:tracePt t="21489" x="2368550" y="765175"/>
          <p14:tracePt t="21505" x="2393950" y="739775"/>
          <p14:tracePt t="21521" x="2425700" y="701675"/>
          <p14:tracePt t="21539" x="2460625" y="663575"/>
          <p14:tracePt t="21555" x="2492375" y="631825"/>
          <p14:tracePt t="21571" x="2517775" y="609600"/>
          <p14:tracePt t="21589" x="2562225" y="577850"/>
          <p14:tracePt t="21605" x="2584450" y="565150"/>
          <p14:tracePt t="21622" x="2616200" y="552450"/>
          <p14:tracePt t="21639" x="2651125" y="542925"/>
          <p14:tracePt t="21655" x="2679700" y="530225"/>
          <p14:tracePt t="21671" x="2701925" y="517525"/>
          <p14:tracePt t="21689" x="2730500" y="504825"/>
          <p14:tracePt t="21706" x="2743200" y="501650"/>
          <p14:tracePt t="21723" x="2752725" y="501650"/>
          <p14:tracePt t="21725" x="2755900" y="501650"/>
          <p14:tracePt t="21802" x="2755900" y="508000"/>
          <p14:tracePt t="21809" x="2749550" y="514350"/>
          <p14:tracePt t="21821" x="2743200" y="523875"/>
          <p14:tracePt t="21838" x="2730500" y="539750"/>
          <p14:tracePt t="21855" x="2701925" y="549275"/>
          <p14:tracePt t="21872" x="2676525" y="568325"/>
          <p14:tracePt t="21889" x="2609850" y="615950"/>
          <p14:tracePt t="21905" x="2562225" y="647700"/>
          <p14:tracePt t="21922" x="2517775" y="673100"/>
          <p14:tracePt t="21938" x="2451100" y="720725"/>
          <p14:tracePt t="21955" x="2413000" y="746125"/>
          <p14:tracePt t="21973" x="2339975" y="819150"/>
          <p14:tracePt t="21989" x="2289175" y="869950"/>
          <p14:tracePt t="22005" x="2238375" y="911225"/>
          <p14:tracePt t="22021" x="2197100" y="962025"/>
          <p14:tracePt t="22039" x="2152650" y="1022350"/>
          <p14:tracePt t="22056" x="2124075" y="1066800"/>
          <p14:tracePt t="22073" x="2070100" y="1136650"/>
          <p14:tracePt t="22089" x="2025650" y="1206500"/>
          <p14:tracePt t="22106" x="1981200" y="1263650"/>
          <p14:tracePt t="22122" x="1933575" y="1333500"/>
          <p14:tracePt t="22139" x="1908175" y="1365250"/>
          <p14:tracePt t="22155" x="1876425" y="1390650"/>
          <p14:tracePt t="22172" x="1857375" y="1431925"/>
          <p14:tracePt t="22188" x="1844675" y="1454150"/>
          <p14:tracePt t="22205" x="1825625" y="1485900"/>
          <p14:tracePt t="22222" x="1809750" y="1527175"/>
          <p14:tracePt t="22239" x="1803400" y="1549400"/>
          <p14:tracePt t="22255" x="1803400" y="1571625"/>
          <p14:tracePt t="22271" x="1803400" y="1612900"/>
          <p14:tracePt t="22288" x="1806575" y="1635125"/>
          <p14:tracePt t="22305" x="1819275" y="1666875"/>
          <p14:tracePt t="22322" x="1841500" y="1708150"/>
          <p14:tracePt t="22338" x="1854200" y="1746250"/>
          <p14:tracePt t="22355" x="1873250" y="1784350"/>
          <p14:tracePt t="22372" x="1920875" y="1854200"/>
          <p14:tracePt t="22388" x="1949450" y="1908175"/>
          <p14:tracePt t="22405" x="1981200" y="1946275"/>
          <p14:tracePt t="22421" x="2022475" y="2012950"/>
          <p14:tracePt t="22438" x="2063750" y="2063750"/>
          <p14:tracePt t="22455" x="2089150" y="2095500"/>
          <p14:tracePt t="22472" x="2130425" y="2133600"/>
          <p14:tracePt t="22490" x="2143125" y="2162175"/>
          <p14:tracePt t="22505" x="2168525" y="2187575"/>
          <p14:tracePt t="22506" x="2174875" y="2200275"/>
          <p14:tracePt t="22521" x="2187575" y="2228850"/>
          <p14:tracePt t="22538" x="2203450" y="2254250"/>
          <p14:tracePt t="22555" x="2228850" y="2286000"/>
          <p14:tracePt t="22572" x="2260600" y="2320925"/>
          <p14:tracePt t="22589" x="2279650" y="2352675"/>
          <p14:tracePt t="22605" x="2311400" y="2378075"/>
          <p14:tracePt t="22606" x="2320925" y="2381250"/>
          <p14:tracePt t="22621" x="2352675" y="2393950"/>
          <p14:tracePt t="22638" x="2374900" y="2413000"/>
          <p14:tracePt t="22656" x="2441575" y="2432050"/>
          <p14:tracePt t="22672" x="2486025" y="2444750"/>
          <p14:tracePt t="22689" x="2514600" y="2457450"/>
          <p14:tracePt t="22706" x="2565400" y="2476500"/>
          <p14:tracePt t="22722" x="2603500" y="2482850"/>
          <p14:tracePt t="22738" x="2632075" y="2482850"/>
          <p14:tracePt t="22755" x="2673350" y="2482850"/>
          <p14:tracePt t="22771" x="2701925" y="2482850"/>
          <p14:tracePt t="22788" x="2740025" y="2479675"/>
          <p14:tracePt t="22805" x="2787650" y="2460625"/>
          <p14:tracePt t="22822" x="2819400" y="2447925"/>
          <p14:tracePt t="22838" x="2857500" y="2435225"/>
          <p14:tracePt t="22855" x="2905125" y="2419350"/>
          <p14:tracePt t="22871" x="2943225" y="2400300"/>
          <p14:tracePt t="22888" x="2990850" y="2387600"/>
          <p14:tracePt t="22905" x="3079750" y="2359025"/>
          <p14:tracePt t="22922" x="3143250" y="2343150"/>
          <p14:tracePt t="22938" x="3206750" y="2330450"/>
          <p14:tracePt t="22955" x="3311525" y="2330450"/>
          <p14:tracePt t="22971" x="3416300" y="2330450"/>
          <p14:tracePt t="22988" x="3498850" y="2330450"/>
          <p14:tracePt t="23005" x="3584575" y="2324100"/>
          <p14:tracePt t="23021" x="3648075" y="2308225"/>
          <p14:tracePt t="23038" x="3721100" y="2295525"/>
          <p14:tracePt t="23055" x="3857625" y="2254250"/>
          <p14:tracePt t="23071" x="3933825" y="2241550"/>
          <p14:tracePt t="23088" x="3987800" y="2225675"/>
          <p14:tracePt t="23105" x="4098925" y="2203450"/>
          <p14:tracePt t="23121" x="4152900" y="2184400"/>
          <p14:tracePt t="23138" x="4216400" y="2168525"/>
          <p14:tracePt t="23155" x="4289425" y="2143125"/>
          <p14:tracePt t="23171" x="4337050" y="2111375"/>
          <p14:tracePt t="23188" x="4375150" y="2082800"/>
          <p14:tracePt t="23205" x="4448175" y="2057400"/>
          <p14:tracePt t="23221" x="4492625" y="2044700"/>
          <p14:tracePt t="23238" x="4530725" y="2032000"/>
          <p14:tracePt t="23239" x="4537075" y="2025650"/>
          <p14:tracePt t="23255" x="4552950" y="1997075"/>
          <p14:tracePt t="23272" x="4572000" y="1958975"/>
          <p14:tracePt t="23289" x="4600575" y="1879600"/>
          <p14:tracePt t="23305" x="4600575" y="1825625"/>
          <p14:tracePt t="23321" x="4600575" y="1768475"/>
          <p14:tracePt t="23339" x="4606925" y="1695450"/>
          <p14:tracePt t="23355" x="4606925" y="1654175"/>
          <p14:tracePt t="23371" x="4606925" y="1609725"/>
          <p14:tracePt t="23388" x="4597400" y="1571625"/>
          <p14:tracePt t="23389" x="4584700" y="1552575"/>
          <p14:tracePt t="23405" x="4556125" y="1504950"/>
          <p14:tracePt t="23421" x="4530725" y="1457325"/>
          <p14:tracePt t="23439" x="4470400" y="1362075"/>
          <p14:tracePt t="23455" x="4422775" y="1292225"/>
          <p14:tracePt t="23471" x="4394200" y="1225550"/>
          <p14:tracePt t="23489" x="4330700" y="1155700"/>
          <p14:tracePt t="23505" x="4279900" y="1104900"/>
          <p14:tracePt t="23521" x="4219575" y="1060450"/>
          <p14:tracePt t="23538" x="4137025" y="977900"/>
          <p14:tracePt t="23555" x="4095750" y="930275"/>
          <p14:tracePt t="23571" x="4044950" y="876300"/>
          <p14:tracePt t="23588" x="3937000" y="831850"/>
          <p14:tracePt t="23605" x="3879850" y="793750"/>
          <p14:tracePt t="23621" x="3813175" y="765175"/>
          <p14:tracePt t="23639" x="3705225" y="720725"/>
          <p14:tracePt t="23655" x="3638550" y="688975"/>
          <p14:tracePt t="23671" x="3587750" y="676275"/>
          <p14:tracePt t="23688" x="3473450" y="638175"/>
          <p14:tracePt t="23705" x="3419475" y="625475"/>
          <p14:tracePt t="23721" x="3381375" y="612775"/>
          <p14:tracePt t="23738" x="3317875" y="587375"/>
          <p14:tracePt t="23755" x="3263900" y="565150"/>
          <p14:tracePt t="23771" x="3206750" y="536575"/>
          <p14:tracePt t="23788" x="3140075" y="492125"/>
          <p14:tracePt t="23805" x="3108325" y="473075"/>
          <p14:tracePt t="23821" x="3076575" y="454025"/>
          <p14:tracePt t="23838" x="3051175" y="438150"/>
          <p14:tracePt t="23855" x="3038475" y="431800"/>
          <p14:tracePt t="23871" x="3025775" y="431800"/>
          <p14:tracePt t="23889" x="3003550" y="428625"/>
          <p14:tracePt t="23906" x="2994025" y="428625"/>
          <p14:tracePt t="23922" x="2974975" y="428625"/>
          <p14:tracePt t="23939" x="2965450" y="428625"/>
          <p14:tracePt t="23955" x="2955925" y="428625"/>
          <p14:tracePt t="23971" x="2949575" y="428625"/>
          <p14:tracePt t="23988" x="2930525" y="428625"/>
          <p14:tracePt t="24005" x="2921000" y="428625"/>
          <p14:tracePt t="24022" x="2905125" y="428625"/>
          <p14:tracePt t="24038" x="2895600" y="438150"/>
          <p14:tracePt t="24055" x="2879725" y="450850"/>
          <p14:tracePt t="24072" x="2863850" y="469900"/>
          <p14:tracePt t="24088" x="2854325" y="479425"/>
          <p14:tracePt t="24105" x="2844800" y="485775"/>
          <p14:tracePt t="24122" x="2825750" y="485775"/>
          <p14:tracePt t="24138" x="2816225" y="485775"/>
          <p14:tracePt t="24155" x="2806700" y="485775"/>
          <p14:tracePt t="24193" x="2813050" y="485775"/>
          <p14:tracePt t="24200" x="2816225" y="482600"/>
          <p14:tracePt t="24207" x="2828925" y="476250"/>
          <p14:tracePt t="24221" x="2857500" y="466725"/>
          <p14:tracePt t="24239" x="2882900" y="447675"/>
          <p14:tracePt t="24255" x="2898775" y="438150"/>
          <p14:tracePt t="24272" x="2924175" y="438150"/>
          <p14:tracePt t="24288" x="2952750" y="438150"/>
          <p14:tracePt t="24305" x="2974975" y="438150"/>
          <p14:tracePt t="24321" x="3038475" y="454025"/>
          <p14:tracePt t="24339" x="3086100" y="473075"/>
          <p14:tracePt t="24355" x="3124200" y="485775"/>
          <p14:tracePt t="24371" x="3165475" y="498475"/>
          <p14:tracePt t="24388" x="3181350" y="501650"/>
          <p14:tracePt t="24405" x="3190875" y="508000"/>
          <p14:tracePt t="24421" x="3213100" y="530225"/>
          <p14:tracePt t="24439" x="3222625" y="539750"/>
          <p14:tracePt t="24455" x="3232150" y="549275"/>
          <p14:tracePt t="24471" x="3257550" y="565150"/>
          <p14:tracePt t="24488" x="3282950" y="581025"/>
          <p14:tracePt t="24505" x="3321050" y="600075"/>
          <p14:tracePt t="24521" x="3378200" y="628650"/>
          <p14:tracePt t="24538" x="3416300" y="647700"/>
          <p14:tracePt t="24556" x="3460750" y="669925"/>
          <p14:tracePt t="24571" x="3508375" y="704850"/>
          <p14:tracePt t="24588" x="3536950" y="730250"/>
          <p14:tracePt t="24605" x="3578225" y="755650"/>
          <p14:tracePt t="24605" x="3597275" y="774700"/>
          <p14:tracePt t="24621" x="3644900" y="803275"/>
          <p14:tracePt t="24638" x="3683000" y="835025"/>
          <p14:tracePt t="24655" x="3759200" y="863600"/>
          <p14:tracePt t="24671" x="3797300" y="876300"/>
          <p14:tracePt t="24688" x="3819525" y="885825"/>
          <p14:tracePt t="24705" x="3851275" y="908050"/>
          <p14:tracePt t="24721" x="3867150" y="920750"/>
          <p14:tracePt t="24738" x="3895725" y="930275"/>
          <p14:tracePt t="24755" x="3937000" y="962025"/>
          <p14:tracePt t="24771" x="3978275" y="987425"/>
          <p14:tracePt t="24788" x="4016375" y="1022350"/>
          <p14:tracePt t="24805" x="4054475" y="1057275"/>
          <p14:tracePt t="24821" x="4079875" y="1089025"/>
          <p14:tracePt t="24838" x="4092575" y="1114425"/>
          <p14:tracePt t="24855" x="4124325" y="1162050"/>
          <p14:tracePt t="24871" x="4149725" y="1193800"/>
          <p14:tracePt t="24889" x="4175125" y="1241425"/>
          <p14:tracePt t="24905" x="4222750" y="1308100"/>
          <p14:tracePt t="24922" x="4235450" y="1352550"/>
          <p14:tracePt t="24938" x="4248150" y="1390650"/>
          <p14:tracePt t="24955" x="4273550" y="1454150"/>
          <p14:tracePt t="24971" x="4279900" y="1492250"/>
          <p14:tracePt t="24988" x="4279900" y="1514475"/>
          <p14:tracePt t="25006" x="4279900" y="1577975"/>
          <p14:tracePt t="25022" x="4286250" y="1622425"/>
          <p14:tracePt t="25038" x="4286250" y="1663700"/>
          <p14:tracePt t="25055" x="4286250" y="1698625"/>
          <p14:tracePt t="25071" x="4286250" y="1727200"/>
          <p14:tracePt t="25088" x="4286250" y="1749425"/>
          <p14:tracePt t="25105" x="4286250" y="1768475"/>
          <p14:tracePt t="25122" x="4279900" y="1778000"/>
          <p14:tracePt t="25139" x="4273550" y="1793875"/>
          <p14:tracePt t="25155" x="4273550" y="1803400"/>
          <p14:tracePt t="25171" x="4273550" y="1812925"/>
          <p14:tracePt t="25188" x="4273550" y="1831975"/>
          <p14:tracePt t="25205" x="4273550" y="1841500"/>
          <p14:tracePt t="25225" x="4264025" y="1841500"/>
          <p14:tracePt t="25238" x="4260850" y="1841500"/>
          <p14:tracePt t="27069" x="4302125" y="1851025"/>
          <p14:tracePt t="27075" x="4394200" y="1857375"/>
          <p14:tracePt t="27089" x="4591050" y="1876425"/>
          <p14:tracePt t="27105" x="4924425" y="1898650"/>
          <p14:tracePt t="27121" x="5334000" y="1924050"/>
          <p14:tracePt t="27139" x="6013450" y="1990725"/>
          <p14:tracePt t="27172" x="6807200" y="2038350"/>
          <p14:tracePt t="27206" x="7575550" y="2073275"/>
          <p14:tracePt t="27223" x="7966075" y="2073275"/>
          <p14:tracePt t="27239" x="8458200" y="2073275"/>
          <p14:tracePt t="27254" x="8772525" y="2073275"/>
          <p14:tracePt t="27271" x="8988425" y="2047875"/>
          <p14:tracePt t="27530" x="9109075" y="1222375"/>
          <p14:tracePt t="27537" x="9048750" y="1193800"/>
          <p14:tracePt t="27546" x="8997950" y="1149350"/>
          <p14:tracePt t="27571" x="8775700" y="1031875"/>
          <p14:tracePt t="27604" x="8464550" y="835025"/>
          <p14:tracePt t="27624" x="8264525" y="711200"/>
          <p14:tracePt t="27639" x="8143875" y="657225"/>
          <p14:tracePt t="27654" x="8029575" y="587375"/>
          <p14:tracePt t="27671" x="7883525" y="514350"/>
          <p14:tracePt t="27688" x="7731125" y="428625"/>
          <p14:tracePt t="27705" x="7607300" y="387350"/>
          <p14:tracePt t="27721" x="7473950" y="323850"/>
          <p14:tracePt t="27738" x="7312025" y="238125"/>
          <p14:tracePt t="27754" x="7223125" y="206375"/>
          <p14:tracePt t="27771" x="7143750" y="168275"/>
          <p14:tracePt t="27772" x="7105650" y="158750"/>
          <p14:tracePt t="27788" x="7023100" y="152400"/>
          <p14:tracePt t="27805" x="6953250" y="152400"/>
          <p14:tracePt t="27821" x="6892925" y="155575"/>
          <p14:tracePt t="27822" x="6864350" y="161925"/>
          <p14:tracePt t="27838" x="6778625" y="187325"/>
          <p14:tracePt t="27854" x="6689725" y="225425"/>
          <p14:tracePt t="27872" x="6559550" y="282575"/>
          <p14:tracePt t="27888" x="6505575" y="301625"/>
          <p14:tracePt t="27905" x="6467475" y="327025"/>
          <p14:tracePt t="27921" x="6403975" y="396875"/>
          <p14:tracePt t="27938" x="6343650" y="511175"/>
          <p14:tracePt t="27955" x="6264275" y="625475"/>
          <p14:tracePt t="27972" x="6143625" y="889000"/>
          <p14:tracePt t="27988" x="6057900" y="1054100"/>
          <p14:tracePt t="28005" x="5994400" y="1231900"/>
          <p14:tracePt t="28021" x="5908675" y="1501775"/>
          <p14:tracePt t="28039" x="5864225" y="1689100"/>
          <p14:tracePt t="28055" x="5816600" y="1876425"/>
          <p14:tracePt t="28071" x="5791200" y="2120900"/>
          <p14:tracePt t="28088" x="5781675" y="2301875"/>
          <p14:tracePt t="28105" x="5772150" y="2473325"/>
          <p14:tracePt t="28122" x="5762625" y="2714625"/>
          <p14:tracePt t="28138" x="5762625" y="2841625"/>
          <p14:tracePt t="28155" x="5768975" y="2959100"/>
          <p14:tracePt t="28171" x="5800725" y="3149600"/>
          <p14:tracePt t="28188" x="5845175" y="3257550"/>
          <p14:tracePt t="28205" x="5876925" y="3346450"/>
          <p14:tracePt t="28222" x="5902325" y="3394075"/>
          <p14:tracePt t="28469" x="5965825" y="3409950"/>
          <p14:tracePt t="28477" x="6035675" y="3419475"/>
          <p14:tracePt t="28488" x="6096000" y="3435350"/>
          <p14:tracePt t="28505" x="6299200" y="3498850"/>
          <p14:tracePt t="28521" x="6432550" y="3533775"/>
          <p14:tracePt t="28538" x="6530975" y="3575050"/>
          <p14:tracePt t="28555" x="6702425" y="3625850"/>
          <p14:tracePt t="28571" x="6810375" y="3667125"/>
          <p14:tracePt t="28588" x="6911975" y="3702050"/>
          <p14:tracePt t="28605" x="7007225" y="3752850"/>
          <p14:tracePt t="28621" x="7038975" y="3765550"/>
          <p14:tracePt t="28638" x="7048500" y="3775075"/>
          <p14:tracePt t="28654" x="7067550" y="3781425"/>
          <p14:tracePt t="28698" x="7067550" y="3778250"/>
          <p14:tracePt t="28704" x="7067550" y="3775075"/>
          <p14:tracePt t="28721" x="7067550" y="3746500"/>
          <p14:tracePt t="28738" x="7067550" y="3702050"/>
          <p14:tracePt t="28754" x="7073900" y="3638550"/>
          <p14:tracePt t="28771" x="7080250" y="3578225"/>
          <p14:tracePt t="28788" x="7086600" y="3514725"/>
          <p14:tracePt t="28804" x="7086600" y="3438525"/>
          <p14:tracePt t="28821" x="7086600" y="3394075"/>
          <p14:tracePt t="28838" x="7086600" y="3365500"/>
          <p14:tracePt t="28854" x="7105650" y="3314700"/>
          <p14:tracePt t="28871" x="7124700" y="3270250"/>
          <p14:tracePt t="28888" x="7140575" y="3216275"/>
          <p14:tracePt t="28904" x="7146925" y="3133725"/>
          <p14:tracePt t="28922" x="7146925" y="3073400"/>
          <p14:tracePt t="28939" x="7146925" y="3013075"/>
          <p14:tracePt t="28955" x="7146925" y="2990850"/>
          <p14:tracePt t="28971" x="7146925" y="2962275"/>
          <p14:tracePt t="28988" x="7146925" y="2946400"/>
          <p14:tracePt t="29004" x="7159625" y="2898775"/>
          <p14:tracePt t="29021" x="7172325" y="2841625"/>
          <p14:tracePt t="29038" x="7191375" y="2787650"/>
          <p14:tracePt t="29055" x="7213600" y="2698750"/>
          <p14:tracePt t="29071" x="7226300" y="2660650"/>
          <p14:tracePt t="29088" x="7232650" y="2616200"/>
          <p14:tracePt t="29089" x="7239000" y="2597150"/>
          <p14:tracePt t="29104" x="7251700" y="2533650"/>
          <p14:tracePt t="29121" x="7258050" y="2473325"/>
          <p14:tracePt t="29139" x="7280275" y="2381250"/>
          <p14:tracePt t="29154" x="7292975" y="2317750"/>
          <p14:tracePt t="29171" x="7308850" y="2254250"/>
          <p14:tracePt t="29188" x="7321550" y="2133600"/>
          <p14:tracePt t="29204" x="7321550" y="2063750"/>
          <p14:tracePt t="29221" x="7321550" y="2019300"/>
          <p14:tracePt t="29238" x="7321550" y="1971675"/>
          <p14:tracePt t="29254" x="7321550" y="1943100"/>
          <p14:tracePt t="29271" x="7321550" y="1920875"/>
          <p14:tracePt t="29288" x="7308850" y="1879600"/>
          <p14:tracePt t="29304" x="7296150" y="1841500"/>
          <p14:tracePt t="29321" x="7289800" y="1797050"/>
          <p14:tracePt t="29338" x="7289800" y="1733550"/>
          <p14:tracePt t="29354" x="7289800" y="1689100"/>
          <p14:tracePt t="29371" x="7289800" y="1666875"/>
          <p14:tracePt t="29388" x="7289800" y="1628775"/>
          <p14:tracePt t="29405" x="7277100" y="1597025"/>
          <p14:tracePt t="29421" x="7248525" y="1552575"/>
          <p14:tracePt t="29438" x="7207250" y="1454150"/>
          <p14:tracePt t="29454" x="7172325" y="1406525"/>
          <p14:tracePt t="29471" x="7159625" y="1368425"/>
          <p14:tracePt t="29487" x="7153275" y="1343025"/>
          <p14:tracePt t="29505" x="7153275" y="1333500"/>
          <p14:tracePt t="29521" x="7153275" y="1317625"/>
          <p14:tracePt t="29538" x="7153275" y="1308100"/>
          <p14:tracePt t="29638" x="7156450" y="1308100"/>
          <p14:tracePt t="29645" x="7159625" y="1308100"/>
          <p14:tracePt t="29655" x="7165975" y="1308100"/>
          <p14:tracePt t="29673" x="7185025" y="1308100"/>
          <p14:tracePt t="29688" x="7194550" y="1323975"/>
          <p14:tracePt t="29705" x="7200900" y="1339850"/>
          <p14:tracePt t="29722" x="7207250" y="1397000"/>
          <p14:tracePt t="29738" x="7207250" y="1425575"/>
          <p14:tracePt t="29754" x="7207250" y="1470025"/>
          <p14:tracePt t="29771" x="7229475" y="1558925"/>
          <p14:tracePt t="29787" x="7242175" y="1622425"/>
          <p14:tracePt t="29804" x="7251700" y="1685925"/>
          <p14:tracePt t="29822" x="7251700" y="1755775"/>
          <p14:tracePt t="29838" x="7251700" y="1790700"/>
          <p14:tracePt t="29854" x="7251700" y="1812925"/>
          <p14:tracePt t="29871" x="7251700" y="1860550"/>
          <p14:tracePt t="29887" x="7251700" y="1898650"/>
          <p14:tracePt t="29904" x="7251700" y="1933575"/>
          <p14:tracePt t="29921" x="7248525" y="1997075"/>
          <p14:tracePt t="29937" x="7226300" y="2044700"/>
          <p14:tracePt t="29954" x="7216775" y="2066925"/>
          <p14:tracePt t="29971" x="7197725" y="2108200"/>
          <p14:tracePt t="29988" x="7185025" y="2133600"/>
          <p14:tracePt t="30004" x="7165975" y="2162175"/>
          <p14:tracePt t="30022" x="7156450" y="2190750"/>
          <p14:tracePt t="30037" x="7150100" y="2219325"/>
          <p14:tracePt t="30054" x="7150100" y="2241550"/>
          <p14:tracePt t="30071" x="7143750" y="2282825"/>
          <p14:tracePt t="30087" x="7131050" y="2305050"/>
          <p14:tracePt t="30104" x="7127875" y="2336800"/>
          <p14:tracePt t="30122" x="7108825" y="2371725"/>
          <p14:tracePt t="30138" x="7102475" y="2400300"/>
          <p14:tracePt t="30154" x="7096125" y="2422525"/>
          <p14:tracePt t="30171" x="7096125" y="2457450"/>
          <p14:tracePt t="30187" x="7096125" y="2479675"/>
          <p14:tracePt t="30204" x="7096125" y="2508250"/>
          <p14:tracePt t="30221" x="7096125" y="2540000"/>
          <p14:tracePt t="30239" x="7096125" y="2571750"/>
          <p14:tracePt t="30255" x="7096125" y="2593975"/>
          <p14:tracePt t="30255" x="7096125" y="2609850"/>
          <p14:tracePt t="30271" x="7096125" y="2632075"/>
          <p14:tracePt t="30288" x="7096125" y="2654300"/>
          <p14:tracePt t="30305" x="7096125" y="2682875"/>
          <p14:tracePt t="30306" x="7096125" y="2695575"/>
          <p14:tracePt t="30322" x="7096125" y="2717800"/>
          <p14:tracePt t="30338" x="7096125" y="2746375"/>
          <p14:tracePt t="30355" x="7099300" y="2787650"/>
          <p14:tracePt t="30371" x="7099300" y="2809875"/>
          <p14:tracePt t="30388" x="7112000" y="2832100"/>
          <p14:tracePt t="30404" x="7124700" y="2863850"/>
          <p14:tracePt t="30405" x="7124700" y="2879725"/>
          <p14:tracePt t="30421" x="7131050" y="2924175"/>
          <p14:tracePt t="30438" x="7137400" y="2949575"/>
          <p14:tracePt t="30455" x="7153275" y="2997200"/>
          <p14:tracePt t="30471" x="7159625" y="3028950"/>
          <p14:tracePt t="30488" x="7165975" y="3051175"/>
          <p14:tracePt t="30505" x="7165975" y="3092450"/>
          <p14:tracePt t="30521" x="7165975" y="3111500"/>
          <p14:tracePt t="30538" x="7172325" y="3143250"/>
          <p14:tracePt t="30554" x="7197725" y="3184525"/>
          <p14:tracePt t="30571" x="7204075" y="3228975"/>
          <p14:tracePt t="30587" x="7210425" y="3273425"/>
          <p14:tracePt t="30604" x="7226300" y="3324225"/>
          <p14:tracePt t="30621" x="7232650" y="3346450"/>
          <p14:tracePt t="30638" x="7232650" y="3375025"/>
          <p14:tracePt t="30655" x="7232650" y="3409950"/>
          <p14:tracePt t="30671" x="7232650" y="3438525"/>
          <p14:tracePt t="30687" x="7232650" y="3460750"/>
          <p14:tracePt t="30704" x="7232650" y="3498850"/>
          <p14:tracePt t="30721" x="7232650" y="3521075"/>
          <p14:tracePt t="30738" x="7232650" y="3552825"/>
          <p14:tracePt t="30754" x="7232650" y="3584575"/>
          <p14:tracePt t="30771" x="7232650" y="3594100"/>
          <p14:tracePt t="30787" x="7232650" y="3609975"/>
          <p14:tracePt t="30805" x="7232650" y="3622675"/>
          <p14:tracePt t="30821" x="7232650" y="3635375"/>
          <p14:tracePt t="30838" x="7232650" y="3644900"/>
          <p14:tracePt t="30839" x="7232650" y="3654425"/>
          <p14:tracePt t="30854" x="7232650" y="3663950"/>
          <p14:tracePt t="30871" x="7232650" y="3667125"/>
          <p14:tracePt t="30939" x="7232650" y="3644900"/>
          <p14:tracePt t="30946" x="7232650" y="3619500"/>
          <p14:tracePt t="30954" x="7232650" y="3594100"/>
          <p14:tracePt t="30971" x="7229475" y="3489325"/>
          <p14:tracePt t="30987" x="7219950" y="3406775"/>
          <p14:tracePt t="31004" x="7210425" y="3244850"/>
          <p14:tracePt t="31020" x="7210425" y="3130550"/>
          <p14:tracePt t="31038" x="7210425" y="2978150"/>
          <p14:tracePt t="31054" x="7210425" y="2863850"/>
          <p14:tracePt t="31071" x="7204075" y="2746375"/>
          <p14:tracePt t="31087" x="7194550" y="2663825"/>
          <p14:tracePt t="31088" x="7194550" y="2628900"/>
          <p14:tracePt t="31105" x="7188200" y="2574925"/>
          <p14:tracePt t="31121" x="7181850" y="2514600"/>
          <p14:tracePt t="31139" x="7181850" y="2397125"/>
          <p14:tracePt t="31155" x="7181850" y="2317750"/>
          <p14:tracePt t="31171" x="7181850" y="2235200"/>
          <p14:tracePt t="31188" x="7194550" y="2101850"/>
          <p14:tracePt t="31204" x="7194550" y="2009775"/>
          <p14:tracePt t="31221" x="7194550" y="1939925"/>
          <p14:tracePt t="31238" x="7194550" y="1876425"/>
          <p14:tracePt t="31254" x="7194550" y="1854200"/>
          <p14:tracePt t="31271" x="7194550" y="1831975"/>
          <p14:tracePt t="31288" x="7194550" y="1806575"/>
          <p14:tracePt t="31304" x="7194550" y="1790700"/>
          <p14:tracePt t="31320" x="7194550" y="1774825"/>
          <p14:tracePt t="31337" x="7194550" y="1765300"/>
          <p14:tracePt t="31430" x="7194550" y="1768475"/>
          <p14:tracePt t="31437" x="7194550" y="1771650"/>
          <p14:tracePt t="31444" x="7194550" y="1778000"/>
          <p14:tracePt t="31454" x="7197725" y="1800225"/>
          <p14:tracePt t="31471" x="7213600" y="1895475"/>
          <p14:tracePt t="31487" x="7264400" y="2066925"/>
          <p14:tracePt t="31504" x="7302500" y="2219325"/>
          <p14:tracePt t="31521" x="7346950" y="2384425"/>
          <p14:tracePt t="31537" x="7381875" y="2606675"/>
          <p14:tracePt t="31554" x="7429500" y="2771775"/>
          <p14:tracePt t="31571" x="7454900" y="2911475"/>
          <p14:tracePt t="31572" x="7464425" y="2971800"/>
          <p14:tracePt t="31588" x="7489825" y="3070225"/>
          <p14:tracePt t="31604" x="7524750" y="3200400"/>
          <p14:tracePt t="31622" x="7546975" y="3333750"/>
          <p14:tracePt t="31638" x="7562850" y="3397250"/>
          <p14:tracePt t="31654" x="7575550" y="3441700"/>
          <p14:tracePt t="31672" x="7581900" y="3505200"/>
          <p14:tracePt t="31688" x="7581900" y="3540125"/>
          <p14:tracePt t="31705" x="7581900" y="3571875"/>
          <p14:tracePt t="31722" x="7594600" y="3619500"/>
          <p14:tracePt t="31738" x="7604125" y="3641725"/>
          <p14:tracePt t="31754" x="7616825" y="3673475"/>
          <p14:tracePt t="31771" x="7635875" y="3708400"/>
          <p14:tracePt t="31787" x="7651750" y="3733800"/>
          <p14:tracePt t="31804" x="7667625" y="3743325"/>
          <p14:tracePt t="31821" x="7683500" y="3752850"/>
          <p14:tracePt t="31837" x="7693025" y="3752850"/>
          <p14:tracePt t="31854" x="7708900" y="3746500"/>
          <p14:tracePt t="31871" x="7740650" y="3679825"/>
          <p14:tracePt t="31887" x="7772400" y="3613150"/>
          <p14:tracePt t="31904" x="7785100" y="3549650"/>
          <p14:tracePt t="31921" x="7785100" y="3470275"/>
          <p14:tracePt t="31937" x="7785100" y="3409950"/>
          <p14:tracePt t="31954" x="7785100" y="3359150"/>
          <p14:tracePt t="31970" x="7785100" y="3289300"/>
          <p14:tracePt t="31987" x="7781925" y="3267075"/>
          <p14:tracePt t="32004" x="7778750" y="3251200"/>
          <p14:tracePt t="32021" x="7766050" y="3235325"/>
          <p14:tracePt t="32037" x="7766050" y="3232150"/>
          <p14:tracePt t="32054" x="7766050" y="3225800"/>
          <p14:tracePt t="32106" x="7762875" y="3225800"/>
          <p14:tracePt t="32120" x="7756525" y="3225800"/>
          <p14:tracePt t="32127" x="7750175" y="3225800"/>
          <p14:tracePt t="32137" x="7750175" y="3228975"/>
          <p14:tracePt t="32155" x="7740650" y="3238500"/>
          <p14:tracePt t="32156" x="7737475" y="3241675"/>
          <p14:tracePt t="32172" x="7737475" y="3257550"/>
          <p14:tracePt t="32188" x="7737475" y="3267075"/>
          <p14:tracePt t="32204" x="7737475" y="3276600"/>
          <p14:tracePt t="32221" x="7737475" y="3292475"/>
          <p14:tracePt t="32237" x="7737475" y="3308350"/>
          <p14:tracePt t="32254" x="7737475" y="3317875"/>
          <p14:tracePt t="32255" x="7737475" y="3321050"/>
          <p14:tracePt t="32272" x="7737475" y="3327400"/>
          <p14:tracePt t="32555" x="7756525" y="3317875"/>
          <p14:tracePt t="32562" x="7785100" y="3305175"/>
          <p14:tracePt t="32570" x="7826375" y="3279775"/>
          <p14:tracePt t="32588" x="7880350" y="3260725"/>
          <p14:tracePt t="32605" x="7943850" y="3241675"/>
          <p14:tracePt t="32621" x="7975600" y="3209925"/>
          <p14:tracePt t="32638" x="8007350" y="3184525"/>
          <p14:tracePt t="32670" x="8058150" y="3114675"/>
          <p14:tracePt t="32705" x="8074025" y="3076575"/>
          <p14:tracePt t="32721" x="8074025" y="3067050"/>
          <p14:tracePt t="32738" x="8074025" y="3057525"/>
          <p14:tracePt t="32755" x="8074025" y="3048000"/>
          <p14:tracePt t="32782" x="8074025" y="3041650"/>
          <p14:tracePt t="32832" x="8074025" y="3038475"/>
          <p14:tracePt t="32875" x="8074025" y="3032125"/>
          <p14:tracePt t="32882" x="8074025" y="3028950"/>
          <p14:tracePt t="32888" x="8074025" y="3022600"/>
          <p14:tracePt t="32904" x="8080375" y="3013075"/>
          <p14:tracePt t="32920" x="8083550" y="2997200"/>
          <p14:tracePt t="32938" x="8083550" y="2994025"/>
          <p14:tracePt t="33038" x="8083550" y="2987675"/>
          <p14:tracePt t="33095" x="8077200" y="2987675"/>
          <p14:tracePt t="33102" x="8074025" y="2987675"/>
          <p14:tracePt t="33109" x="8061325" y="2987675"/>
          <p14:tracePt t="33121" x="8051800" y="2981325"/>
          <p14:tracePt t="33137" x="8016875" y="2965450"/>
          <p14:tracePt t="33154" x="7985125" y="2952750"/>
          <p14:tracePt t="33171" x="7937500" y="2917825"/>
          <p14:tracePt t="33187" x="7864475" y="2847975"/>
          <p14:tracePt t="33204" x="7823200" y="2797175"/>
          <p14:tracePt t="33221" x="7785100" y="2759075"/>
          <p14:tracePt t="33237" x="7743825" y="2698750"/>
          <p14:tracePt t="33254" x="7718425" y="2660650"/>
          <p14:tracePt t="33272" x="7705725" y="2628900"/>
          <p14:tracePt t="33273" x="7702550" y="2616200"/>
          <p14:tracePt t="33288" x="7689850" y="2587625"/>
          <p14:tracePt t="33304" x="7677150" y="2562225"/>
          <p14:tracePt t="33321" x="7658100" y="2540000"/>
          <p14:tracePt t="33337" x="7654925" y="2524125"/>
          <p14:tracePt t="33354" x="7654925" y="2514600"/>
          <p14:tracePt t="33386" x="7654925" y="2511425"/>
          <p14:tracePt t="33421" x="7654925" y="2505075"/>
          <p14:tracePt t="33507" x="7654925" y="2501900"/>
          <p14:tracePt t="33586" x="7648575" y="2501900"/>
          <p14:tracePt t="33600" x="7645400" y="2501900"/>
          <p14:tracePt t="33614" x="7645400" y="2508250"/>
          <p14:tracePt t="33621" x="7645400" y="2511425"/>
          <p14:tracePt t="33637" x="7645400" y="2520950"/>
          <p14:tracePt t="33654" x="7645400" y="2549525"/>
          <p14:tracePt t="33671" x="7645400" y="2584450"/>
          <p14:tracePt t="33687" x="7654925" y="2628900"/>
          <p14:tracePt t="33704" x="7667625" y="2692400"/>
          <p14:tracePt t="33721" x="7696200" y="2774950"/>
          <p14:tracePt t="33737" x="7708900" y="2819400"/>
          <p14:tracePt t="33754" x="7721600" y="2841625"/>
          <p14:tracePt t="33771" x="7743825" y="2886075"/>
          <p14:tracePt t="33787" x="7743825" y="2901950"/>
          <p14:tracePt t="33804" x="7743825" y="2911475"/>
          <p14:tracePt t="33821" x="7743825" y="2930525"/>
          <p14:tracePt t="33837" x="7743825" y="2940050"/>
          <p14:tracePt t="33854" x="7743825" y="2946400"/>
          <p14:tracePt t="33870" x="7743825" y="2949575"/>
          <p14:tracePt t="33887" x="7743825" y="2955925"/>
          <p14:tracePt t="33977" x="7743825" y="2959100"/>
          <p14:tracePt t="33984" x="7743825" y="2965450"/>
          <p14:tracePt t="33991" x="7743825" y="2968625"/>
          <p14:tracePt t="34004" x="7743825" y="2978150"/>
          <p14:tracePt t="34021" x="7743825" y="2994025"/>
          <p14:tracePt t="34091" x="7743825" y="2987675"/>
          <p14:tracePt t="34098" x="7750175" y="2981325"/>
          <p14:tracePt t="34105" x="7750175" y="2971800"/>
          <p14:tracePt t="34120" x="7753350" y="2962275"/>
          <p14:tracePt t="34138" x="7753350" y="2946400"/>
          <p14:tracePt t="34155" x="7753350" y="2921000"/>
          <p14:tracePt t="34171" x="7753350" y="2905125"/>
          <p14:tracePt t="34187" x="7753350" y="2889250"/>
          <p14:tracePt t="34205" x="7769225" y="2863850"/>
          <p14:tracePt t="34220" x="7775575" y="2847975"/>
          <p14:tracePt t="34237" x="7778750" y="2838450"/>
          <p14:tracePt t="34254" x="7778750" y="2819400"/>
          <p14:tracePt t="34270" x="7778750" y="2813050"/>
          <p14:tracePt t="34287" x="7778750" y="2809875"/>
          <p14:tracePt t="34852" x="7772400" y="2816225"/>
          <p14:tracePt t="34860" x="7769225" y="2819400"/>
          <p14:tracePt t="34870" x="7756525" y="2825750"/>
          <p14:tracePt t="34888" x="7689850" y="2860675"/>
          <p14:tracePt t="34904" x="7604125" y="2882900"/>
          <p14:tracePt t="34921" x="7470775" y="2927350"/>
          <p14:tracePt t="34938" x="7292975" y="2968625"/>
          <p14:tracePt t="34970" x="6975475" y="3022600"/>
          <p14:tracePt t="35003" x="6638925" y="3067050"/>
          <p14:tracePt t="35021" x="6508750" y="3076575"/>
          <p14:tracePt t="35038" x="6403975" y="3076575"/>
          <p14:tracePt t="35054" x="6343650" y="3076575"/>
          <p14:tracePt t="35071" x="6283325" y="3073400"/>
          <p14:tracePt t="35087" x="6200775" y="3051175"/>
          <p14:tracePt t="35104" x="6153150" y="3038475"/>
          <p14:tracePt t="35120" x="6124575" y="3019425"/>
          <p14:tracePt t="35137" x="6070600" y="2974975"/>
          <p14:tracePt t="35154" x="6038850" y="2943225"/>
          <p14:tracePt t="35170" x="6022975" y="2921000"/>
          <p14:tracePt t="35187" x="6007100" y="2898775"/>
          <p14:tracePt t="35204" x="5997575" y="2889250"/>
          <p14:tracePt t="35221" x="5981700" y="2879725"/>
          <p14:tracePt t="35237" x="5965825" y="2870200"/>
          <p14:tracePt t="35254" x="5956300" y="2870200"/>
          <p14:tracePt t="35271" x="5956300" y="2863850"/>
          <p14:tracePt t="35493" x="5959475" y="2867025"/>
          <p14:tracePt t="35500" x="5962650" y="2870200"/>
          <p14:tracePt t="35507" x="5969000" y="2876550"/>
          <p14:tracePt t="35521" x="5984875" y="2892425"/>
          <p14:tracePt t="35537" x="5994400" y="2901950"/>
          <p14:tracePt t="35554" x="6003925" y="2908300"/>
          <p14:tracePt t="35571" x="6019800" y="2911475"/>
          <p14:tracePt t="35651" x="6026150" y="2911475"/>
          <p14:tracePt t="35663" x="6035675" y="2911475"/>
          <p14:tracePt t="35671" x="6038850" y="2911475"/>
          <p14:tracePt t="35687" x="6048375" y="2911475"/>
          <p14:tracePt t="35704" x="6057900" y="2911475"/>
          <p14:tracePt t="35720" x="6073775" y="2911475"/>
          <p14:tracePt t="35920" x="6073775" y="2905125"/>
          <p14:tracePt t="35927" x="6073775" y="2879725"/>
          <p14:tracePt t="35937" x="6080125" y="2860675"/>
          <p14:tracePt t="35953" x="6092825" y="2816225"/>
          <p14:tracePt t="35970" x="6099175" y="2746375"/>
          <p14:tracePt t="35987" x="6111875" y="2708275"/>
          <p14:tracePt t="36004" x="6111875" y="2670175"/>
          <p14:tracePt t="36005" x="6111875" y="2660650"/>
          <p14:tracePt t="36020" x="6118225" y="2638425"/>
          <p14:tracePt t="36037" x="6124575" y="2613025"/>
          <p14:tracePt t="36054" x="6124575" y="2603500"/>
          <p14:tracePt t="36070" x="6124575" y="2587625"/>
          <p14:tracePt t="36087" x="6124575" y="2584450"/>
          <p14:tracePt t="36382" x="6124575" y="2578100"/>
          <p14:tracePt t="36390" x="6127750" y="2574925"/>
          <p14:tracePt t="36404" x="6140450" y="2565400"/>
          <p14:tracePt t="36420" x="6156325" y="2543175"/>
          <p14:tracePt t="36437" x="6169025" y="2495550"/>
          <p14:tracePt t="36454" x="6197600" y="2406650"/>
          <p14:tracePt t="36470" x="6219825" y="2330450"/>
          <p14:tracePt t="36487" x="6226175" y="2276475"/>
          <p14:tracePt t="36504" x="6226175" y="2212975"/>
          <p14:tracePt t="36520" x="6226175" y="2168525"/>
          <p14:tracePt t="36537" x="6226175" y="2117725"/>
          <p14:tracePt t="36553" x="6226175" y="2038350"/>
          <p14:tracePt t="36571" x="6226175" y="1993900"/>
          <p14:tracePt t="36587" x="6226175" y="1974850"/>
          <p14:tracePt t="36604" x="6226175" y="1952625"/>
          <p14:tracePt t="36620" x="6226175" y="1936750"/>
          <p14:tracePt t="36717" x="6226175" y="1933575"/>
          <p14:tracePt t="36960" x="6245225" y="1901825"/>
          <p14:tracePt t="36967" x="6261100" y="1851025"/>
          <p14:tracePt t="36973" x="6276975" y="1822450"/>
          <p14:tracePt t="36988" x="6315075" y="1755775"/>
          <p14:tracePt t="37004" x="6353175" y="1663700"/>
          <p14:tracePt t="37021" x="6394450" y="1574800"/>
          <p14:tracePt t="37037" x="6442075" y="1447800"/>
          <p14:tracePt t="37053" x="6467475" y="1403350"/>
          <p14:tracePt t="37070" x="6480175" y="1384300"/>
          <p14:tracePt t="37087" x="6489700" y="1365250"/>
          <p14:tracePt t="37103" x="6489700" y="1349375"/>
          <p14:tracePt t="38083" x="6489700" y="1435100"/>
          <p14:tracePt t="38090" x="6489700" y="1539875"/>
          <p14:tracePt t="38120" x="6499225" y="1949450"/>
          <p14:tracePt t="38155" x="6518275" y="2371725"/>
          <p14:tracePt t="38171" x="6492875" y="2546350"/>
          <p14:tracePt t="38188" x="6477000" y="2673350"/>
          <p14:tracePt t="38204" x="6451600" y="2873375"/>
          <p14:tracePt t="38221" x="6432550" y="3003550"/>
          <p14:tracePt t="38237" x="6432550" y="3086100"/>
          <p14:tracePt t="38254" x="6432550" y="3181350"/>
          <p14:tracePt t="38270" x="6432550" y="3232150"/>
          <p14:tracePt t="38287" x="6432550" y="3260725"/>
          <p14:tracePt t="38303" x="6432550" y="3295650"/>
          <p14:tracePt t="38320" x="6432550" y="3305175"/>
          <p14:tracePt t="38336" x="6432550" y="3314700"/>
          <p14:tracePt t="38354" x="6432550" y="3321050"/>
          <p14:tracePt t="40730" x="6362700" y="3355975"/>
          <p14:tracePt t="40737" x="6251575" y="3425825"/>
          <p14:tracePt t="40744" x="6130925" y="3514725"/>
          <p14:tracePt t="40754" x="6029325" y="3594100"/>
          <p14:tracePt t="40770" x="5699125" y="3895725"/>
          <p14:tracePt t="40795" x="4921250" y="4645025"/>
          <p14:tracePt t="40822" x="4032250" y="5461000"/>
          <p14:tracePt t="40855" x="3387725" y="6016625"/>
          <p14:tracePt t="40873" x="3149600" y="6232525"/>
          <p14:tracePt t="40888" x="3035300" y="6340475"/>
          <p14:tracePt t="40904" x="2959100" y="6426200"/>
          <p14:tracePt t="40920" x="2914650" y="6477000"/>
          <p14:tracePt t="40936" x="2892425" y="6505575"/>
          <p14:tracePt t="40953" x="2892425" y="6518275"/>
          <p14:tracePt t="41100" x="2911475" y="6496050"/>
          <p14:tracePt t="41108" x="2933700" y="6464300"/>
          <p14:tracePt t="41120" x="2949575" y="6426200"/>
          <p14:tracePt t="41136" x="2981325" y="6311900"/>
          <p14:tracePt t="41153" x="2978150" y="6251575"/>
          <p14:tracePt t="41170" x="2930525" y="6181725"/>
          <p14:tracePt t="41187" x="2847975" y="6108700"/>
          <p14:tracePt t="41203" x="2746375" y="6048375"/>
          <p14:tracePt t="41221" x="2486025" y="5956300"/>
          <p14:tracePt t="41237" x="2311400" y="5918200"/>
          <p14:tracePt t="41253" x="2159000" y="5880100"/>
          <p14:tracePt t="41270" x="2006600" y="5864225"/>
          <p14:tracePt t="41271" x="1936750" y="5854700"/>
          <p14:tracePt t="41287" x="1819275" y="5838825"/>
          <p14:tracePt t="41303" x="1724025" y="5829300"/>
          <p14:tracePt t="41319" x="1638300" y="5807075"/>
          <p14:tracePt t="41337" x="1539875" y="5800725"/>
          <p14:tracePt t="41354" x="1498600" y="5800725"/>
          <p14:tracePt t="41370" x="1457325" y="5800725"/>
          <p14:tracePt t="41386" x="1447800" y="5800725"/>
          <p14:tracePt t="41403" x="1438275" y="5800725"/>
          <p14:tracePt t="41421" x="1422400" y="5800725"/>
          <p14:tracePt t="41437" x="1406525" y="5800725"/>
          <p14:tracePt t="41453" x="1403350" y="5800725"/>
          <p14:tracePt t="41492" x="1397000" y="5800725"/>
          <p14:tracePt t="41499" x="1393825" y="5794375"/>
          <p14:tracePt t="41506" x="1387475" y="5788025"/>
          <p14:tracePt t="41520" x="1384300" y="5778500"/>
          <p14:tracePt t="41536" x="1374775" y="5768975"/>
          <p14:tracePt t="41553" x="1368425" y="5753100"/>
          <p14:tracePt t="41569" x="1352550" y="5749925"/>
          <p14:tracePt t="41587" x="1346200" y="5743575"/>
          <p14:tracePt t="43783" x="1381125" y="5743575"/>
          <p14:tracePt t="43790" x="1428750" y="5743575"/>
          <p14:tracePt t="43803" x="1473200" y="5743575"/>
          <p14:tracePt t="43820" x="1724025" y="5743575"/>
          <p14:tracePt t="43836" x="1917700" y="5743575"/>
          <p14:tracePt t="43857" x="2270125" y="5724525"/>
          <p14:tracePt t="43877" x="2536825" y="5695950"/>
          <p14:tracePt t="43904" x="2835275" y="5686425"/>
          <p14:tracePt t="43936" x="3041650" y="5686425"/>
          <p14:tracePt t="43952" x="3114675" y="5692775"/>
          <p14:tracePt t="43970" x="3187700" y="5705475"/>
          <p14:tracePt t="43986" x="3216275" y="5705475"/>
          <p14:tracePt t="44003" x="3232150" y="5705475"/>
          <p14:tracePt t="44004" x="3235325" y="5705475"/>
          <p14:tracePt t="44019" x="3244850" y="5705475"/>
          <p14:tracePt t="44068" x="3238500" y="5705475"/>
          <p14:tracePt t="44075" x="3222625" y="5705475"/>
          <p14:tracePt t="44086" x="3203575" y="5705475"/>
          <p14:tracePt t="44103" x="3127375" y="5705475"/>
          <p14:tracePt t="44120" x="3067050" y="5705475"/>
          <p14:tracePt t="44137" x="2997200" y="5705475"/>
          <p14:tracePt t="44153" x="2892425" y="5705475"/>
          <p14:tracePt t="44170" x="2828925" y="5711825"/>
          <p14:tracePt t="44186" x="2768600" y="5718175"/>
          <p14:tracePt t="44203" x="2695575" y="5724525"/>
          <p14:tracePt t="44219" x="2651125" y="5724525"/>
          <p14:tracePt t="44236" x="2606675" y="5724525"/>
          <p14:tracePt t="44253" x="2546350" y="5724525"/>
          <p14:tracePt t="44269" x="2508250" y="5724525"/>
          <p14:tracePt t="44286" x="2454275" y="5715000"/>
          <p14:tracePt t="44303" x="2390775" y="5695950"/>
          <p14:tracePt t="44319" x="2343150" y="5676900"/>
          <p14:tracePt t="44336" x="2311400" y="5645150"/>
          <p14:tracePt t="44353" x="2260600" y="5591175"/>
          <p14:tracePt t="44369" x="2235200" y="5559425"/>
          <p14:tracePt t="44386" x="2209800" y="5521325"/>
          <p14:tracePt t="44402" x="2181225" y="5454650"/>
          <p14:tracePt t="44419" x="2181225" y="5419725"/>
          <p14:tracePt t="44437" x="2181225" y="5375275"/>
          <p14:tracePt t="44453" x="2184400" y="5318125"/>
          <p14:tracePt t="44469" x="2197100" y="5283200"/>
          <p14:tracePt t="44488" x="2228850" y="5232400"/>
          <p14:tracePt t="44503" x="2260600" y="5165725"/>
          <p14:tracePt t="44519" x="2289175" y="5086350"/>
          <p14:tracePt t="44538" x="2349500" y="4927600"/>
          <p14:tracePt t="44554" x="2362200" y="4864100"/>
          <p14:tracePt t="44570" x="2384425" y="4816475"/>
          <p14:tracePt t="44588" x="2403475" y="4746625"/>
          <p14:tracePt t="44604" x="2409825" y="4708525"/>
          <p14:tracePt t="44621" x="2422525" y="4670425"/>
          <p14:tracePt t="44637" x="2444750" y="4619625"/>
          <p14:tracePt t="44652" x="2457450" y="4597400"/>
          <p14:tracePt t="44670" x="2470150" y="4565650"/>
          <p14:tracePt t="44687" x="2476500" y="4533900"/>
          <p14:tracePt t="44703" x="2476500" y="4524375"/>
          <p14:tracePt t="44719" x="2476500" y="4495800"/>
          <p14:tracePt t="44737" x="2466975" y="4454525"/>
          <p14:tracePt t="44753" x="2457450" y="4438650"/>
          <p14:tracePt t="44769" x="2438400" y="4413250"/>
          <p14:tracePt t="44787" x="2435225" y="4387850"/>
          <p14:tracePt t="44802" x="2428875" y="4365625"/>
          <p14:tracePt t="44819" x="2419350" y="4356100"/>
          <p14:tracePt t="44836" x="2403475" y="4330700"/>
          <p14:tracePt t="44852" x="2387600" y="4321175"/>
          <p14:tracePt t="44870" x="2378075" y="4311650"/>
          <p14:tracePt t="44886" x="2352675" y="4305300"/>
          <p14:tracePt t="44902" x="2320925" y="4292600"/>
          <p14:tracePt t="44919" x="2298700" y="4292600"/>
          <p14:tracePt t="44936" x="2228850" y="4292600"/>
          <p14:tracePt t="44952" x="2168525" y="4308475"/>
          <p14:tracePt t="44969" x="2114550" y="4324350"/>
          <p14:tracePt t="44987" x="2022475" y="4349750"/>
          <p14:tracePt t="45003" x="1933575" y="4391025"/>
          <p14:tracePt t="45020" x="1835150" y="4416425"/>
          <p14:tracePt t="45036" x="1743075" y="4451350"/>
          <p14:tracePt t="45053" x="1676400" y="4473575"/>
          <p14:tracePt t="45069" x="1600200" y="4505325"/>
          <p14:tracePt t="45087" x="1460500" y="4562475"/>
          <p14:tracePt t="45103" x="1371600" y="4594225"/>
          <p14:tracePt t="45119" x="1304925" y="4632325"/>
          <p14:tracePt t="45136" x="1184275" y="4705350"/>
          <p14:tracePt t="45152" x="1082675" y="4756150"/>
          <p14:tracePt t="45169" x="971550" y="4806950"/>
          <p14:tracePt t="45186" x="863600" y="4860925"/>
          <p14:tracePt t="45203" x="784225" y="4889500"/>
          <p14:tracePt t="45220" x="647700" y="4946650"/>
          <p14:tracePt t="45236" x="571500" y="4972050"/>
          <p14:tracePt t="45253" x="508000" y="4984750"/>
          <p14:tracePt t="45271" x="425450" y="5019675"/>
          <p14:tracePt t="45286" x="358775" y="5041900"/>
          <p14:tracePt t="45303" x="304800" y="5070475"/>
          <p14:tracePt t="45320" x="215900" y="5121275"/>
          <p14:tracePt t="45336" x="184150" y="5140325"/>
          <p14:tracePt t="45352" x="155575" y="5165725"/>
          <p14:tracePt t="45370" x="117475" y="5194300"/>
          <p14:tracePt t="45386" x="92075" y="5219700"/>
          <p14:tracePt t="45402" x="82550" y="5235575"/>
          <p14:tracePt t="45420" x="60325" y="5280025"/>
          <p14:tracePt t="45436" x="47625" y="5302250"/>
          <p14:tracePt t="45452" x="28575" y="5346700"/>
          <p14:tracePt t="45470" x="22225" y="5426075"/>
          <p14:tracePt t="45486" x="22225" y="5470525"/>
          <p14:tracePt t="45503" x="22225" y="5505450"/>
          <p14:tracePt t="45520" x="44450" y="5572125"/>
          <p14:tracePt t="45536" x="63500" y="5626100"/>
          <p14:tracePt t="45553" x="92075" y="5680075"/>
          <p14:tracePt t="45569" x="152400" y="5778500"/>
          <p14:tracePt t="45586" x="196850" y="5838825"/>
          <p14:tracePt t="45603" x="234950" y="5880100"/>
          <p14:tracePt t="45619" x="298450" y="5949950"/>
          <p14:tracePt t="45636" x="349250" y="5991225"/>
          <p14:tracePt t="45653" x="390525" y="6042025"/>
          <p14:tracePt t="45670" x="463550" y="6105525"/>
          <p14:tracePt t="45686" x="495300" y="6130925"/>
          <p14:tracePt t="45703" x="520700" y="6162675"/>
          <p14:tracePt t="45719" x="561975" y="6188075"/>
          <p14:tracePt t="45736" x="571500" y="6197600"/>
          <p14:tracePt t="45753" x="593725" y="6213475"/>
          <p14:tracePt t="45769" x="609600" y="6229350"/>
          <p14:tracePt t="45786" x="625475" y="6238875"/>
          <p14:tracePt t="45802" x="635000" y="6245225"/>
          <p14:tracePt t="45819" x="654050" y="6248400"/>
          <p14:tracePt t="45836" x="663575" y="6254750"/>
          <p14:tracePt t="45852" x="669925" y="6264275"/>
          <p14:tracePt t="45869" x="685800" y="6273800"/>
          <p14:tracePt t="45887" x="701675" y="6280150"/>
          <p14:tracePt t="45903" x="714375" y="6289675"/>
          <p14:tracePt t="45919" x="730250" y="6289675"/>
          <p14:tracePt t="45936" x="758825" y="6289675"/>
          <p14:tracePt t="45954" x="806450" y="6289675"/>
          <p14:tracePt t="45970" x="828675" y="6289675"/>
          <p14:tracePt t="45986" x="857250" y="6289675"/>
          <p14:tracePt t="46003" x="908050" y="6273800"/>
          <p14:tracePt t="46019" x="952500" y="6261100"/>
          <p14:tracePt t="46036" x="1006475" y="6242050"/>
          <p14:tracePt t="46053" x="1120775" y="6213475"/>
          <p14:tracePt t="46069" x="1206500" y="6197600"/>
          <p14:tracePt t="46087" x="1285875" y="6156325"/>
          <p14:tracePt t="46104" x="1412875" y="6108700"/>
          <p14:tracePt t="46120" x="1524000" y="6057900"/>
          <p14:tracePt t="46136" x="1622425" y="6026150"/>
          <p14:tracePt t="46153" x="1749425" y="5969000"/>
          <p14:tracePt t="46169" x="1835150" y="5953125"/>
          <p14:tracePt t="46186" x="1952625" y="5937250"/>
          <p14:tracePt t="46202" x="2076450" y="5915025"/>
          <p14:tracePt t="46219" x="2136775" y="5908675"/>
          <p14:tracePt t="46237" x="2200275" y="5892800"/>
          <p14:tracePt t="46253" x="2276475" y="5867400"/>
          <p14:tracePt t="46270" x="2324100" y="5832475"/>
          <p14:tracePt t="46286" x="2352675" y="5807075"/>
          <p14:tracePt t="46302" x="2397125" y="5772150"/>
          <p14:tracePt t="46319" x="2428875" y="5753100"/>
          <p14:tracePt t="46336" x="2438400" y="5734050"/>
          <p14:tracePt t="46352" x="2460625" y="5702300"/>
          <p14:tracePt t="46369" x="2473325" y="5670550"/>
          <p14:tracePt t="46387" x="2498725" y="5632450"/>
          <p14:tracePt t="46387" x="2505075" y="5607050"/>
          <p14:tracePt t="46402" x="2520950" y="5553075"/>
          <p14:tracePt t="46419" x="2533650" y="5499100"/>
          <p14:tracePt t="46436" x="2552700" y="5451475"/>
          <p14:tracePt t="46452" x="2559050" y="5391150"/>
          <p14:tracePt t="46469" x="2565400" y="5346700"/>
          <p14:tracePt t="46486" x="2571750" y="5308600"/>
          <p14:tracePt t="46487" x="2571750" y="5283200"/>
          <p14:tracePt t="46502" x="2584450" y="5210175"/>
          <p14:tracePt t="46519" x="2584450" y="5105400"/>
          <p14:tracePt t="46537" x="2593975" y="4984750"/>
          <p14:tracePt t="46553" x="2593975" y="4933950"/>
          <p14:tracePt t="46569" x="2593975" y="4883150"/>
          <p14:tracePt t="46586" x="2593975" y="4819650"/>
          <p14:tracePt t="46602" x="2584450" y="4775200"/>
          <p14:tracePt t="46619" x="2571750" y="4730750"/>
          <p14:tracePt t="46636" x="2543175" y="4648200"/>
          <p14:tracePt t="46652" x="2530475" y="4610100"/>
          <p14:tracePt t="46669" x="2517775" y="4578350"/>
          <p14:tracePt t="46687" x="2501900" y="4552950"/>
          <p14:tracePt t="46702" x="2486025" y="4537075"/>
          <p14:tracePt t="46719" x="2463800" y="4524375"/>
          <p14:tracePt t="46736" x="2419350" y="4505325"/>
          <p14:tracePt t="46752" x="2381250" y="4486275"/>
          <p14:tracePt t="46769" x="2333625" y="4451350"/>
          <p14:tracePt t="46786" x="2263775" y="4381500"/>
          <p14:tracePt t="46802" x="2238375" y="4337050"/>
          <p14:tracePt t="46819" x="2206625" y="4302125"/>
          <p14:tracePt t="46836" x="2162175" y="4260850"/>
          <p14:tracePt t="46852" x="2124075" y="4232275"/>
          <p14:tracePt t="46869" x="2079625" y="4219575"/>
          <p14:tracePt t="46886" x="2012950" y="4194175"/>
          <p14:tracePt t="46902" x="1968500" y="4181475"/>
          <p14:tracePt t="46919" x="1924050" y="4181475"/>
          <p14:tracePt t="46935" x="1838325" y="4181475"/>
          <p14:tracePt t="46952" x="1787525" y="4181475"/>
          <p14:tracePt t="46969" x="1727200" y="4184650"/>
          <p14:tracePt t="46986" x="1638300" y="4206875"/>
          <p14:tracePt t="47002" x="1558925" y="4244975"/>
          <p14:tracePt t="47019" x="1457325" y="4286250"/>
          <p14:tracePt t="47036" x="1295400" y="4371975"/>
          <p14:tracePt t="47053" x="1203325" y="4441825"/>
          <p14:tracePt t="47070" x="1111250" y="4498975"/>
          <p14:tracePt t="47070" x="1060450" y="4524375"/>
          <p14:tracePt t="47086" x="958850" y="4584700"/>
          <p14:tracePt t="47102" x="863600" y="4651375"/>
          <p14:tracePt t="47119" x="790575" y="4724400"/>
          <p14:tracePt t="47120" x="762000" y="4756150"/>
          <p14:tracePt t="47136" x="685800" y="4829175"/>
          <p14:tracePt t="47153" x="612775" y="4905375"/>
          <p14:tracePt t="47170" x="520700" y="4981575"/>
          <p14:tracePt t="47186" x="466725" y="5032375"/>
          <p14:tracePt t="47202" x="412750" y="5102225"/>
          <p14:tracePt t="47220" x="358775" y="5210175"/>
          <p14:tracePt t="47236" x="323850" y="5267325"/>
          <p14:tracePt t="47253" x="295275" y="5314950"/>
          <p14:tracePt t="47269" x="254000" y="5397500"/>
          <p14:tracePt t="47286" x="241300" y="5461000"/>
          <p14:tracePt t="47302" x="225425" y="5524500"/>
          <p14:tracePt t="47320" x="206375" y="5607050"/>
          <p14:tracePt t="47336" x="206375" y="5651500"/>
          <p14:tracePt t="47352" x="206375" y="5695950"/>
          <p14:tracePt t="47370" x="206375" y="5781675"/>
          <p14:tracePt t="47385" x="206375" y="5842000"/>
          <p14:tracePt t="47402" x="206375" y="5902325"/>
          <p14:tracePt t="47420" x="222250" y="5965825"/>
          <p14:tracePt t="47436" x="234950" y="6003925"/>
          <p14:tracePt t="47452" x="247650" y="6042025"/>
          <p14:tracePt t="47469" x="279400" y="6105525"/>
          <p14:tracePt t="47486" x="307975" y="6153150"/>
          <p14:tracePt t="47503" x="339725" y="6200775"/>
          <p14:tracePt t="47520" x="381000" y="6267450"/>
          <p14:tracePt t="47536" x="412750" y="6292850"/>
          <p14:tracePt t="47552" x="434975" y="6315075"/>
          <p14:tracePt t="47569" x="479425" y="6359525"/>
          <p14:tracePt t="47586" x="504825" y="6384925"/>
          <p14:tracePt t="47603" x="536575" y="6410325"/>
          <p14:tracePt t="47619" x="571500" y="6438900"/>
          <p14:tracePt t="47636" x="619125" y="6461125"/>
          <p14:tracePt t="47652" x="663575" y="6473825"/>
          <p14:tracePt t="47669" x="727075" y="6492875"/>
          <p14:tracePt t="47768" x="1057275" y="6486525"/>
          <p14:tracePt t="47775" x="1082675" y="6480175"/>
          <p14:tracePt t="47786" x="1120775" y="6470650"/>
          <p14:tracePt t="47802" x="1158875" y="6445250"/>
          <p14:tracePt t="47819" x="1225550" y="6407150"/>
          <p14:tracePt t="47836" x="1273175" y="6372225"/>
          <p14:tracePt t="47853" x="1349375" y="6283325"/>
          <p14:tracePt t="47869" x="1400175" y="6219825"/>
          <p14:tracePt t="47886" x="1450975" y="6178550"/>
          <p14:tracePt t="47903" x="1517650" y="6089650"/>
          <p14:tracePt t="47919" x="1590675" y="6016625"/>
          <p14:tracePt t="47936" x="1666875" y="5934075"/>
          <p14:tracePt t="47953" x="1784350" y="5807075"/>
          <p14:tracePt t="47969" x="1847850" y="5724525"/>
          <p14:tracePt t="47986" x="1927225" y="5610225"/>
          <p14:tracePt t="48003" x="2025650" y="5432425"/>
          <p14:tracePt t="48019" x="2073275" y="5353050"/>
          <p14:tracePt t="48036" x="2101850" y="5295900"/>
          <p14:tracePt t="48052" x="2171700" y="5226050"/>
          <p14:tracePt t="48069" x="2225675" y="5153025"/>
          <p14:tracePt t="48086" x="2301875" y="5070475"/>
          <p14:tracePt t="48102" x="2393950" y="4927600"/>
          <p14:tracePt t="48119" x="2457450" y="4803775"/>
          <p14:tracePt t="48136" x="2492375" y="4638675"/>
          <p14:tracePt t="48152" x="2543175" y="4479925"/>
          <p14:tracePt t="48169" x="2555875" y="4435475"/>
          <p14:tracePt t="48186" x="2555875" y="4406900"/>
          <p14:tracePt t="48202" x="2555875" y="4384675"/>
          <p14:tracePt t="48219" x="2555875" y="4356100"/>
          <p14:tracePt t="48236" x="2555875" y="4333875"/>
          <p14:tracePt t="48252" x="2555875" y="4273550"/>
          <p14:tracePt t="48269" x="2555875" y="4229100"/>
          <p14:tracePt t="48286" x="2555875" y="4206875"/>
          <p14:tracePt t="48302" x="2543175" y="4178300"/>
          <p14:tracePt t="48319" x="2527300" y="4168775"/>
          <p14:tracePt t="48335" x="2517775" y="4159250"/>
          <p14:tracePt t="48352" x="2482850" y="4140200"/>
          <p14:tracePt t="48369" x="2444750" y="4121150"/>
          <p14:tracePt t="48385" x="2400300" y="4108450"/>
          <p14:tracePt t="48402" x="2330450" y="4108450"/>
          <p14:tracePt t="48419" x="2270125" y="4108450"/>
          <p14:tracePt t="48435" x="2209800" y="4111625"/>
          <p14:tracePt t="48453" x="2085975" y="4152900"/>
          <p14:tracePt t="48469" x="2006600" y="4181475"/>
          <p14:tracePt t="48487" x="1879600" y="4238625"/>
          <p14:tracePt t="48503" x="1790700" y="4279900"/>
          <p14:tracePt t="48519" x="1698625" y="4321175"/>
          <p14:tracePt t="48536" x="1584325" y="4365625"/>
          <p14:tracePt t="48553" x="1533525" y="4400550"/>
          <p14:tracePt t="48569" x="1479550" y="4422775"/>
          <p14:tracePt t="48586" x="1371600" y="4473575"/>
          <p14:tracePt t="48602" x="1317625" y="4502150"/>
          <p14:tracePt t="48619" x="1247775" y="4549775"/>
          <p14:tracePt t="48636" x="1174750" y="4613275"/>
          <p14:tracePt t="48652" x="1127125" y="4641850"/>
          <p14:tracePt t="48669" x="1104900" y="4670425"/>
          <p14:tracePt t="48685" x="1054100" y="4708525"/>
          <p14:tracePt t="48702" x="1006475" y="4743450"/>
          <p14:tracePt t="48719" x="955675" y="4784725"/>
          <p14:tracePt t="48736" x="854075" y="4864100"/>
          <p14:tracePt t="48752" x="793750" y="4924425"/>
          <p14:tracePt t="48769" x="749300" y="4984750"/>
          <p14:tracePt t="48786" x="676275" y="5057775"/>
          <p14:tracePt t="48802" x="635000" y="5092700"/>
          <p14:tracePt t="48819" x="593725" y="5140325"/>
          <p14:tracePt t="48836" x="546100" y="5207000"/>
          <p14:tracePt t="48853" x="495300" y="5267325"/>
          <p14:tracePt t="48870" x="466725" y="5324475"/>
          <p14:tracePt t="48885" x="415925" y="5410200"/>
          <p14:tracePt t="48902" x="387350" y="5467350"/>
          <p14:tracePt t="48919" x="352425" y="5524500"/>
          <p14:tracePt t="48936" x="314325" y="5629275"/>
          <p14:tracePt t="48952" x="288925" y="5715000"/>
          <p14:tracePt t="48970" x="276225" y="5791200"/>
          <p14:tracePt t="48985" x="254000" y="5870575"/>
          <p14:tracePt t="49002" x="241300" y="5934075"/>
          <p14:tracePt t="49019" x="228600" y="5988050"/>
          <p14:tracePt t="49020" x="212725" y="6016625"/>
          <p14:tracePt t="49036" x="212725" y="6061075"/>
          <p14:tracePt t="49052" x="212725" y="6089650"/>
          <p14:tracePt t="49069" x="212725" y="6111875"/>
          <p14:tracePt t="49086" x="212725" y="6134100"/>
          <p14:tracePt t="49102" x="212725" y="6146800"/>
          <p14:tracePt t="49120" x="212725" y="6162675"/>
          <p14:tracePt t="49136" x="212725" y="6172200"/>
          <p14:tracePt t="49152" x="212725" y="6178550"/>
          <p14:tracePt t="49198" x="212725" y="6181725"/>
          <p14:tracePt t="49270" x="212725" y="6188075"/>
          <p14:tracePt t="49306" x="212725" y="6197600"/>
          <p14:tracePt t="49399" x="222250" y="6197600"/>
          <p14:tracePt t="49405" x="225425" y="6197600"/>
          <p14:tracePt t="49420" x="257175" y="6188075"/>
          <p14:tracePt t="49436" x="301625" y="6169025"/>
          <p14:tracePt t="49452" x="358775" y="6134100"/>
          <p14:tracePt t="49469" x="450850" y="6057900"/>
          <p14:tracePt t="49486" x="492125" y="6007100"/>
          <p14:tracePt t="49502" x="546100" y="5946775"/>
          <p14:tracePt t="49519" x="631825" y="5845175"/>
          <p14:tracePt t="49536" x="695325" y="5772150"/>
          <p14:tracePt t="49552" x="768350" y="5708650"/>
          <p14:tracePt t="49570" x="869950" y="5622925"/>
          <p14:tracePt t="49586" x="920750" y="5572125"/>
          <p14:tracePt t="49602" x="965200" y="5511800"/>
          <p14:tracePt t="49619" x="1031875" y="5413375"/>
          <p14:tracePt t="49636" x="1069975" y="5343525"/>
          <p14:tracePt t="49652" x="1101725" y="5276850"/>
          <p14:tracePt t="49669" x="1146175" y="5210175"/>
          <p14:tracePt t="49686" x="1171575" y="5178425"/>
          <p14:tracePt t="49702" x="1222375" y="5130800"/>
          <p14:tracePt t="49719" x="1289050" y="5076825"/>
          <p14:tracePt t="49736" x="1314450" y="5045075"/>
          <p14:tracePt t="49752" x="1346200" y="5003800"/>
          <p14:tracePt t="49753" x="1358900" y="4991100"/>
          <p14:tracePt t="49769" x="1374775" y="4968875"/>
          <p14:tracePt t="49786" x="1393825" y="4949825"/>
          <p14:tracePt t="49803" x="1406525" y="4937125"/>
          <p14:tracePt t="49819" x="1422400" y="4927600"/>
          <p14:tracePt t="49836" x="1444625" y="4914900"/>
          <p14:tracePt t="49853" x="1460500" y="4895850"/>
          <p14:tracePt t="49869" x="1470025" y="4886325"/>
          <p14:tracePt t="49885" x="1479550" y="4876800"/>
          <p14:tracePt t="49902" x="1501775" y="4860925"/>
          <p14:tracePt t="49918" x="1504950" y="4845050"/>
          <p14:tracePt t="49936" x="1504950" y="4835525"/>
          <p14:tracePt t="49952" x="1504950" y="4826000"/>
          <p14:tracePt t="49968" x="1504950" y="4816475"/>
          <p14:tracePt t="49985" x="1504950" y="4800600"/>
          <p14:tracePt t="50002" x="1504950" y="4784725"/>
          <p14:tracePt t="50018" x="1504950" y="4775200"/>
          <p14:tracePt t="50035" x="1504950" y="4765675"/>
          <p14:tracePt t="50052" x="1492250" y="4746625"/>
          <p14:tracePt t="50068" x="1492250" y="4737100"/>
          <p14:tracePt t="50085" x="1492250" y="4727575"/>
          <p14:tracePt t="50102" x="1492250" y="4711700"/>
          <p14:tracePt t="50118" x="1492250" y="4695825"/>
          <p14:tracePt t="50136" x="1476375" y="4679950"/>
          <p14:tracePt t="50152" x="1476375" y="4657725"/>
          <p14:tracePt t="50168" x="1476375" y="4645025"/>
          <p14:tracePt t="50185" x="1476375" y="4635500"/>
          <p14:tracePt t="50202" x="1476375" y="4629150"/>
          <p14:tracePt t="50259" x="1473200" y="4629150"/>
          <p14:tracePt t="50380" x="1473200" y="4622800"/>
          <p14:tracePt t="50394" x="1473200" y="4619625"/>
          <p14:tracePt t="50515" x="1466850" y="4619625"/>
          <p14:tracePt t="50530" x="1463675" y="4619625"/>
          <p14:tracePt t="50536" x="1457325" y="4619625"/>
          <p14:tracePt t="50552" x="1447800" y="4619625"/>
          <p14:tracePt t="50569" x="1431925" y="4625975"/>
          <p14:tracePt t="50586" x="1422400" y="4641850"/>
          <p14:tracePt t="50602" x="1412875" y="4657725"/>
          <p14:tracePt t="50619" x="1403350" y="4667250"/>
          <p14:tracePt t="50636" x="1397000" y="4679950"/>
          <p14:tracePt t="50653" x="1397000" y="4689475"/>
          <p14:tracePt t="50670" x="1397000" y="4705350"/>
          <p14:tracePt t="50686" x="1397000" y="4721225"/>
          <p14:tracePt t="50702" x="1397000" y="4724400"/>
          <p14:tracePt t="50792" x="1397000" y="4718050"/>
          <p14:tracePt t="50800" x="1397000" y="4714875"/>
          <p14:tracePt t="50807" x="1397000" y="4699000"/>
          <p14:tracePt t="50819" x="1397000" y="4686300"/>
          <p14:tracePt t="50835" x="1400175" y="4657725"/>
          <p14:tracePt t="50852" x="1406525" y="4648200"/>
          <p14:tracePt t="50870" x="1406525" y="4635500"/>
          <p14:tracePt t="50871" x="1406525" y="4629150"/>
          <p14:tracePt t="50886" x="1409700" y="4619625"/>
          <p14:tracePt t="50902" x="1416050" y="4610100"/>
          <p14:tracePt t="50928" x="1419225" y="4610100"/>
          <p14:tracePt t="50935" x="1419225" y="4603750"/>
          <p14:tracePt t="50952" x="1425575" y="4603750"/>
          <p14:tracePt t="51063" x="1428750" y="4603750"/>
          <p14:tracePt t="51071" x="1441450" y="4603750"/>
          <p14:tracePt t="51085" x="1444625" y="4603750"/>
          <p14:tracePt t="51100" x="1450975" y="4603750"/>
          <p14:tracePt t="51106" x="1450975" y="4600575"/>
          <p14:tracePt t="51141" x="1454150" y="4587875"/>
          <p14:tracePt t="51148" x="1454150" y="4584700"/>
          <p14:tracePt t="51553" x="1447800" y="4584700"/>
          <p14:tracePt t="51561" x="1438275" y="4584700"/>
          <p14:tracePt t="51569" x="1431925" y="4584700"/>
          <p14:tracePt t="51602" x="1412875" y="4584700"/>
          <p14:tracePt t="51636" x="1358900" y="4584700"/>
          <p14:tracePt t="51652" x="1330325" y="4584700"/>
          <p14:tracePt t="51668" x="1301750" y="4584700"/>
          <p14:tracePt t="51685" x="1292225" y="4584700"/>
          <p14:tracePt t="51702" x="1276350" y="4584700"/>
          <p14:tracePt t="51719" x="1263650" y="4584700"/>
          <p14:tracePt t="51735" x="1254125" y="4584700"/>
          <p14:tracePt t="51752" x="1244600" y="4584700"/>
          <p14:tracePt t="51753" x="1238250" y="4584700"/>
          <p14:tracePt t="51769" x="1222375" y="4584700"/>
          <p14:tracePt t="51785" x="1212850" y="4584700"/>
          <p14:tracePt t="51803" x="1200150" y="4584700"/>
          <p14:tracePt t="51819" x="1190625" y="4578350"/>
          <p14:tracePt t="51835" x="1190625" y="4568825"/>
          <p14:tracePt t="51852" x="1177925" y="4559300"/>
          <p14:tracePt t="51868" x="1168400" y="4543425"/>
          <p14:tracePt t="51885" x="1162050" y="4540250"/>
          <p14:tracePt t="51902" x="1158875" y="4540250"/>
          <p14:tracePt t="51945" x="1158875" y="4533900"/>
          <p14:tracePt t="51974" x="1158875" y="4530725"/>
          <p14:tracePt t="51988" x="1158875" y="4524375"/>
          <p14:tracePt t="52002" x="1158875" y="4518025"/>
          <p14:tracePt t="52016" x="1158875" y="4514850"/>
          <p14:tracePt t="52145" x="1165225" y="4514850"/>
          <p14:tracePt t="52152" x="1171575" y="4514850"/>
          <p14:tracePt t="52159" x="1174750" y="4514850"/>
          <p14:tracePt t="52169" x="1184275" y="4514850"/>
          <p14:tracePt t="52185" x="1193800" y="4514850"/>
          <p14:tracePt t="52202" x="1216025" y="4514850"/>
          <p14:tracePt t="52219" x="1244600" y="4514850"/>
          <p14:tracePt t="52235" x="1266825" y="4514850"/>
          <p14:tracePt t="52252" x="1314450" y="4514850"/>
          <p14:tracePt t="52269" x="1343025" y="4518025"/>
          <p14:tracePt t="52287" x="1384300" y="4524375"/>
          <p14:tracePt t="52303" x="1412875" y="4530725"/>
          <p14:tracePt t="52319" x="1438275" y="4533900"/>
          <p14:tracePt t="52336" x="1450975" y="4533900"/>
          <p14:tracePt t="52352" x="1466850" y="4533900"/>
          <p14:tracePt t="52369" x="1476375" y="4533900"/>
          <p14:tracePt t="52385" x="1482725" y="4533900"/>
          <p14:tracePt t="52402" x="1485900" y="4533900"/>
          <p14:tracePt t="52419" x="1492250" y="4533900"/>
          <p14:tracePt t="52522" x="1495425" y="4533900"/>
          <p14:tracePt t="52813" x="1495425" y="4540250"/>
          <p14:tracePt t="52820" x="1482725" y="4549775"/>
          <p14:tracePt t="52828" x="1473200" y="4549775"/>
          <p14:tracePt t="52835" x="1454150" y="4549775"/>
          <p14:tracePt t="52852" x="1425575" y="4549775"/>
          <p14:tracePt t="52869" x="1397000" y="4549775"/>
          <p14:tracePt t="52902" x="1327150" y="4549775"/>
          <p14:tracePt t="52936" x="1301750" y="4549775"/>
          <p14:tracePt t="52952" x="1285875" y="4543425"/>
          <p14:tracePt t="52970" x="1270000" y="4527550"/>
          <p14:tracePt t="52985" x="1260475" y="4527550"/>
          <p14:tracePt t="53002" x="1250950" y="4524375"/>
          <p14:tracePt t="53019" x="1231900" y="4518025"/>
          <p14:tracePt t="53035" x="1222375" y="4518025"/>
          <p14:tracePt t="53052" x="1212850" y="4518025"/>
          <p14:tracePt t="53069" x="1200150" y="4518025"/>
          <p14:tracePt t="53085" x="1190625" y="4518025"/>
          <p14:tracePt t="53102" x="1190625" y="4511675"/>
          <p14:tracePt t="53127" x="1190625" y="4508500"/>
          <p14:tracePt t="53190" x="1187450" y="4508500"/>
          <p14:tracePt t="53198" x="1181100" y="4508500"/>
          <p14:tracePt t="53205" x="1177925" y="4508500"/>
          <p14:tracePt t="53959" x="1200150" y="4530725"/>
          <p14:tracePt t="53966" x="1219200" y="4549775"/>
          <p14:tracePt t="53973" x="1238250" y="4568825"/>
          <p14:tracePt t="53985" x="1266825" y="4591050"/>
          <p14:tracePt t="54002" x="1339850" y="4654550"/>
          <p14:tracePt t="54018" x="1377950" y="4689475"/>
          <p14:tracePt t="54051" x="1485900" y="4768850"/>
          <p14:tracePt t="54085" x="1533525" y="4803775"/>
          <p14:tracePt t="54102" x="1549400" y="4819650"/>
          <p14:tracePt t="54118" x="1552575" y="4829175"/>
          <p14:tracePt t="54135" x="1552575" y="4838700"/>
          <p14:tracePt t="54165" x="1552575" y="4845050"/>
          <p14:tracePt t="54187" x="1552575" y="4854575"/>
          <p14:tracePt t="54201" x="1552575" y="4857750"/>
          <p14:tracePt t="54207" x="1552575" y="4864100"/>
          <p14:tracePt t="54222" x="1552575" y="4867275"/>
          <p14:tracePt t="54235" x="1552575" y="4873625"/>
          <p14:tracePt t="54252" x="1552575" y="4883150"/>
          <p14:tracePt t="54268" x="1552575" y="4892675"/>
          <p14:tracePt t="54286" x="1552575" y="4911725"/>
          <p14:tracePt t="54301" x="1552575" y="4918075"/>
          <p14:tracePt t="54365" x="1552575" y="4921250"/>
          <p14:tracePt t="54386" x="1552575" y="4927600"/>
          <p14:tracePt t="54393" x="1552575" y="4933950"/>
          <p14:tracePt t="54408" x="1552575" y="4937125"/>
          <p14:tracePt t="54421" x="1552575" y="4943475"/>
          <p14:tracePt t="54500" x="1552575" y="4946650"/>
          <p14:tracePt t="54514" x="1552575" y="4956175"/>
          <p14:tracePt t="54522" x="1552575" y="4962525"/>
          <p14:tracePt t="54542" x="1546225" y="4962525"/>
          <p14:tracePt t="54551" x="1543050" y="4962525"/>
          <p14:tracePt t="54568" x="1533525" y="4962525"/>
          <p14:tracePt t="54585" x="1511300" y="4962525"/>
          <p14:tracePt t="54602" x="1501775" y="4959350"/>
          <p14:tracePt t="54619" x="1492250" y="4937125"/>
          <p14:tracePt t="54635" x="1473200" y="4879975"/>
          <p14:tracePt t="54652" x="1460500" y="4857750"/>
          <p14:tracePt t="54668" x="1454150" y="4841875"/>
          <p14:tracePt t="54685" x="1450975" y="4822825"/>
          <p14:tracePt t="54742" x="1450975" y="4816475"/>
          <p14:tracePt t="54749" x="1450975" y="4813300"/>
          <p14:tracePt t="54756" x="1450975" y="4806950"/>
          <p14:tracePt t="54768" x="1450975" y="4803775"/>
          <p14:tracePt t="54785" x="1450975" y="4787900"/>
          <p14:tracePt t="54801" x="1450975" y="4778375"/>
          <p14:tracePt t="54906" x="1450975" y="4772025"/>
          <p14:tracePt t="54984" x="1444625" y="4772025"/>
          <p14:tracePt t="54998" x="1441450" y="4772025"/>
          <p14:tracePt t="55120" x="1441450" y="4775200"/>
          <p14:tracePt t="55126" x="1441450" y="4784725"/>
          <p14:tracePt t="55135" x="1441450" y="4791075"/>
          <p14:tracePt t="55152" x="1447800" y="4800600"/>
          <p14:tracePt t="55169" x="1466850" y="4810125"/>
          <p14:tracePt t="55185" x="1473200" y="4813300"/>
          <p14:tracePt t="55202" x="1476375" y="4813300"/>
          <p14:tracePt t="55440" x="1473200" y="4800600"/>
          <p14:tracePt t="55446" x="1470025" y="4797425"/>
          <p14:tracePt t="55453" x="1470025" y="4791075"/>
          <p14:tracePt t="55468" x="1460500" y="4781550"/>
          <p14:tracePt t="55485" x="1454150" y="4778375"/>
          <p14:tracePt t="55501" x="1454150" y="4772025"/>
          <p14:tracePt t="55611" x="1454150" y="4775200"/>
          <p14:tracePt t="55624" x="1454150" y="4778375"/>
          <p14:tracePt t="55631" x="1454150" y="4784725"/>
          <p14:tracePt t="55638" x="1454150" y="4787900"/>
          <p14:tracePt t="55652" x="1454150" y="4797425"/>
          <p14:tracePt t="55668" x="1454150" y="4813300"/>
          <p14:tracePt t="55685" x="1454150" y="4822825"/>
          <p14:tracePt t="55702" x="1454150" y="4838700"/>
          <p14:tracePt t="55718" x="1454150" y="4848225"/>
          <p14:tracePt t="55735" x="1454150" y="4864100"/>
          <p14:tracePt t="55752" x="1454150" y="4873625"/>
          <p14:tracePt t="55802" x="1454150" y="4876800"/>
          <p14:tracePt t="55888" x="1454150" y="4870450"/>
          <p14:tracePt t="55894" x="1454150" y="4867275"/>
          <p14:tracePt t="55902" x="1454150" y="4860925"/>
          <p14:tracePt t="55918" x="1454150" y="4845050"/>
          <p14:tracePt t="55935" x="1454150" y="4835525"/>
          <p14:tracePt t="55951" x="1454150" y="4822825"/>
          <p14:tracePt t="55968" x="1454150" y="4813300"/>
          <p14:tracePt t="55985" x="1454150" y="4797425"/>
          <p14:tracePt t="56001" x="1454150" y="4787900"/>
          <p14:tracePt t="56414" x="1447800" y="4787900"/>
          <p14:tracePt t="56421" x="1444625" y="4787900"/>
          <p14:tracePt t="56435" x="1438275" y="4787900"/>
          <p14:tracePt t="56468" x="1435100" y="4787900"/>
          <p14:tracePt t="64912" x="1403350" y="4768850"/>
          <p14:tracePt t="64919" x="1352550" y="4743450"/>
          <p14:tracePt t="64934" x="1260475" y="4683125"/>
          <p14:tracePt t="64951" x="1171575" y="4651375"/>
          <p14:tracePt t="64968" x="1073150" y="4606925"/>
          <p14:tracePt t="64984" x="1028700" y="4594225"/>
          <p14:tracePt t="65001" x="1006475" y="4581525"/>
          <p14:tracePt t="65034" x="971550" y="4537075"/>
          <p14:tracePt t="65068" x="1031875" y="4438650"/>
          <p14:tracePt t="65087" x="1123950" y="4368800"/>
          <p14:tracePt t="65101" x="1260475" y="4289425"/>
          <p14:tracePt t="65118" x="1508125" y="4197350"/>
          <p14:tracePt t="65135" x="1628775" y="4152900"/>
          <p14:tracePt t="65151" x="1727200" y="4121150"/>
          <p14:tracePt t="65168" x="1847850" y="4057650"/>
          <p14:tracePt t="65184" x="1873250" y="4010025"/>
          <p14:tracePt t="65201" x="1885950" y="3981450"/>
          <p14:tracePt t="65218" x="1879600" y="3959225"/>
          <p14:tracePt t="65235" x="1841500" y="3952875"/>
          <p14:tracePt t="65251" x="1749425" y="3959225"/>
          <p14:tracePt t="65267" x="1546225" y="4013200"/>
          <p14:tracePt t="65284" x="1466850" y="4060825"/>
          <p14:tracePt t="65301" x="1397000" y="4105275"/>
          <p14:tracePt t="65317" x="1317625" y="4216400"/>
          <p14:tracePt t="65334" x="1285875" y="4305300"/>
          <p14:tracePt t="65351" x="1285875" y="4365625"/>
          <p14:tracePt t="65368" x="1295400" y="4413250"/>
          <p14:tracePt t="65385" x="1308100" y="4445000"/>
          <p14:tracePt t="65401" x="1327150" y="4470400"/>
          <p14:tracePt t="65417" x="1409700" y="4505325"/>
          <p14:tracePt t="65434" x="1473200" y="4518025"/>
          <p14:tracePt t="65450" x="1508125" y="4530725"/>
          <p14:tracePt t="65467" x="1552575" y="4556125"/>
          <p14:tracePt t="65484" x="1562100" y="4565650"/>
          <p14:tracePt t="65501" x="1571625" y="4575175"/>
          <p14:tracePt t="65518" x="1571625" y="4587875"/>
          <p14:tracePt t="65534" x="1571625" y="4603750"/>
          <p14:tracePt t="65551" x="1571625" y="4610100"/>
          <p14:tracePt t="65567" x="1571625" y="4622800"/>
          <p14:tracePt t="65584" x="1571625" y="4632325"/>
          <p14:tracePt t="65602" x="1565275" y="4654550"/>
          <p14:tracePt t="65617" x="1555750" y="4664075"/>
          <p14:tracePt t="65634" x="1539875" y="4673600"/>
          <p14:tracePt t="65651" x="1527175" y="4689475"/>
          <p14:tracePt t="65667" x="1514475" y="4699000"/>
          <p14:tracePt t="65684" x="1504950" y="4708525"/>
          <p14:tracePt t="65701" x="1492250" y="4708525"/>
          <p14:tracePt t="65718" x="1482725" y="4708525"/>
          <p14:tracePt t="65734" x="1457325" y="4692650"/>
          <p14:tracePt t="65752" x="1406525" y="4641850"/>
          <p14:tracePt t="65767" x="1368425" y="4610100"/>
          <p14:tracePt t="65784" x="1343025" y="4584700"/>
          <p14:tracePt t="65801" x="1298575" y="4559300"/>
          <p14:tracePt t="65817" x="1282700" y="4549775"/>
          <p14:tracePt t="65834" x="1273175" y="4540250"/>
          <p14:tracePt t="65851" x="1254125" y="4530725"/>
          <p14:tracePt t="65868" x="1244600" y="4530725"/>
          <p14:tracePt t="65884" x="1235075" y="4530725"/>
          <p14:tracePt t="65901" x="1228725" y="4530725"/>
          <p14:tracePt t="65987" x="1222375" y="4530725"/>
          <p14:tracePt t="65994" x="1212850" y="4530725"/>
          <p14:tracePt t="66001" x="1209675" y="4530725"/>
          <p14:tracePt t="66017" x="1200150" y="4524375"/>
          <p14:tracePt t="66034" x="1187450" y="4508500"/>
          <p14:tracePt t="66050" x="1155700" y="4498975"/>
          <p14:tracePt t="66067" x="1146175" y="4492625"/>
          <p14:tracePt t="66084" x="1136650" y="4492625"/>
          <p14:tracePt t="66101" x="1123950" y="4492625"/>
          <p14:tracePt t="66118" x="1108075" y="4492625"/>
          <p14:tracePt t="66134" x="1101725" y="4492625"/>
          <p14:tracePt t="66193" x="1104900" y="4492625"/>
          <p14:tracePt t="66200" x="1108075" y="4492625"/>
          <p14:tracePt t="66207" x="1123950" y="4492625"/>
          <p14:tracePt t="66217" x="1143000" y="4492625"/>
          <p14:tracePt t="66235" x="1193800" y="4508500"/>
          <p14:tracePt t="66251" x="1216025" y="4527550"/>
          <p14:tracePt t="66267" x="1241425" y="4537075"/>
          <p14:tracePt t="66285" x="1257300" y="4572000"/>
          <p14:tracePt t="66301" x="1270000" y="4603750"/>
          <p14:tracePt t="66317" x="1276350" y="4625975"/>
          <p14:tracePt t="66334" x="1282700" y="4648200"/>
          <p14:tracePt t="66350" x="1282700" y="4657725"/>
          <p14:tracePt t="66367" x="1282700" y="4667250"/>
          <p14:tracePt t="66384" x="1282700" y="4676775"/>
          <p14:tracePt t="66385" x="1282700" y="4679950"/>
          <p14:tracePt t="66401" x="1282700" y="4686300"/>
          <p14:tracePt t="66698" x="1304925" y="4692650"/>
          <p14:tracePt t="66705" x="1339850" y="4699000"/>
          <p14:tracePt t="66717" x="1368425" y="4705350"/>
          <p14:tracePt t="66735" x="1457325" y="4727575"/>
          <p14:tracePt t="66751" x="1504950" y="4746625"/>
          <p14:tracePt t="66768" x="1536700" y="4759325"/>
          <p14:tracePt t="66770" x="1539875" y="4762500"/>
          <p14:tracePt t="66785" x="1549400" y="4762500"/>
          <p14:tracePt t="66801" x="1549400" y="4768850"/>
          <p14:tracePt t="66840" x="1543050" y="4768850"/>
          <p14:tracePt t="66848" x="1539875" y="4768850"/>
          <p14:tracePt t="66855" x="1533525" y="4768850"/>
          <p14:tracePt t="66868" x="1530350" y="4768850"/>
          <p14:tracePt t="66884" x="1508125" y="4768850"/>
          <p14:tracePt t="66900" x="1498600" y="4768850"/>
          <p14:tracePt t="66918" x="1479550" y="4762500"/>
          <p14:tracePt t="66934" x="1454150" y="4743450"/>
          <p14:tracePt t="66950" x="1438275" y="4718050"/>
          <p14:tracePt t="66968" x="1416050" y="4705350"/>
          <p14:tracePt t="66984" x="1406525" y="4695825"/>
          <p14:tracePt t="67001" x="1397000" y="4686300"/>
          <p14:tracePt t="67017" x="1381125" y="4670425"/>
          <p14:tracePt t="67034" x="1368425" y="4670425"/>
          <p14:tracePt t="67051" x="1368425" y="4664075"/>
          <p14:tracePt t="67068" x="1358900" y="4660900"/>
          <p14:tracePt t="67096" x="1352550" y="4654550"/>
          <p14:tracePt t="67104" x="1346200" y="4651375"/>
          <p14:tracePt t="67117" x="1346200" y="4635500"/>
          <p14:tracePt t="67134" x="1343025" y="4629150"/>
          <p14:tracePt t="67150" x="1336675" y="4619625"/>
          <p14:tracePt t="67168" x="1317625" y="4610100"/>
          <p14:tracePt t="67184" x="1308100" y="4600575"/>
          <p14:tracePt t="67201" x="1298575" y="4584700"/>
          <p14:tracePt t="67218" x="1282700" y="4581525"/>
          <p14:tracePt t="67235" x="1266825" y="4581525"/>
          <p14:tracePt t="67251" x="1263650" y="4581525"/>
          <p14:tracePt t="67786" x="1250950" y="4581525"/>
          <p14:tracePt t="67794" x="1241425" y="4581525"/>
          <p14:tracePt t="67801" x="1231900" y="4581525"/>
          <p14:tracePt t="67818" x="1200150" y="4562475"/>
          <p14:tracePt t="67834" x="1174750" y="4549775"/>
          <p14:tracePt t="67851" x="1133475" y="4518025"/>
          <p14:tracePt t="67867" x="1114425" y="4489450"/>
          <p14:tracePt t="67901" x="1082675" y="4457700"/>
          <p14:tracePt t="67934" x="1079500" y="4445000"/>
          <p14:tracePt t="68008" x="1085850" y="4445000"/>
          <p14:tracePt t="68015" x="1089025" y="4445000"/>
          <p14:tracePt t="68021" x="1098550" y="4445000"/>
          <p14:tracePt t="68036" x="1104900" y="4445000"/>
          <p14:tracePt t="68051" x="1114425" y="4457700"/>
          <p14:tracePt t="68067" x="1123950" y="4467225"/>
          <p14:tracePt t="68084" x="1139825" y="4479925"/>
          <p14:tracePt t="68100" x="1196975" y="4518025"/>
          <p14:tracePt t="68117" x="1244600" y="4543425"/>
          <p14:tracePt t="68134" x="1276350" y="4575175"/>
          <p14:tracePt t="68150" x="1320800" y="4613275"/>
          <p14:tracePt t="68167" x="1330325" y="4622800"/>
          <p14:tracePt t="68184" x="1349375" y="4641850"/>
          <p14:tracePt t="68185" x="1352550" y="4645025"/>
          <p14:tracePt t="68201" x="1358900" y="4654550"/>
          <p14:tracePt t="68235" x="1358900" y="4660900"/>
          <p14:tracePt t="68356" x="1355725" y="4660900"/>
          <p14:tracePt t="68363" x="1352550" y="4657725"/>
          <p14:tracePt t="68370" x="1339850" y="4651375"/>
          <p14:tracePt t="68384" x="1330325" y="4641850"/>
          <p14:tracePt t="68400" x="1320800" y="4625975"/>
          <p14:tracePt t="68417" x="1311275" y="4616450"/>
          <p14:tracePt t="68434" x="1289050" y="4603750"/>
          <p14:tracePt t="68450" x="1279525" y="4603750"/>
          <p14:tracePt t="68548" x="1279525" y="4610100"/>
          <p14:tracePt t="68555" x="1279525" y="4613275"/>
          <p14:tracePt t="68567" x="1282700" y="4619625"/>
          <p14:tracePt t="68584" x="1311275" y="4641850"/>
          <p14:tracePt t="68600" x="1327150" y="4651375"/>
          <p14:tracePt t="68617" x="1343025" y="4660900"/>
          <p14:tracePt t="68633" x="1362075" y="4676775"/>
          <p14:tracePt t="68651" x="1371600" y="4686300"/>
          <p14:tracePt t="68667" x="1371600" y="4692650"/>
          <p14:tracePt t="69275" x="1517650" y="4692650"/>
          <p14:tracePt t="69281" x="1752600" y="4692650"/>
          <p14:tracePt t="69289" x="2079625" y="4692650"/>
          <p14:tracePt t="69302" x="2454275" y="4705350"/>
          <p14:tracePt t="69317" x="3641725" y="4835525"/>
          <p14:tracePt t="69338" x="4876800" y="5083175"/>
          <p14:tracePt t="69359" x="6000750" y="5457825"/>
          <p14:tracePt t="69385" x="6940550" y="5899150"/>
          <p14:tracePt t="69418" x="7781925" y="6435725"/>
          <p14:tracePt t="69436" x="7959725" y="6581775"/>
          <p14:tracePt t="69452" x="8093075" y="6772275"/>
          <p14:tracePt t="69467" x="8143875" y="6854825"/>
          <p14:tracePt t="69484" x="8169275" y="6854825"/>
          <p14:tracePt t="69501" x="8166100" y="6854825"/>
          <p14:tracePt t="69517" x="8124825" y="6854825"/>
          <p14:tracePt t="69534" x="8086725" y="6854825"/>
          <p14:tracePt t="69550" x="7997825" y="6854825"/>
          <p14:tracePt t="69787" x="8124825" y="6838950"/>
          <p14:tracePt t="69794" x="8299450" y="6813550"/>
          <p14:tracePt t="69800" x="8448675" y="6804025"/>
          <p14:tracePt t="69817" x="8674100" y="6784975"/>
          <p14:tracePt t="69834" x="8870950" y="6775450"/>
          <p14:tracePt t="69850" x="8997950" y="6775450"/>
          <p14:tracePt t="69867" x="9029700" y="6775450"/>
          <p14:tracePt t="69884" x="9045575" y="6775450"/>
          <p14:tracePt t="69901" x="9048750" y="6775450"/>
          <p14:tracePt t="69929" x="9042400" y="6775450"/>
          <p14:tracePt t="69936" x="9026525" y="6762750"/>
          <p14:tracePt t="69950" x="8982075" y="6750050"/>
          <p14:tracePt t="69967" x="8905875" y="6737350"/>
          <p14:tracePt t="69984" x="8829675" y="6715125"/>
          <p14:tracePt t="70000" x="8670925" y="6654800"/>
          <p14:tracePt t="70017" x="8585200" y="6629400"/>
          <p14:tracePt t="70034" x="8518525" y="6610350"/>
          <p14:tracePt t="70051" x="8470900" y="6604000"/>
          <p14:tracePt t="70067" x="8461375" y="6604000"/>
          <p14:tracePt t="70084" x="8455025" y="6604000"/>
          <p14:tracePt t="70100" x="8489950" y="6629400"/>
          <p14:tracePt t="70117" x="8626475" y="6702425"/>
          <p14:tracePt t="70135" x="8909050" y="6823075"/>
          <p14:tracePt t="70150" x="9086850" y="6854825"/>
          <p14:tracePt t="70399" x="9124950" y="6823075"/>
          <p14:tracePt t="70405" x="9077325" y="6813550"/>
          <p14:tracePt t="70417" x="9042400" y="6813550"/>
          <p14:tracePt t="70433" x="8963025" y="6813550"/>
          <p14:tracePt t="70450" x="8924925" y="6813550"/>
          <p14:tracePt t="70483" x="8899525" y="681672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Image associÃ©e"/>
          <p:cNvPicPr>
            <a:picLocks noChangeAspect="1" noChangeArrowheads="1"/>
          </p:cNvPicPr>
          <p:nvPr/>
        </p:nvPicPr>
        <p:blipFill>
          <a:blip r:embed="rId3"/>
          <a:srcRect l="31407" t="8824" r="10679" b="18663"/>
          <a:stretch>
            <a:fillRect/>
          </a:stretch>
        </p:blipFill>
        <p:spPr bwMode="auto">
          <a:xfrm rot="10800000">
            <a:off x="571472" y="-1"/>
            <a:ext cx="3500462" cy="3500489"/>
          </a:xfrm>
          <a:prstGeom prst="rect">
            <a:avLst/>
          </a:prstGeom>
          <a:noFill/>
        </p:spPr>
      </p:pic>
      <p:pic>
        <p:nvPicPr>
          <p:cNvPr id="103430" name="Picture 6" descr="RÃ©sultat de recherche d'images pour &quot;ananas&quot;"/>
          <p:cNvPicPr>
            <a:picLocks noChangeAspect="1" noChangeArrowheads="1"/>
          </p:cNvPicPr>
          <p:nvPr/>
        </p:nvPicPr>
        <p:blipFill>
          <a:blip r:embed="rId4"/>
          <a:srcRect l="9062" t="22500" r="16875" b="3749"/>
          <a:stretch>
            <a:fillRect/>
          </a:stretch>
        </p:blipFill>
        <p:spPr bwMode="auto">
          <a:xfrm>
            <a:off x="4429124" y="0"/>
            <a:ext cx="4714876" cy="3521237"/>
          </a:xfrm>
          <a:prstGeom prst="rect">
            <a:avLst/>
          </a:prstGeom>
          <a:noFill/>
        </p:spPr>
      </p:pic>
      <p:sp>
        <p:nvSpPr>
          <p:cNvPr id="103432" name="AutoShape 8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434" name="AutoShape 10" descr="https://upload.wikimedia.org/wikipedia/commons/thumb/e/e5/Silkworm_mulberry_tree_zetarra_marugatze_arbolean3.JPG/220px-Silkworm_mulberry_tree_zetarra_marugatze_arbolean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436" name="AutoShape 12" descr="RÃ©sultat de recherche d'images pour &quot;murier fruit&quot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8130" name="Picture 2" descr="RÃ©sultat de recherche d'images pour &quot;morus fruit&quot;"/>
          <p:cNvPicPr>
            <a:picLocks noChangeAspect="1" noChangeArrowheads="1"/>
          </p:cNvPicPr>
          <p:nvPr/>
        </p:nvPicPr>
        <p:blipFill>
          <a:blip r:embed="rId5"/>
          <a:srcRect l="14062" r="18554" b="16666"/>
          <a:stretch>
            <a:fillRect/>
          </a:stretch>
        </p:blipFill>
        <p:spPr bwMode="auto">
          <a:xfrm>
            <a:off x="2214546" y="3727152"/>
            <a:ext cx="4500594" cy="313084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3577"/>
    </mc:Choice>
    <mc:Fallback>
      <p:transition spd="slow" advTm="3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831" x="8639175" y="6810375"/>
          <p14:tracePt t="838" x="8305800" y="6778625"/>
          <p14:tracePt t="845" x="7899400" y="6715125"/>
          <p14:tracePt t="862" x="7156450" y="6502400"/>
          <p14:tracePt t="878" x="6457950" y="6299200"/>
          <p14:tracePt t="896" x="5537200" y="5975350"/>
          <p14:tracePt t="929" x="4638675" y="5603875"/>
          <p14:tracePt t="962" x="4086225" y="5257800"/>
          <p14:tracePt t="979" x="3924300" y="5095875"/>
          <p14:tracePt t="995" x="3724275" y="4775200"/>
          <p14:tracePt t="1012" x="3667125" y="4606925"/>
          <p14:tracePt t="1029" x="3641725" y="4445000"/>
          <p14:tracePt t="1045" x="3632200" y="4238625"/>
          <p14:tracePt t="1061" x="3644900" y="4152900"/>
          <p14:tracePt t="1081" x="3692525" y="4035425"/>
          <p14:tracePt t="1095" x="3730625" y="3956050"/>
          <p14:tracePt t="1111" x="3784600" y="3886200"/>
          <p14:tracePt t="1127" x="3838575" y="3835400"/>
          <p14:tracePt t="1145" x="3905250" y="3781425"/>
          <p14:tracePt t="1161" x="3943350" y="3756025"/>
          <p14:tracePt t="1177" x="3990975" y="3721100"/>
          <p14:tracePt t="1194" x="4089400" y="3670300"/>
          <p14:tracePt t="1211" x="4156075" y="3632200"/>
          <p14:tracePt t="1228" x="4194175" y="3606800"/>
          <p14:tracePt t="1244" x="4232275" y="3568700"/>
          <p14:tracePt t="1261" x="4257675" y="3543300"/>
          <p14:tracePt t="1277" x="4270375" y="3505200"/>
          <p14:tracePt t="1295" x="4267200" y="3457575"/>
          <p14:tracePt t="1311" x="4241800" y="3432175"/>
          <p14:tracePt t="1327" x="4162425" y="3394075"/>
          <p14:tracePt t="1344" x="3832225" y="3327400"/>
          <p14:tracePt t="1361" x="3463925" y="3292475"/>
          <p14:tracePt t="1378" x="3105150" y="3279775"/>
          <p14:tracePt t="1394" x="2635250" y="3279775"/>
          <p14:tracePt t="1411" x="2432050" y="3279775"/>
          <p14:tracePt t="1428" x="2238375" y="3279775"/>
          <p14:tracePt t="1444" x="2009775" y="3279775"/>
          <p14:tracePt t="1461" x="1882775" y="3279775"/>
          <p14:tracePt t="1477" x="1768475" y="3279775"/>
          <p14:tracePt t="1495" x="1670050" y="3279775"/>
          <p14:tracePt t="1835" x="1619250" y="3213100"/>
          <p14:tracePt t="1842" x="1546225" y="3086100"/>
          <p14:tracePt t="1849" x="1473200" y="2968625"/>
          <p14:tracePt t="1861" x="1425575" y="2863850"/>
          <p14:tracePt t="1877" x="1304925" y="2552700"/>
          <p14:tracePt t="1894" x="1289050" y="2422525"/>
          <p14:tracePt t="1911" x="1289050" y="2286000"/>
          <p14:tracePt t="1928" x="1301750" y="2143125"/>
          <p14:tracePt t="1944" x="1314450" y="2079625"/>
          <p14:tracePt t="1961" x="1333500" y="2041525"/>
          <p14:tracePt t="1978" x="1381125" y="1974850"/>
          <p14:tracePt t="1995" x="1400175" y="1927225"/>
          <p14:tracePt t="2010" x="1431925" y="1895475"/>
          <p14:tracePt t="2027" x="1463675" y="1854200"/>
          <p14:tracePt t="2044" x="1495425" y="1835150"/>
          <p14:tracePt t="2062" x="1530350" y="1809750"/>
          <p14:tracePt t="2077" x="1568450" y="1790700"/>
          <p14:tracePt t="2094" x="1612900" y="1778000"/>
          <p14:tracePt t="2111" x="1651000" y="1758950"/>
          <p14:tracePt t="2127" x="1714500" y="1752600"/>
          <p14:tracePt t="2144" x="1774825" y="1746250"/>
          <p14:tracePt t="2161" x="1835150" y="1746250"/>
          <p14:tracePt t="2162" x="1870075" y="1746250"/>
          <p14:tracePt t="2178" x="1914525" y="1746250"/>
          <p14:tracePt t="2194" x="1974850" y="1746250"/>
          <p14:tracePt t="2211" x="2032000" y="1746250"/>
          <p14:tracePt t="2212" x="2076450" y="1746250"/>
          <p14:tracePt t="2227" x="2159000" y="1746250"/>
          <p14:tracePt t="2244" x="2228850" y="1746250"/>
          <p14:tracePt t="2262" x="2314575" y="1755775"/>
          <p14:tracePt t="2277" x="2371725" y="1778000"/>
          <p14:tracePt t="2295" x="2419350" y="1790700"/>
          <p14:tracePt t="2312" x="2454275" y="1809750"/>
          <p14:tracePt t="2327" x="2486025" y="1835150"/>
          <p14:tracePt t="2344" x="2501900" y="1844675"/>
          <p14:tracePt t="2361" x="2511425" y="1860550"/>
          <p14:tracePt t="2377" x="2511425" y="1870075"/>
          <p14:tracePt t="2394" x="2511425" y="1885950"/>
          <p14:tracePt t="2412" x="2511425" y="1898650"/>
          <p14:tracePt t="2427" x="2505075" y="1908175"/>
          <p14:tracePt t="2444" x="2495550" y="1917700"/>
          <p14:tracePt t="2461" x="2460625" y="1917700"/>
          <p14:tracePt t="2477" x="2432050" y="1917700"/>
          <p14:tracePt t="2495" x="2378075" y="1908175"/>
          <p14:tracePt t="2511" x="2289175" y="1889125"/>
          <p14:tracePt t="2527" x="2244725" y="1876425"/>
          <p14:tracePt t="2544" x="2197100" y="1847850"/>
          <p14:tracePt t="2561" x="2124075" y="1822450"/>
          <p14:tracePt t="2577" x="2085975" y="1797050"/>
          <p14:tracePt t="2594" x="2041525" y="1784350"/>
          <p14:tracePt t="2611" x="1984375" y="1765300"/>
          <p14:tracePt t="2627" x="1958975" y="1752600"/>
          <p14:tracePt t="2645" x="1920875" y="1727200"/>
          <p14:tracePt t="2661" x="1879600" y="1708150"/>
          <p14:tracePt t="2677" x="1854200" y="1695450"/>
          <p14:tracePt t="2694" x="1838325" y="1685925"/>
          <p14:tracePt t="2696" x="1828800" y="1673225"/>
          <p14:tracePt t="2711" x="1816100" y="1673225"/>
          <p14:tracePt t="2731" x="1803400" y="1670050"/>
          <p14:tracePt t="2744" x="1797050" y="1663700"/>
          <p14:tracePt t="2761" x="1778000" y="1663700"/>
          <p14:tracePt t="2777" x="1762125" y="1657350"/>
          <p14:tracePt t="2794" x="1752600" y="1657350"/>
          <p14:tracePt t="2795" x="1746250" y="1657350"/>
          <p14:tracePt t="2811" x="1724025" y="1657350"/>
          <p14:tracePt t="2827" x="1704975" y="1657350"/>
          <p14:tracePt t="2844" x="1682750" y="1657350"/>
          <p14:tracePt t="2861" x="1641475" y="1657350"/>
          <p14:tracePt t="2877" x="1612900" y="1657350"/>
          <p14:tracePt t="2895" x="1577975" y="1666875"/>
          <p14:tracePt t="2911" x="1546225" y="1685925"/>
          <p14:tracePt t="2927" x="1524000" y="1698625"/>
          <p14:tracePt t="2945" x="1501775" y="1720850"/>
          <p14:tracePt t="2961" x="1489075" y="1749425"/>
          <p14:tracePt t="2977" x="1476375" y="1774825"/>
          <p14:tracePt t="2994" x="1476375" y="1812925"/>
          <p14:tracePt t="3011" x="1476375" y="1835150"/>
          <p14:tracePt t="3027" x="1476375" y="1857375"/>
          <p14:tracePt t="3045" x="1479550" y="1873250"/>
          <p14:tracePt t="3061" x="1485900" y="1882775"/>
          <p14:tracePt t="3077" x="1495425" y="1892300"/>
          <p14:tracePt t="3094" x="1514475" y="1908175"/>
          <p14:tracePt t="3111" x="1524000" y="1908175"/>
          <p14:tracePt t="3127" x="1539875" y="1908175"/>
          <p14:tracePt t="3144" x="1593850" y="1908175"/>
          <p14:tracePt t="3161" x="1644650" y="1908175"/>
          <p14:tracePt t="3178" x="1724025" y="1908175"/>
          <p14:tracePt t="3194" x="1930400" y="1908175"/>
          <p14:tracePt t="3210" x="2070100" y="1908175"/>
          <p14:tracePt t="3227" x="2206625" y="1908175"/>
          <p14:tracePt t="3245" x="2435225" y="1908175"/>
          <p14:tracePt t="3261" x="2562225" y="1908175"/>
          <p14:tracePt t="3277" x="2654300" y="1908175"/>
          <p14:tracePt t="3294" x="2784475" y="1914525"/>
          <p14:tracePt t="3311" x="2860675" y="1930400"/>
          <p14:tracePt t="3327" x="2914650" y="1958975"/>
          <p14:tracePt t="3345" x="2952750" y="2003425"/>
          <p14:tracePt t="3361" x="2965450" y="2025650"/>
          <p14:tracePt t="3377" x="2984500" y="2057400"/>
          <p14:tracePt t="3394" x="2984500" y="2095500"/>
          <p14:tracePt t="3411" x="2981325" y="2117725"/>
          <p14:tracePt t="3427" x="2955925" y="2136775"/>
          <p14:tracePt t="3444" x="2898775" y="2184400"/>
          <p14:tracePt t="3461" x="2860675" y="2209800"/>
          <p14:tracePt t="3477" x="2813050" y="2235200"/>
          <p14:tracePt t="3494" x="2724150" y="2257425"/>
          <p14:tracePt t="3512" x="2657475" y="2270125"/>
          <p14:tracePt t="3529" x="2540000" y="2279650"/>
          <p14:tracePt t="3545" x="2470150" y="2279650"/>
          <p14:tracePt t="3561" x="2406650" y="2273300"/>
          <p14:tracePt t="3578" x="2324100" y="2254250"/>
          <p14:tracePt t="3594" x="2279650" y="2241550"/>
          <p14:tracePt t="3611" x="2257425" y="2228850"/>
          <p14:tracePt t="3628" x="2212975" y="2171700"/>
          <p14:tracePt t="3644" x="2197100" y="2108200"/>
          <p14:tracePt t="3661" x="2184400" y="2044700"/>
          <p14:tracePt t="3678" x="2184400" y="1971675"/>
          <p14:tracePt t="3695" x="2184400" y="1920875"/>
          <p14:tracePt t="3711" x="2187575" y="1860550"/>
          <p14:tracePt t="3727" x="2212975" y="1714500"/>
          <p14:tracePt t="3745" x="2251075" y="1635125"/>
          <p14:tracePt t="3761" x="2289175" y="1568450"/>
          <p14:tracePt t="3777" x="2371725" y="1425575"/>
          <p14:tracePt t="3794" x="2435225" y="1279525"/>
          <p14:tracePt t="3811" x="2482850" y="1190625"/>
          <p14:tracePt t="3828" x="2520950" y="1063625"/>
          <p14:tracePt t="3844" x="2530475" y="958850"/>
          <p14:tracePt t="3861" x="2530475" y="854075"/>
          <p14:tracePt t="3877" x="2505075" y="762000"/>
          <p14:tracePt t="3894" x="2476500" y="695325"/>
          <p14:tracePt t="3911" x="2444750" y="628650"/>
          <p14:tracePt t="3927" x="2390775" y="511175"/>
          <p14:tracePt t="3944" x="2368550" y="434975"/>
          <p14:tracePt t="3961" x="2339975" y="387350"/>
          <p14:tracePt t="3977" x="2295525" y="333375"/>
          <p14:tracePt t="3995" x="2263775" y="320675"/>
          <p14:tracePt t="4011" x="2225675" y="295275"/>
          <p14:tracePt t="4013" x="2190750" y="288925"/>
          <p14:tracePt t="4028" x="2114550" y="257175"/>
          <p14:tracePt t="4044" x="1997075" y="241300"/>
          <p14:tracePt t="4061" x="1847850" y="241300"/>
          <p14:tracePt t="4077" x="1673225" y="241300"/>
          <p14:tracePt t="4094" x="1511300" y="257175"/>
          <p14:tracePt t="4111" x="1349375" y="273050"/>
          <p14:tracePt t="4127" x="1149350" y="327025"/>
          <p14:tracePt t="4144" x="993775" y="361950"/>
          <p14:tracePt t="4160" x="895350" y="396875"/>
          <p14:tracePt t="4178" x="790575" y="450850"/>
          <p14:tracePt t="4194" x="720725" y="479425"/>
          <p14:tracePt t="4211" x="635000" y="530225"/>
          <p14:tracePt t="4227" x="587375" y="565150"/>
          <p14:tracePt t="4244" x="561975" y="587375"/>
          <p14:tracePt t="4261" x="517525" y="641350"/>
          <p14:tracePt t="4277" x="488950" y="708025"/>
          <p14:tracePt t="4294" x="450850" y="774700"/>
          <p14:tracePt t="4311" x="419100" y="879475"/>
          <p14:tracePt t="4327" x="400050" y="933450"/>
          <p14:tracePt t="4345" x="393700" y="996950"/>
          <p14:tracePt t="4361" x="393700" y="1111250"/>
          <p14:tracePt t="4377" x="412750" y="1187450"/>
          <p14:tracePt t="4394" x="425450" y="1250950"/>
          <p14:tracePt t="4411" x="454025" y="1336675"/>
          <p14:tracePt t="4427" x="492125" y="1403350"/>
          <p14:tracePt t="4444" x="523875" y="1482725"/>
          <p14:tracePt t="4460" x="577850" y="1600200"/>
          <p14:tracePt t="4477" x="606425" y="1666875"/>
          <p14:tracePt t="4495" x="641350" y="1714500"/>
          <p14:tracePt t="4511" x="692150" y="1812925"/>
          <p14:tracePt t="4528" x="727075" y="1860550"/>
          <p14:tracePt t="4544" x="755650" y="1917700"/>
          <p14:tracePt t="4561" x="803275" y="1984375"/>
          <p14:tracePt t="4577" x="844550" y="2032000"/>
          <p14:tracePt t="4594" x="889000" y="2092325"/>
          <p14:tracePt t="4611" x="981075" y="2187575"/>
          <p14:tracePt t="4627" x="1063625" y="2263775"/>
          <p14:tracePt t="4644" x="1181100" y="2343150"/>
          <p14:tracePt t="4661" x="1336675" y="2454275"/>
          <p14:tracePt t="4677" x="1406525" y="2498725"/>
          <p14:tracePt t="4695" x="1485900" y="2559050"/>
          <p14:tracePt t="4711" x="1533525" y="2606675"/>
          <p14:tracePt t="4727" x="1584325" y="2657475"/>
          <p14:tracePt t="4744" x="1625600" y="2698750"/>
          <p14:tracePt t="4762" x="1679575" y="2768600"/>
          <p14:tracePt t="4777" x="1708150" y="2822575"/>
          <p14:tracePt t="4795" x="1733550" y="2886075"/>
          <p14:tracePt t="4810" x="1746250" y="2924175"/>
          <p14:tracePt t="4827" x="1752600" y="2946400"/>
          <p14:tracePt t="4844" x="1752600" y="2994025"/>
          <p14:tracePt t="4860" x="1752600" y="3016250"/>
          <p14:tracePt t="4877" x="1749425" y="3048000"/>
          <p14:tracePt t="4895" x="1746250" y="3060700"/>
          <p14:tracePt t="4910" x="1736725" y="3070225"/>
          <p14:tracePt t="4927" x="1730375" y="3086100"/>
          <p14:tracePt t="4945" x="1720850" y="3101975"/>
          <p14:tracePt t="4960" x="1711325" y="3111500"/>
          <p14:tracePt t="4977" x="1701800" y="3121025"/>
          <p14:tracePt t="4995" x="1695450" y="3143250"/>
          <p14:tracePt t="5010" x="1695450" y="3152775"/>
          <p14:tracePt t="5027" x="1689100" y="3162300"/>
          <p14:tracePt t="5044" x="1689100" y="3187700"/>
          <p14:tracePt t="5061" x="1685925" y="3209925"/>
          <p14:tracePt t="5078" x="1679575" y="3232150"/>
          <p14:tracePt t="5094" x="1673225" y="3273425"/>
          <p14:tracePt t="5111" x="1673225" y="3302000"/>
          <p14:tracePt t="5127" x="1673225" y="3324225"/>
          <p14:tracePt t="5144" x="1673225" y="3365500"/>
          <p14:tracePt t="5161" x="1673225" y="3387725"/>
          <p14:tracePt t="5177" x="1673225" y="3416300"/>
          <p14:tracePt t="5194" x="1673225" y="3448050"/>
          <p14:tracePt t="5210" x="1673225" y="3470275"/>
          <p14:tracePt t="5227" x="1673225" y="3479800"/>
          <p14:tracePt t="5244" x="1673225" y="3495675"/>
          <p14:tracePt t="5261" x="1673225" y="3505200"/>
          <p14:tracePt t="5277" x="1673225" y="3521075"/>
          <p14:tracePt t="5294" x="1673225" y="3524250"/>
          <p14:tracePt t="5343" x="1673225" y="3514725"/>
          <p14:tracePt t="5350" x="1673225" y="3508375"/>
          <p14:tracePt t="5361" x="1673225" y="3498850"/>
          <p14:tracePt t="5377" x="1673225" y="3476625"/>
          <p14:tracePt t="5395" x="1673225" y="3406775"/>
          <p14:tracePt t="5411" x="1682750" y="3362325"/>
          <p14:tracePt t="5427" x="1689100" y="3308350"/>
          <p14:tracePt t="5428" x="1695450" y="3289300"/>
          <p14:tracePt t="5444" x="1695450" y="3260725"/>
          <p14:tracePt t="5461" x="1695450" y="3244850"/>
          <p14:tracePt t="5478" x="1695450" y="3228975"/>
          <p14:tracePt t="5692" x="1695450" y="3232150"/>
          <p14:tracePt t="5699" x="1689100" y="3241675"/>
          <p14:tracePt t="5711" x="1682750" y="3248025"/>
          <p14:tracePt t="5727" x="1673225" y="3260725"/>
          <p14:tracePt t="5744" x="1666875" y="3260725"/>
          <p14:tracePt t="5761" x="1666875" y="3267075"/>
          <p14:tracePt t="5777" x="1663700" y="3276600"/>
          <p14:tracePt t="5794" x="1657350" y="3276600"/>
          <p14:tracePt t="7449" x="1641475" y="3263900"/>
          <p14:tracePt t="7456" x="1622425" y="3241675"/>
          <p14:tracePt t="7464" x="1590675" y="3219450"/>
          <p14:tracePt t="7481" x="1524000" y="3117850"/>
          <p14:tracePt t="7497" x="1438275" y="2949575"/>
          <p14:tracePt t="7517" x="1301750" y="2638425"/>
          <p14:tracePt t="7544" x="1168400" y="2266950"/>
          <p14:tracePt t="7578" x="1082675" y="1965325"/>
          <p14:tracePt t="7594" x="1069975" y="1914525"/>
          <p14:tracePt t="7610" x="1063625" y="1895475"/>
          <p14:tracePt t="7627" x="1063625" y="1882775"/>
          <p14:tracePt t="7706" x="1066800" y="1882775"/>
          <p14:tracePt t="7713" x="1069975" y="1889125"/>
          <p14:tracePt t="7727" x="1082675" y="1911350"/>
          <p14:tracePt t="7744" x="1108075" y="1949450"/>
          <p14:tracePt t="7760" x="1143000" y="2006600"/>
          <p14:tracePt t="7777" x="1196975" y="2105025"/>
          <p14:tracePt t="7794" x="1241425" y="2174875"/>
          <p14:tracePt t="7811" x="1295400" y="2244725"/>
          <p14:tracePt t="7827" x="1374775" y="2346325"/>
          <p14:tracePt t="7848" x="1450975" y="2438400"/>
          <p14:tracePt t="7861" x="1473200" y="2466975"/>
          <p14:tracePt t="7877" x="1527175" y="2514600"/>
          <p14:tracePt t="7894" x="1543050" y="2536825"/>
          <p14:tracePt t="7910" x="1558925" y="2546350"/>
          <p14:tracePt t="7927" x="1574800" y="2562225"/>
          <p14:tracePt t="7944" x="1574800" y="2578100"/>
          <p14:tracePt t="7961" x="1574800" y="2581275"/>
          <p14:tracePt t="8147" x="1581150" y="2568575"/>
          <p14:tracePt t="8154" x="1590675" y="2555875"/>
          <p14:tracePt t="8161" x="1597025" y="2546350"/>
          <p14:tracePt t="8177" x="1622425" y="2520950"/>
          <p14:tracePt t="8193" x="1701800" y="2466975"/>
          <p14:tracePt t="8211" x="1873250" y="2397125"/>
          <p14:tracePt t="8227" x="2016125" y="2371725"/>
          <p14:tracePt t="8243" x="2187575" y="2352675"/>
          <p14:tracePt t="8261" x="2409825" y="2317750"/>
          <p14:tracePt t="8277" x="2549525" y="2308225"/>
          <p14:tracePt t="8294" x="2663825" y="2308225"/>
          <p14:tracePt t="8311" x="2765425" y="2333625"/>
          <p14:tracePt t="8327" x="2797175" y="2346325"/>
          <p14:tracePt t="8344" x="2806700" y="2355850"/>
          <p14:tracePt t="8361" x="2813050" y="2371725"/>
          <p14:tracePt t="8377" x="2813050" y="2384425"/>
          <p14:tracePt t="8394" x="2806700" y="2397125"/>
          <p14:tracePt t="8410" x="2778125" y="2397125"/>
          <p14:tracePt t="8427" x="2743200" y="2397125"/>
          <p14:tracePt t="8444" x="2698750" y="2397125"/>
          <p14:tracePt t="8460" x="2647950" y="2374900"/>
          <p14:tracePt t="8477" x="2603500" y="2362200"/>
          <p14:tracePt t="8494" x="2559050" y="2339975"/>
          <p14:tracePt t="8510" x="2492375" y="2301875"/>
          <p14:tracePt t="8527" x="2454275" y="2276475"/>
          <p14:tracePt t="8543" x="2409825" y="2225675"/>
          <p14:tracePt t="8561" x="2362200" y="2159000"/>
          <p14:tracePt t="8577" x="2343150" y="2120900"/>
          <p14:tracePt t="8595" x="2327275" y="2079625"/>
          <p14:tracePt t="8610" x="2308225" y="2054225"/>
          <p14:tracePt t="8627" x="2295525" y="2025650"/>
          <p14:tracePt t="8644" x="2286000" y="2000250"/>
          <p14:tracePt t="8660" x="2273300" y="1958975"/>
          <p14:tracePt t="8677" x="2266950" y="1936750"/>
          <p14:tracePt t="8694" x="2260600" y="1895475"/>
          <p14:tracePt t="8710" x="2260600" y="1866900"/>
          <p14:tracePt t="8727" x="2260600" y="1851025"/>
          <p14:tracePt t="8743" x="2260600" y="1828800"/>
          <p14:tracePt t="8744" x="2260600" y="1825625"/>
          <p14:tracePt t="8760" x="2260600" y="1797050"/>
          <p14:tracePt t="8777" x="2260600" y="1774825"/>
          <p14:tracePt t="8795" x="2260600" y="1733550"/>
          <p14:tracePt t="8810" x="2260600" y="1698625"/>
          <p14:tracePt t="8827" x="2260600" y="1660525"/>
          <p14:tracePt t="8847" x="2273300" y="1530350"/>
          <p14:tracePt t="8860" x="2289175" y="1435100"/>
          <p14:tracePt t="8877" x="2295525" y="1352550"/>
          <p14:tracePt t="8893" x="2301875" y="1254125"/>
          <p14:tracePt t="8910" x="2301875" y="1209675"/>
          <p14:tracePt t="8927" x="2301875" y="1165225"/>
          <p14:tracePt t="8944" x="2301875" y="1146175"/>
          <p14:tracePt t="8960" x="2301875" y="1136650"/>
          <p14:tracePt t="9257" x="2273300" y="1079500"/>
          <p14:tracePt t="9263" x="2238375" y="1006475"/>
          <p14:tracePt t="9278" x="2155825" y="850900"/>
          <p14:tracePt t="9294" x="2092325" y="714375"/>
          <p14:tracePt t="9310" x="2041525" y="615950"/>
          <p14:tracePt t="9328" x="2016125" y="546100"/>
          <p14:tracePt t="9343" x="2003425" y="520700"/>
          <p14:tracePt t="9360" x="1997075" y="511175"/>
          <p14:tracePt t="9378" x="1993900" y="498475"/>
          <p14:tracePt t="9394" x="1984375" y="479425"/>
          <p14:tracePt t="9410" x="1978025" y="469900"/>
          <p14:tracePt t="9428" x="1978025" y="457200"/>
          <p14:tracePt t="9444" x="1971675" y="447675"/>
          <p14:tracePt t="9461" x="1968500" y="431800"/>
          <p14:tracePt t="9478" x="1962150" y="415925"/>
          <p14:tracePt t="9494" x="1952625" y="406400"/>
          <p14:tracePt t="9510" x="1943100" y="396875"/>
          <p14:tracePt t="9527" x="1933575" y="374650"/>
          <p14:tracePt t="9544" x="1927225" y="358775"/>
          <p14:tracePt t="9561" x="1924050" y="346075"/>
          <p14:tracePt t="9577" x="1917700" y="304800"/>
          <p14:tracePt t="9593" x="1917700" y="282575"/>
          <p14:tracePt t="9610" x="1911350" y="250825"/>
          <p14:tracePt t="9627" x="1898650" y="203200"/>
          <p14:tracePt t="9643" x="1892300" y="165100"/>
          <p14:tracePt t="9660" x="1879600" y="136525"/>
          <p14:tracePt t="9677" x="1863725" y="114300"/>
          <p14:tracePt t="9693" x="1863725" y="104775"/>
          <p14:tracePt t="9710" x="1863725" y="88900"/>
          <p14:tracePt t="9727" x="1863725" y="79375"/>
          <p14:tracePt t="10338" x="1863725" y="104775"/>
          <p14:tracePt t="10346" x="1863725" y="152400"/>
          <p14:tracePt t="10363" x="1863725" y="212725"/>
          <p14:tracePt t="10381" x="1863725" y="298450"/>
          <p14:tracePt t="10397" x="1863725" y="349250"/>
          <p14:tracePt t="10417" x="1866900" y="428625"/>
          <p14:tracePt t="10443" x="1879600" y="492125"/>
          <p14:tracePt t="10476" x="1879600" y="561975"/>
          <p14:tracePt t="10494" x="1879600" y="590550"/>
          <p14:tracePt t="10510" x="1879600" y="612775"/>
          <p14:tracePt t="10527" x="1879600" y="622300"/>
          <p14:tracePt t="10544" x="1866900" y="638175"/>
          <p14:tracePt t="10560" x="1851025" y="654050"/>
          <p14:tracePt t="10577" x="1828800" y="663575"/>
          <p14:tracePt t="10593" x="1797050" y="682625"/>
          <p14:tracePt t="10610" x="1752600" y="727075"/>
          <p14:tracePt t="10627" x="1727200" y="758825"/>
          <p14:tracePt t="10643" x="1711325" y="784225"/>
          <p14:tracePt t="10644" x="1704975" y="793750"/>
          <p14:tracePt t="10660" x="1685925" y="819150"/>
          <p14:tracePt t="10677" x="1676400" y="841375"/>
          <p14:tracePt t="10694" x="1657350" y="882650"/>
          <p14:tracePt t="10710" x="1644650" y="930275"/>
          <p14:tracePt t="10727" x="1644650" y="965200"/>
          <p14:tracePt t="10744" x="1644650" y="1041400"/>
          <p14:tracePt t="10760" x="1647825" y="1095375"/>
          <p14:tracePt t="10777" x="1660525" y="1149350"/>
          <p14:tracePt t="10794" x="1679575" y="1231900"/>
          <p14:tracePt t="10810" x="1695450" y="1295400"/>
          <p14:tracePt t="10827" x="1717675" y="1352550"/>
          <p14:tracePt t="10844" x="1736725" y="1409700"/>
          <p14:tracePt t="10860" x="1758950" y="1438275"/>
          <p14:tracePt t="10881" x="1797050" y="1482725"/>
          <p14:tracePt t="10893" x="1822450" y="1501775"/>
          <p14:tracePt t="10910" x="1851025" y="1514475"/>
          <p14:tracePt t="10927" x="1898650" y="1533525"/>
          <p14:tracePt t="10943" x="1978025" y="1546225"/>
          <p14:tracePt t="10960" x="2047875" y="1546225"/>
          <p14:tracePt t="10977" x="2130425" y="1539875"/>
          <p14:tracePt t="10993" x="2225675" y="1495425"/>
          <p14:tracePt t="11010" x="2282825" y="1466850"/>
          <p14:tracePt t="11027" x="2314575" y="1435100"/>
          <p14:tracePt t="11043" x="2352675" y="1400175"/>
          <p14:tracePt t="11060" x="2365375" y="1368425"/>
          <p14:tracePt t="11078" x="2381250" y="1352550"/>
          <p14:tracePt t="11093" x="2387600" y="1336675"/>
          <p14:tracePt t="11110" x="2387600" y="1320800"/>
          <p14:tracePt t="11127" x="2387600" y="1311275"/>
          <p14:tracePt t="11143" x="2387600" y="1308100"/>
          <p14:tracePt t="11214" x="2387600" y="1314450"/>
          <p14:tracePt t="11221" x="2387600" y="1317625"/>
          <p14:tracePt t="11228" x="2387600" y="1330325"/>
          <p14:tracePt t="11244" x="2387600" y="1352550"/>
          <p14:tracePt t="11260" x="2384425" y="1387475"/>
          <p14:tracePt t="11278" x="2365375" y="1438275"/>
          <p14:tracePt t="11293" x="2359025" y="1466850"/>
          <p14:tracePt t="11310" x="2352675" y="1489075"/>
          <p14:tracePt t="11327" x="2346325" y="1530350"/>
          <p14:tracePt t="11344" x="2336800" y="1555750"/>
          <p14:tracePt t="11360" x="2324100" y="1577975"/>
          <p14:tracePt t="11377" x="2308225" y="1600200"/>
          <p14:tracePt t="11393" x="2298700" y="1609725"/>
          <p14:tracePt t="11410" x="2289175" y="1625600"/>
          <p14:tracePt t="11427" x="2270125" y="1638300"/>
          <p14:tracePt t="11443" x="2257425" y="1647825"/>
          <p14:tracePt t="11460" x="2247900" y="1660525"/>
          <p14:tracePt t="11477" x="2235200" y="1679575"/>
          <p14:tracePt t="11493" x="2219325" y="1689100"/>
          <p14:tracePt t="11510" x="2206625" y="1714500"/>
          <p14:tracePt t="11527" x="2187575" y="1755775"/>
          <p14:tracePt t="11543" x="2178050" y="1778000"/>
          <p14:tracePt t="11560" x="2159000" y="1809750"/>
          <p14:tracePt t="11577" x="2152650" y="1844675"/>
          <p14:tracePt t="11594" x="2152650" y="1873250"/>
          <p14:tracePt t="11610" x="2152650" y="1895475"/>
          <p14:tracePt t="11627" x="2152650" y="1924050"/>
          <p14:tracePt t="11644" x="2152650" y="1933575"/>
          <p14:tracePt t="11660" x="2152650" y="1943100"/>
          <p14:tracePt t="11677" x="2152650" y="1962150"/>
          <p14:tracePt t="11693" x="2155825" y="1971675"/>
          <p14:tracePt t="11710" x="2168525" y="1971675"/>
          <p14:tracePt t="11727" x="2178050" y="1971675"/>
          <p14:tracePt t="11743" x="2184400" y="1971675"/>
          <p14:tracePt t="11769" x="2187575" y="1965325"/>
          <p14:tracePt t="11776" x="2193925" y="1955800"/>
          <p14:tracePt t="11794" x="2200275" y="1946275"/>
          <p14:tracePt t="11810" x="2200275" y="1924050"/>
          <p14:tracePt t="11827" x="2200275" y="1882775"/>
          <p14:tracePt t="11843" x="2200275" y="1860550"/>
          <p14:tracePt t="11862" x="2200275" y="1822450"/>
          <p14:tracePt t="11877" x="2200275" y="1812925"/>
          <p14:tracePt t="11897" x="2200275" y="1790700"/>
          <p14:tracePt t="11911" x="2200275" y="1781175"/>
          <p14:tracePt t="11927" x="2200275" y="1778000"/>
          <p14:tracePt t="12238" x="2184400" y="1771650"/>
          <p14:tracePt t="12246" x="2174875" y="1765300"/>
          <p14:tracePt t="12253" x="2162175" y="1758950"/>
          <p14:tracePt t="12260" x="2149475" y="1752600"/>
          <p14:tracePt t="12276" x="2120900" y="1733550"/>
          <p14:tracePt t="12293" x="2095500" y="1724025"/>
          <p14:tracePt t="12310" x="2060575" y="1704975"/>
          <p14:tracePt t="12327" x="2051050" y="1695450"/>
          <p14:tracePt t="12343" x="2041525" y="1679575"/>
          <p14:tracePt t="12361" x="2032000" y="1679575"/>
          <p14:tracePt t="12630" x="2032000" y="1689100"/>
          <p14:tracePt t="12637" x="2032000" y="1692275"/>
          <p14:tracePt t="12644" x="2032000" y="1698625"/>
          <p14:tracePt t="12660" x="2032000" y="1708150"/>
          <p14:tracePt t="12676" x="2025650" y="1717675"/>
          <p14:tracePt t="12694" x="2009775" y="1739900"/>
          <p14:tracePt t="12710" x="2003425" y="1749425"/>
          <p14:tracePt t="12727" x="2000250" y="1758950"/>
          <p14:tracePt t="12744" x="1984375" y="1762125"/>
          <p14:tracePt t="12760" x="1974850" y="1762125"/>
          <p14:tracePt t="12776" x="1958975" y="1762125"/>
          <p14:tracePt t="12793" x="1946275" y="1762125"/>
          <p14:tracePt t="12810" x="1936750" y="1762125"/>
          <p14:tracePt t="12827" x="1927225" y="1762125"/>
          <p14:tracePt t="12844" x="1905000" y="1768475"/>
          <p14:tracePt t="12860" x="1895475" y="1778000"/>
          <p14:tracePt t="12877" x="1885950" y="1793875"/>
          <p14:tracePt t="12893" x="1866900" y="1809750"/>
          <p14:tracePt t="12910" x="1857375" y="1819275"/>
          <p14:tracePt t="12926" x="1844675" y="1828800"/>
          <p14:tracePt t="12943" x="1831975" y="1844675"/>
          <p14:tracePt t="13036" x="1831975" y="1841500"/>
          <p14:tracePt t="13043" x="1831975" y="1825625"/>
          <p14:tracePt t="13049" x="1831975" y="1800225"/>
          <p14:tracePt t="13060" x="1831975" y="1746250"/>
          <p14:tracePt t="13077" x="1844675" y="1606550"/>
          <p14:tracePt t="13093" x="1863725" y="1365250"/>
          <p14:tracePt t="13110" x="1882775" y="1193800"/>
          <p14:tracePt t="13127" x="1908175" y="1073150"/>
          <p14:tracePt t="13128" x="1914525" y="1025525"/>
          <p14:tracePt t="13143" x="1930400" y="952500"/>
          <p14:tracePt t="13160" x="1958975" y="882650"/>
          <p14:tracePt t="13177" x="1978025" y="838200"/>
          <p14:tracePt t="13177" x="1984375" y="812800"/>
          <p14:tracePt t="13193" x="2006600" y="755650"/>
          <p14:tracePt t="13210" x="2019300" y="720725"/>
          <p14:tracePt t="13227" x="2044700" y="669925"/>
          <p14:tracePt t="13244" x="2054225" y="644525"/>
          <p14:tracePt t="13260" x="2066925" y="615950"/>
          <p14:tracePt t="13277" x="2076450" y="600075"/>
          <p14:tracePt t="13293" x="2076450" y="590550"/>
          <p14:tracePt t="13313" x="2082800" y="590550"/>
          <p14:tracePt t="13327" x="2098675" y="590550"/>
          <p14:tracePt t="13344" x="2108200" y="596900"/>
          <p14:tracePt t="13360" x="2124075" y="628650"/>
          <p14:tracePt t="13377" x="2184400" y="723900"/>
          <p14:tracePt t="13394" x="2225675" y="803275"/>
          <p14:tracePt t="13410" x="2270125" y="863600"/>
          <p14:tracePt t="13427" x="2343150" y="984250"/>
          <p14:tracePt t="13443" x="2371725" y="1050925"/>
          <p14:tracePt t="13459" x="2419350" y="1120775"/>
          <p14:tracePt t="13477" x="2460625" y="1203325"/>
          <p14:tracePt t="13493" x="2479675" y="1241425"/>
          <p14:tracePt t="13510" x="2492375" y="1304925"/>
          <p14:tracePt t="13527" x="2511425" y="1368425"/>
          <p14:tracePt t="13543" x="2511425" y="1406525"/>
          <p14:tracePt t="13559" x="2511425" y="1435100"/>
          <p14:tracePt t="13577" x="2511425" y="1473200"/>
          <p14:tracePt t="13593" x="2511425" y="1511300"/>
          <p14:tracePt t="13610" x="2511425" y="1533525"/>
          <p14:tracePt t="13626" x="2498725" y="1574800"/>
          <p14:tracePt t="13644" x="2486025" y="1600200"/>
          <p14:tracePt t="13660" x="2466975" y="1638300"/>
          <p14:tracePt t="13677" x="2447925" y="1701800"/>
          <p14:tracePt t="13693" x="2435225" y="1739900"/>
          <p14:tracePt t="13711" x="2400300" y="1787525"/>
          <p14:tracePt t="13727" x="2362200" y="1851025"/>
          <p14:tracePt t="13743" x="2327275" y="1898650"/>
          <p14:tracePt t="13760" x="2301875" y="1939925"/>
          <p14:tracePt t="13776" x="2232025" y="2009775"/>
          <p14:tracePt t="13793" x="2168525" y="2063750"/>
          <p14:tracePt t="13811" x="2070100" y="2139950"/>
          <p14:tracePt t="13827" x="2009775" y="2184400"/>
          <p14:tracePt t="13843" x="1958975" y="2219325"/>
          <p14:tracePt t="13862" x="1873250" y="2266950"/>
          <p14:tracePt t="13877" x="1806575" y="2298700"/>
          <p14:tracePt t="13893" x="1739900" y="2327275"/>
          <p14:tracePt t="13911" x="1670050" y="2346325"/>
          <p14:tracePt t="13927" x="1631950" y="2346325"/>
          <p14:tracePt t="13943" x="1581150" y="2346325"/>
          <p14:tracePt t="13959" x="1527175" y="2336800"/>
          <p14:tracePt t="13960" x="1498600" y="2330450"/>
          <p14:tracePt t="13977" x="1431925" y="2292350"/>
          <p14:tracePt t="13993" x="1352550" y="2251075"/>
          <p14:tracePt t="14010" x="1263650" y="2178050"/>
          <p14:tracePt t="14026" x="1200150" y="2124075"/>
          <p14:tracePt t="14043" x="1149350" y="2073275"/>
          <p14:tracePt t="14060" x="1069975" y="1962150"/>
          <p14:tracePt t="14076" x="1019175" y="1828800"/>
          <p14:tracePt t="14093" x="968375" y="1727200"/>
          <p14:tracePt t="14110" x="914400" y="1631950"/>
          <p14:tracePt t="14126" x="892175" y="1555750"/>
          <p14:tracePt t="14143" x="876300" y="1479550"/>
          <p14:tracePt t="14160" x="869950" y="1384300"/>
          <p14:tracePt t="14177" x="869950" y="1339850"/>
          <p14:tracePt t="14193" x="869950" y="1301750"/>
          <p14:tracePt t="14210" x="869950" y="1247775"/>
          <p14:tracePt t="14227" x="879475" y="1209675"/>
          <p14:tracePt t="14243" x="892175" y="1155700"/>
          <p14:tracePt t="14259" x="911225" y="1082675"/>
          <p14:tracePt t="14277" x="933450" y="1035050"/>
          <p14:tracePt t="14293" x="946150" y="1000125"/>
          <p14:tracePt t="14310" x="990600" y="939800"/>
          <p14:tracePt t="14327" x="1044575" y="869950"/>
          <p14:tracePt t="14343" x="1165225" y="742950"/>
          <p14:tracePt t="14360" x="1343025" y="587375"/>
          <p14:tracePt t="14377" x="1438275" y="511175"/>
          <p14:tracePt t="14393" x="1530350" y="444500"/>
          <p14:tracePt t="14410" x="1628775" y="384175"/>
          <p14:tracePt t="14427" x="1695450" y="361950"/>
          <p14:tracePt t="14443" x="1739900" y="349250"/>
          <p14:tracePt t="14460" x="1781175" y="349250"/>
          <p14:tracePt t="14477" x="1793875" y="349250"/>
          <p14:tracePt t="14494" x="1809750" y="349250"/>
          <p14:tracePt t="14510" x="1812925" y="349250"/>
          <p14:tracePt t="14526" x="1819275" y="349250"/>
          <p14:tracePt t="16871" x="1819275" y="381000"/>
          <p14:tracePt t="16878" x="1819275" y="450850"/>
          <p14:tracePt t="16896" x="1835150" y="577850"/>
          <p14:tracePt t="16914" x="1876425" y="727075"/>
          <p14:tracePt t="16930" x="1927225" y="815975"/>
          <p14:tracePt t="16950" x="2009775" y="958850"/>
          <p14:tracePt t="16976" x="2108200" y="1082675"/>
          <p14:tracePt t="17010" x="2346325" y="1260475"/>
          <p14:tracePt t="17026" x="2447925" y="1317625"/>
          <p14:tracePt t="17044" x="2555875" y="1365250"/>
          <p14:tracePt t="17059" x="2600325" y="1377950"/>
          <p14:tracePt t="17076" x="2628900" y="1384300"/>
          <p14:tracePt t="17093" x="2644775" y="1384300"/>
          <p14:tracePt t="17109" x="2644775" y="1387475"/>
          <p14:tracePt t="17170" x="2638425" y="1387475"/>
          <p14:tracePt t="17177" x="2632075" y="1387475"/>
          <p14:tracePt t="17184" x="2622550" y="1387475"/>
          <p14:tracePt t="17193" x="2613025" y="1384300"/>
          <p14:tracePt t="17209" x="2549525" y="1371600"/>
          <p14:tracePt t="17227" x="2428875" y="1355725"/>
          <p14:tracePt t="17243" x="2343150" y="1339850"/>
          <p14:tracePt t="17260" x="2225675" y="1339850"/>
          <p14:tracePt t="17276" x="2098675" y="1339850"/>
          <p14:tracePt t="17293" x="2022475" y="1352550"/>
          <p14:tracePt t="17309" x="1958975" y="1365250"/>
          <p14:tracePt t="17326" x="1901825" y="1384300"/>
          <p14:tracePt t="17342" x="1879600" y="1397000"/>
          <p14:tracePt t="17359" x="1870075" y="1419225"/>
          <p14:tracePt t="17376" x="1866900" y="1482725"/>
          <p14:tracePt t="17392" x="1908175" y="1571625"/>
          <p14:tracePt t="17410" x="2019300" y="1698625"/>
          <p14:tracePt t="17426" x="2422525" y="2009775"/>
          <p14:tracePt t="17443" x="2797175" y="2190750"/>
          <p14:tracePt t="17465" x="3216275" y="2298700"/>
          <p14:tracePt t="17478" x="3457575" y="2327275"/>
          <p14:tracePt t="17493" x="3562350" y="2311400"/>
          <p14:tracePt t="17854" x="3676650" y="2327275"/>
          <p14:tracePt t="17861" x="3838575" y="2349500"/>
          <p14:tracePt t="17880" x="4267200" y="2362200"/>
          <p14:tracePt t="17897" x="5238750" y="2289175"/>
          <p14:tracePt t="17917" x="6337300" y="2047875"/>
          <p14:tracePt t="17944" x="7292975" y="1866900"/>
          <p14:tracePt t="17978" x="8385175" y="1758950"/>
          <p14:tracePt t="17995" x="8588375" y="1758950"/>
          <p14:tracePt t="18010" x="8839200" y="1758950"/>
          <p14:tracePt t="18026" x="8934450" y="1765300"/>
          <p14:tracePt t="18043" x="8988425" y="1771650"/>
          <p14:tracePt t="18060" x="9020175" y="1784350"/>
          <p14:tracePt t="18076" x="9036050" y="1797050"/>
          <p14:tracePt t="18093" x="9045575" y="1809750"/>
          <p14:tracePt t="18109" x="9058275" y="1822450"/>
          <p14:tracePt t="18126" x="9058275" y="1851025"/>
          <p14:tracePt t="18143" x="9058275" y="1889125"/>
          <p14:tracePt t="18159" x="9058275" y="1965325"/>
          <p14:tracePt t="18177" x="9045575" y="2019300"/>
          <p14:tracePt t="18193" x="9013825" y="2117725"/>
          <p14:tracePt t="18209" x="8959850" y="2235200"/>
          <p14:tracePt t="18225" x="8902700" y="2305050"/>
          <p14:tracePt t="18243" x="8877300" y="2346325"/>
          <p14:tracePt t="18259" x="8820150" y="2384425"/>
          <p14:tracePt t="18276" x="8778875" y="2409825"/>
          <p14:tracePt t="18293" x="8756650" y="2419350"/>
          <p14:tracePt t="18309" x="8699500" y="2447925"/>
          <p14:tracePt t="18326" x="8667750" y="2479675"/>
          <p14:tracePt t="18343" x="8642350" y="2501900"/>
          <p14:tracePt t="18359" x="8597900" y="2552700"/>
          <p14:tracePt t="18376" x="8585200" y="2600325"/>
          <p14:tracePt t="18394" x="8566150" y="2654300"/>
          <p14:tracePt t="18409" x="8559800" y="2692400"/>
          <p14:tracePt t="18426" x="8559800" y="2714625"/>
          <p14:tracePt t="18443" x="8559800" y="2755900"/>
          <p14:tracePt t="18459" x="8559800" y="2771775"/>
          <p14:tracePt t="18476" x="8559800" y="2787650"/>
          <p14:tracePt t="18493" x="8559800" y="2800350"/>
          <p14:tracePt t="18510" x="8543925" y="2806700"/>
          <p14:tracePt t="18527" x="8534400" y="2806700"/>
          <p14:tracePt t="18543" x="8518525" y="2803525"/>
          <p14:tracePt t="18559" x="8489950" y="2794000"/>
          <p14:tracePt t="18576" x="8464550" y="2768600"/>
          <p14:tracePt t="18593" x="8407400" y="2714625"/>
          <p14:tracePt t="18609" x="8359775" y="2682875"/>
          <p14:tracePt t="18626" x="8321675" y="2657475"/>
          <p14:tracePt t="18644" x="8255000" y="2616200"/>
          <p14:tracePt t="18660" x="8216900" y="2603500"/>
          <p14:tracePt t="18676" x="8191500" y="2590800"/>
          <p14:tracePt t="18693" x="8150225" y="2578100"/>
          <p14:tracePt t="18709" x="8128000" y="2578100"/>
          <p14:tracePt t="18726" x="8099425" y="2578100"/>
          <p14:tracePt t="18743" x="8074025" y="2578100"/>
          <p14:tracePt t="18760" x="8058150" y="2578100"/>
          <p14:tracePt t="18776" x="8048625" y="2578100"/>
          <p14:tracePt t="18792" x="8032750" y="2578100"/>
          <p14:tracePt t="18810" x="8023225" y="2578100"/>
          <p14:tracePt t="18826" x="8013700" y="2578100"/>
          <p14:tracePt t="18935" x="8013700" y="2568575"/>
          <p14:tracePt t="18942" x="8007350" y="2568575"/>
          <p14:tracePt t="18949" x="8004175" y="2562225"/>
          <p14:tracePt t="18959" x="7997825" y="2562225"/>
          <p14:tracePt t="18976" x="7988300" y="2552700"/>
          <p14:tracePt t="18993" x="7975600" y="2543175"/>
          <p14:tracePt t="19009" x="7959725" y="2533650"/>
          <p14:tracePt t="19027" x="7943850" y="2514600"/>
          <p14:tracePt t="19043" x="7927975" y="2501900"/>
          <p14:tracePt t="19059" x="7896225" y="2492375"/>
          <p14:tracePt t="19077" x="7883525" y="2476500"/>
          <p14:tracePt t="19093" x="7874000" y="2460625"/>
          <p14:tracePt t="19109" x="7858125" y="2451100"/>
          <p14:tracePt t="19126" x="7842250" y="2451100"/>
          <p14:tracePt t="19143" x="7832725" y="2451100"/>
          <p14:tracePt t="19159" x="7816850" y="2451100"/>
          <p14:tracePt t="19176" x="7791450" y="2451100"/>
          <p14:tracePt t="19193" x="7781925" y="2451100"/>
          <p14:tracePt t="19209" x="7772400" y="2451100"/>
          <p14:tracePt t="19227" x="7750175" y="2457450"/>
          <p14:tracePt t="19243" x="7750175" y="2473325"/>
          <p14:tracePt t="19260" x="7750175" y="2482850"/>
          <p14:tracePt t="19276" x="7750175" y="2495550"/>
          <p14:tracePt t="19292" x="7753350" y="2511425"/>
          <p14:tracePt t="19309" x="7769225" y="2530475"/>
          <p14:tracePt t="19326" x="7788275" y="2565400"/>
          <p14:tracePt t="19342" x="7813675" y="2593975"/>
          <p14:tracePt t="19359" x="7845425" y="2613025"/>
          <p14:tracePt t="19376" x="7870825" y="2628900"/>
          <p14:tracePt t="19393" x="7896225" y="2647950"/>
          <p14:tracePt t="19409" x="7905750" y="2657475"/>
          <p14:tracePt t="19426" x="7918450" y="2667000"/>
          <p14:tracePt t="19442" x="7934325" y="2667000"/>
          <p14:tracePt t="19459" x="7943850" y="2667000"/>
          <p14:tracePt t="19476" x="7959725" y="2667000"/>
          <p14:tracePt t="19493" x="7969250" y="2667000"/>
          <p14:tracePt t="19509" x="7985125" y="2667000"/>
          <p14:tracePt t="19526" x="7997825" y="2667000"/>
          <p14:tracePt t="19542" x="8007350" y="2667000"/>
          <p14:tracePt t="19559" x="8016875" y="2667000"/>
          <p14:tracePt t="19576" x="8039100" y="2651125"/>
          <p14:tracePt t="19592" x="8048625" y="2638425"/>
          <p14:tracePt t="19609" x="8058150" y="2635250"/>
          <p14:tracePt t="19626" x="8074025" y="2619375"/>
          <p14:tracePt t="19643" x="8089900" y="2609850"/>
          <p14:tracePt t="19659" x="8105775" y="2600325"/>
          <p14:tracePt t="19676" x="8118475" y="2578100"/>
          <p14:tracePt t="19693" x="8134350" y="2568575"/>
          <p14:tracePt t="19709" x="8143875" y="2559050"/>
          <p14:tracePt t="19726" x="8150225" y="2546350"/>
          <p14:tracePt t="19743" x="8150225" y="2530475"/>
          <p14:tracePt t="19759" x="8150225" y="2520950"/>
          <p14:tracePt t="19760" x="8150225" y="2514600"/>
          <p14:tracePt t="19776" x="8150225" y="2505075"/>
          <p14:tracePt t="19792" x="8150225" y="2495550"/>
          <p14:tracePt t="19809" x="8150225" y="2479675"/>
          <p14:tracePt t="19809" x="8150225" y="2476500"/>
          <p14:tracePt t="19826" x="8150225" y="2466975"/>
          <p14:tracePt t="19842" x="8150225" y="2451100"/>
          <p14:tracePt t="19860" x="8137525" y="2416175"/>
          <p14:tracePt t="19876" x="8121650" y="2400300"/>
          <p14:tracePt t="19893" x="8115300" y="2390775"/>
          <p14:tracePt t="19909" x="8105775" y="2371725"/>
          <p14:tracePt t="19925" x="8096250" y="2362200"/>
          <p14:tracePt t="19942" x="8093075" y="2352675"/>
          <p14:tracePt t="19959" x="8070850" y="2343150"/>
          <p14:tracePt t="19975" x="8061325" y="2343150"/>
          <p14:tracePt t="19993" x="8051800" y="2343150"/>
          <p14:tracePt t="20009" x="8035925" y="2343150"/>
          <p14:tracePt t="20026" x="8023225" y="2343150"/>
          <p14:tracePt t="20043" x="8013700" y="2343150"/>
          <p14:tracePt t="20059" x="7997825" y="2343150"/>
          <p14:tracePt t="20075" x="7988300" y="2349500"/>
          <p14:tracePt t="20092" x="7966075" y="2352675"/>
          <p14:tracePt t="20109" x="7937500" y="2359025"/>
          <p14:tracePt t="20126" x="7918450" y="2365375"/>
          <p14:tracePt t="20142" x="7908925" y="2371725"/>
          <p14:tracePt t="20159" x="7893050" y="2390775"/>
          <p14:tracePt t="20175" x="7883525" y="2400300"/>
          <p14:tracePt t="20192" x="7867650" y="2409825"/>
          <p14:tracePt t="20209" x="7851775" y="2419350"/>
          <p14:tracePt t="20226" x="7842250" y="2428875"/>
          <p14:tracePt t="20242" x="7832725" y="2441575"/>
          <p14:tracePt t="20259" x="7810500" y="2451100"/>
          <p14:tracePt t="20275" x="7800975" y="2460625"/>
          <p14:tracePt t="20294" x="7788275" y="2476500"/>
          <p14:tracePt t="20309" x="7772400" y="2492375"/>
          <p14:tracePt t="20326" x="7762875" y="2501900"/>
          <p14:tracePt t="20343" x="7747000" y="2514600"/>
          <p14:tracePt t="20359" x="7743825" y="2520950"/>
          <p14:tracePt t="20376" x="7737475" y="2530475"/>
          <p14:tracePt t="20392" x="7731125" y="2530475"/>
          <p14:tracePt t="20409" x="7731125" y="2546350"/>
          <p14:tracePt t="20426" x="7731125" y="2555875"/>
          <p14:tracePt t="20442" x="7731125" y="2565400"/>
          <p14:tracePt t="20459" x="7731125" y="2581275"/>
          <p14:tracePt t="20476" x="7731125" y="2593975"/>
          <p14:tracePt t="20493" x="7731125" y="2609850"/>
          <p14:tracePt t="20509" x="7731125" y="2619375"/>
          <p14:tracePt t="20526" x="7731125" y="2628900"/>
          <p14:tracePt t="20543" x="7731125" y="2647950"/>
          <p14:tracePt t="20559" x="7731125" y="2660650"/>
          <p14:tracePt t="20576" x="7731125" y="2670175"/>
          <p14:tracePt t="20593" x="7731125" y="2682875"/>
          <p14:tracePt t="20609" x="7731125" y="2698750"/>
          <p14:tracePt t="20626" x="7731125" y="2708275"/>
          <p14:tracePt t="20643" x="7740650" y="2724150"/>
          <p14:tracePt t="20659" x="7750175" y="2733675"/>
          <p14:tracePt t="20676" x="7766050" y="2749550"/>
          <p14:tracePt t="20693" x="7839075" y="2790825"/>
          <p14:tracePt t="20709" x="7915275" y="2813050"/>
          <p14:tracePt t="20726" x="7978775" y="2825750"/>
          <p14:tracePt t="20743" x="8067675" y="2835275"/>
          <p14:tracePt t="20760" x="8096250" y="2835275"/>
          <p14:tracePt t="20776" x="8128000" y="2835275"/>
          <p14:tracePt t="20792" x="8159750" y="2835275"/>
          <p14:tracePt t="20809" x="8188325" y="2835275"/>
          <p14:tracePt t="20826" x="8210550" y="2835275"/>
          <p14:tracePt t="20842" x="8235950" y="2832100"/>
          <p14:tracePt t="20859" x="8245475" y="2832100"/>
          <p14:tracePt t="20876" x="8255000" y="2832100"/>
          <p14:tracePt t="20970" x="8248650" y="2832100"/>
          <p14:tracePt t="20976" x="8245475" y="2832100"/>
          <p14:tracePt t="20984" x="8239125" y="2832100"/>
          <p14:tracePt t="20992" x="8229600" y="2832100"/>
          <p14:tracePt t="21009" x="8220075" y="2832100"/>
          <p14:tracePt t="21026" x="8201025" y="2832100"/>
          <p14:tracePt t="21042" x="8162925" y="2832100"/>
          <p14:tracePt t="21059" x="8102600" y="2832100"/>
          <p14:tracePt t="21076" x="8001000" y="2803525"/>
          <p14:tracePt t="21092" x="7947025" y="2797175"/>
          <p14:tracePt t="21109" x="7902575" y="2790825"/>
          <p14:tracePt t="21126" x="7839075" y="2771775"/>
          <p14:tracePt t="21142" x="7807325" y="2759075"/>
          <p14:tracePt t="21159" x="7775575" y="2740025"/>
          <p14:tracePt t="21177" x="7740650" y="2724150"/>
          <p14:tracePt t="21192" x="7712075" y="2711450"/>
          <p14:tracePt t="21209" x="7693025" y="2701925"/>
          <p14:tracePt t="21227" x="7673975" y="2673350"/>
          <p14:tracePt t="21243" x="7658100" y="2657475"/>
          <p14:tracePt t="21259" x="7648575" y="2641600"/>
          <p14:tracePt t="21276" x="7629525" y="2609850"/>
          <p14:tracePt t="21292" x="7626350" y="2600325"/>
          <p14:tracePt t="21309" x="7620000" y="2590800"/>
          <p14:tracePt t="21326" x="7610475" y="2568575"/>
          <p14:tracePt t="21342" x="7604125" y="2559050"/>
          <p14:tracePt t="21359" x="7600950" y="2549525"/>
          <p14:tracePt t="21375" x="7594600" y="2533650"/>
          <p14:tracePt t="21392" x="7591425" y="2517775"/>
          <p14:tracePt t="21409" x="7585075" y="2508250"/>
          <p14:tracePt t="21426" x="7578725" y="2482850"/>
          <p14:tracePt t="21442" x="7569200" y="2460625"/>
          <p14:tracePt t="21459" x="7569200" y="2438400"/>
          <p14:tracePt t="21475" x="7550150" y="2403475"/>
          <p14:tracePt t="21492" x="7550150" y="2381250"/>
          <p14:tracePt t="21509" x="7543800" y="2349500"/>
          <p14:tracePt t="21526" x="7534275" y="2324100"/>
          <p14:tracePt t="21542" x="7531100" y="2314575"/>
          <p14:tracePt t="21559" x="7518400" y="2286000"/>
          <p14:tracePt t="21575" x="7502525" y="2270125"/>
          <p14:tracePt t="21592" x="7496175" y="2260600"/>
          <p14:tracePt t="21609" x="7486650" y="2244725"/>
          <p14:tracePt t="21626" x="7477125" y="2232025"/>
          <p14:tracePt t="21642" x="7467600" y="2222500"/>
          <p14:tracePt t="21659" x="7451725" y="2200275"/>
          <p14:tracePt t="21676" x="7442200" y="2184400"/>
          <p14:tracePt t="21692" x="7435850" y="2174875"/>
          <p14:tracePt t="21709" x="7432675" y="2159000"/>
          <p14:tracePt t="21726" x="7423150" y="2143125"/>
          <p14:tracePt t="21742" x="7423150" y="2133600"/>
          <p14:tracePt t="21759" x="7413625" y="2124075"/>
          <p14:tracePt t="21776" x="7407275" y="2120900"/>
          <p14:tracePt t="21795" x="7397750" y="2120900"/>
          <p14:tracePt t="21809" x="7391400" y="2120900"/>
          <p14:tracePt t="21860" x="7391400" y="2114550"/>
          <p14:tracePt t="22066" x="7407275" y="2105025"/>
          <p14:tracePt t="22073" x="7426325" y="2092325"/>
          <p14:tracePt t="22080" x="7451725" y="2076450"/>
          <p14:tracePt t="22092" x="7483475" y="2054225"/>
          <p14:tracePt t="22109" x="7550150" y="2016125"/>
          <p14:tracePt t="22125" x="7604125" y="1981200"/>
          <p14:tracePt t="22142" x="7651750" y="1968500"/>
          <p14:tracePt t="22158" x="7686675" y="1949450"/>
          <p14:tracePt t="22175" x="7715250" y="1930400"/>
          <p14:tracePt t="22193" x="7724775" y="1920875"/>
          <p14:tracePt t="22193" x="7731125" y="1917700"/>
          <p14:tracePt t="22209" x="7740650" y="1908175"/>
          <p14:tracePt t="22226" x="7756525" y="1895475"/>
          <p14:tracePt t="22243" x="7772400" y="1882775"/>
          <p14:tracePt t="22365" x="7772400" y="1876425"/>
          <p14:tracePt t="22372" x="7775575" y="1876425"/>
          <p14:tracePt t="22436" x="7775575" y="1870075"/>
          <p14:tracePt t="22464" x="7781925" y="1870075"/>
          <p14:tracePt t="22500" x="7785100" y="1870075"/>
          <p14:tracePt t="22507" x="7791450" y="1870075"/>
          <p14:tracePt t="22514" x="7794625" y="1866900"/>
          <p14:tracePt t="22525" x="7813675" y="1860550"/>
          <p14:tracePt t="22543" x="7886700" y="1841500"/>
          <p14:tracePt t="22559" x="7956550" y="1835150"/>
          <p14:tracePt t="22576" x="8039100" y="1835150"/>
          <p14:tracePt t="22592" x="8169275" y="1835150"/>
          <p14:tracePt t="22609" x="8248650" y="1835150"/>
          <p14:tracePt t="22626" x="8321675" y="1838325"/>
          <p14:tracePt t="22642" x="8410575" y="1851025"/>
          <p14:tracePt t="22660" x="8461375" y="1863725"/>
          <p14:tracePt t="22676" x="8499475" y="1876425"/>
          <p14:tracePt t="22692" x="8566150" y="1901825"/>
          <p14:tracePt t="22709" x="8604250" y="1914525"/>
          <p14:tracePt t="22726" x="8623300" y="1914525"/>
          <p14:tracePt t="22742" x="8651875" y="1914525"/>
          <p14:tracePt t="22759" x="8661400" y="1914525"/>
          <p14:tracePt t="22776" x="8667750" y="1914525"/>
          <p14:tracePt t="23048" x="8683625" y="1933575"/>
          <p14:tracePt t="23056" x="8696325" y="1952625"/>
          <p14:tracePt t="23063" x="8709025" y="1971675"/>
          <p14:tracePt t="23093" x="8782050" y="2085975"/>
          <p14:tracePt t="23126" x="8861425" y="2190750"/>
          <p14:tracePt t="23142" x="8896350" y="2232025"/>
          <p14:tracePt t="23159" x="8921750" y="2276475"/>
          <p14:tracePt t="23176" x="8969375" y="2352675"/>
          <p14:tracePt t="23192" x="8988425" y="2400300"/>
          <p14:tracePt t="23208" x="9001125" y="2435225"/>
          <p14:tracePt t="23226" x="9026525" y="2495550"/>
          <p14:tracePt t="23242" x="9039225" y="2524125"/>
          <p14:tracePt t="23259" x="9051925" y="2549525"/>
          <p14:tracePt t="23275" x="9055100" y="2562225"/>
          <p14:tracePt t="23292" x="9055100" y="2578100"/>
          <p14:tracePt t="23309" x="9055100" y="2587625"/>
          <p14:tracePt t="23325" x="9055100" y="2603500"/>
          <p14:tracePt t="23342" x="9055100" y="2613025"/>
          <p14:tracePt t="23359" x="9055100" y="2628900"/>
          <p14:tracePt t="23375" x="9042400" y="2654300"/>
          <p14:tracePt t="23392" x="9029700" y="2692400"/>
          <p14:tracePt t="23409" x="9017000" y="2730500"/>
          <p14:tracePt t="23425" x="8994775" y="2781300"/>
          <p14:tracePt t="23442" x="8982075" y="2809875"/>
          <p14:tracePt t="23459" x="8969375" y="2835275"/>
          <p14:tracePt t="23475" x="8963025" y="2876550"/>
          <p14:tracePt t="23492" x="8963025" y="2886075"/>
          <p14:tracePt t="23509" x="8959850" y="2895600"/>
          <p14:tracePt t="23510" x="8959850" y="2898775"/>
          <p14:tracePt t="23525" x="8947150" y="2908300"/>
          <p14:tracePt t="23542" x="8947150" y="2924175"/>
          <p14:tracePt t="23559" x="8943975" y="2930525"/>
          <p14:tracePt t="23831" x="8918575" y="2949575"/>
          <p14:tracePt t="23838" x="8890000" y="2971800"/>
          <p14:tracePt t="23845" x="8848725" y="3003550"/>
          <p14:tracePt t="23859" x="8778875" y="3041650"/>
          <p14:tracePt t="23875" x="8721725" y="3079750"/>
          <p14:tracePt t="23892" x="8683625" y="3105150"/>
          <p14:tracePt t="23908" x="8632825" y="3130550"/>
          <p14:tracePt t="23925" x="8607425" y="3149600"/>
          <p14:tracePt t="23942" x="8585200" y="3159125"/>
          <p14:tracePt t="23959" x="8569325" y="3159125"/>
          <p14:tracePt t="23975" x="8559800" y="3159125"/>
          <p14:tracePt t="23992" x="8543925" y="3159125"/>
          <p14:tracePt t="24009" x="8531225" y="3159125"/>
          <p14:tracePt t="24025" x="8524875" y="3159125"/>
          <p14:tracePt t="24042" x="8515350" y="3159125"/>
          <p14:tracePt t="24059" x="8496300" y="3159125"/>
          <p14:tracePt t="24076" x="8486775" y="3159125"/>
          <p14:tracePt t="24094" x="8477250" y="3159125"/>
          <p14:tracePt t="24095" x="8470900" y="3159125"/>
          <p14:tracePt t="24110" x="8461375" y="3159125"/>
          <p14:tracePt t="24126" x="8445500" y="3159125"/>
          <p14:tracePt t="24142" x="8423275" y="3159125"/>
          <p14:tracePt t="24159" x="8382000" y="3178175"/>
          <p14:tracePt t="24175" x="8359775" y="3187700"/>
          <p14:tracePt t="24192" x="8328025" y="3206750"/>
          <p14:tracePt t="24209" x="8261350" y="3241675"/>
          <p14:tracePt t="24225" x="8213725" y="3273425"/>
          <p14:tracePt t="24242" x="8156575" y="3295650"/>
          <p14:tracePt t="24243" x="8121650" y="3308350"/>
          <p14:tracePt t="24259" x="8083550" y="3321050"/>
          <p14:tracePt t="24275" x="8039100" y="3340100"/>
          <p14:tracePt t="24293" x="7972425" y="3359150"/>
          <p14:tracePt t="24309" x="7937500" y="3359150"/>
          <p14:tracePt t="24325" x="7899400" y="3359150"/>
          <p14:tracePt t="24342" x="7851775" y="3359150"/>
          <p14:tracePt t="24358" x="7823200" y="3346450"/>
          <p14:tracePt t="24375" x="7785100" y="3327400"/>
          <p14:tracePt t="24393" x="7740650" y="3308350"/>
          <p14:tracePt t="24409" x="7718425" y="3295650"/>
          <p14:tracePt t="24425" x="7696200" y="3286125"/>
          <p14:tracePt t="24443" x="7651750" y="3260725"/>
          <p14:tracePt t="24458" x="7620000" y="3248025"/>
          <p14:tracePt t="24475" x="7597775" y="3238500"/>
          <p14:tracePt t="24492" x="7556500" y="3219450"/>
          <p14:tracePt t="24509" x="7531100" y="3200400"/>
          <p14:tracePt t="24526" x="7502525" y="3187700"/>
          <p14:tracePt t="24542" x="7464425" y="3165475"/>
          <p14:tracePt t="24559" x="7432675" y="3133725"/>
          <p14:tracePt t="24576" x="7410450" y="3108325"/>
          <p14:tracePt t="24592" x="7372350" y="3076575"/>
          <p14:tracePt t="24608" x="7362825" y="3067050"/>
          <p14:tracePt t="24625" x="7353300" y="3057525"/>
          <p14:tracePt t="24642" x="7337425" y="3044825"/>
          <p14:tracePt t="24658" x="7321550" y="3025775"/>
          <p14:tracePt t="24675" x="7315200" y="3025775"/>
          <p14:tracePt t="24692" x="7305675" y="3025775"/>
          <p14:tracePt t="24742" x="7302500" y="3025775"/>
          <p14:tracePt t="24749" x="7302500" y="3022600"/>
          <p14:tracePt t="24759" x="7296150" y="3016250"/>
          <p14:tracePt t="25468" x="7226300" y="3057525"/>
          <p14:tracePt t="25475" x="7112000" y="3127375"/>
          <p14:tracePt t="25481" x="6988175" y="3228975"/>
          <p14:tracePt t="25492" x="6819900" y="3359150"/>
          <p14:tracePt t="25508" x="6521450" y="3606800"/>
          <p14:tracePt t="25534" x="6054725" y="4060825"/>
          <p14:tracePt t="25565" x="5800725" y="4359275"/>
          <p14:tracePt t="25594" x="5629275" y="4559300"/>
          <p14:tracePt t="25611" x="5518150" y="4702175"/>
          <p14:tracePt t="25627" x="5457825" y="4806950"/>
          <p14:tracePt t="25641" x="5397500" y="4899025"/>
          <p14:tracePt t="25659" x="5353050" y="5013325"/>
          <p14:tracePt t="25675" x="5340350" y="5051425"/>
          <p14:tracePt t="25692" x="5340350" y="5064125"/>
          <p14:tracePt t="25945" x="5222875" y="5029200"/>
          <p14:tracePt t="25952" x="5102225" y="4987925"/>
          <p14:tracePt t="25958" x="4937125" y="4943475"/>
          <p14:tracePt t="25975" x="4606925" y="4895850"/>
          <p14:tracePt t="25992" x="4378325" y="4876800"/>
          <p14:tracePt t="26008" x="4083050" y="4857750"/>
          <p14:tracePt t="26025" x="3956050" y="4857750"/>
          <p14:tracePt t="26042" x="3841750" y="4857750"/>
          <p14:tracePt t="26058" x="3676650" y="4851400"/>
          <p14:tracePt t="26075" x="3603625" y="4841875"/>
          <p14:tracePt t="26092" x="3559175" y="4841875"/>
          <p14:tracePt t="26108" x="3521075" y="4841875"/>
          <p14:tracePt t="26125" x="3511550" y="4841875"/>
          <p14:tracePt t="26142" x="3495675" y="4841875"/>
          <p14:tracePt t="26158" x="3479800" y="4832350"/>
          <p14:tracePt t="26175" x="3479800" y="4822825"/>
          <p14:tracePt t="26192" x="3479800" y="4813300"/>
          <p14:tracePt t="26193" x="3479800" y="4803775"/>
          <p14:tracePt t="26208" x="3479800" y="4787900"/>
          <p14:tracePt t="26225" x="3479800" y="4772025"/>
          <p14:tracePt t="26242" x="3489325" y="4749800"/>
          <p14:tracePt t="26243" x="3492500" y="4746625"/>
          <p14:tracePt t="26258" x="3508375" y="4737100"/>
          <p14:tracePt t="26275" x="3540125" y="4711700"/>
          <p14:tracePt t="26293" x="3654425" y="4657725"/>
          <p14:tracePt t="26308" x="3717925" y="4638675"/>
          <p14:tracePt t="26325" x="3775075" y="4616450"/>
          <p14:tracePt t="26343" x="3876675" y="4587875"/>
          <p14:tracePt t="26359" x="3914775" y="4575175"/>
          <p14:tracePt t="26375" x="3952875" y="4562475"/>
          <p14:tracePt t="26392" x="3994150" y="4543425"/>
          <p14:tracePt t="26408" x="4003675" y="4540250"/>
          <p14:tracePt t="26425" x="4013200" y="4540250"/>
          <p14:tracePt t="26485" x="4006850" y="4540250"/>
          <p14:tracePt t="26492" x="4003675" y="4540250"/>
          <p14:tracePt t="26499" x="3990975" y="4533900"/>
          <p14:tracePt t="26508" x="3971925" y="4527550"/>
          <p14:tracePt t="26525" x="3937000" y="4521200"/>
          <p14:tracePt t="26542" x="3895725" y="4521200"/>
          <p14:tracePt t="26558" x="3873500" y="4521200"/>
          <p14:tracePt t="26575" x="3857625" y="4521200"/>
          <p14:tracePt t="26592" x="3841750" y="4521200"/>
          <p14:tracePt t="26608" x="3832225" y="4521200"/>
          <p14:tracePt t="26625" x="3829050" y="4521200"/>
          <p14:tracePt t="26656" x="3835400" y="4521200"/>
          <p14:tracePt t="26663" x="3844925" y="4521200"/>
          <p14:tracePt t="26675" x="3863975" y="4521200"/>
          <p14:tracePt t="26692" x="3965575" y="4521200"/>
          <p14:tracePt t="26708" x="4048125" y="4521200"/>
          <p14:tracePt t="26725" x="4140200" y="4521200"/>
          <p14:tracePt t="26742" x="4279900" y="4521200"/>
          <p14:tracePt t="26758" x="4352925" y="4521200"/>
          <p14:tracePt t="26775" x="4397375" y="4521200"/>
          <p14:tracePt t="26792" x="4435475" y="4521200"/>
          <p14:tracePt t="26808" x="4451350" y="4521200"/>
          <p14:tracePt t="26825" x="4460875" y="4521200"/>
          <p14:tracePt t="26842" x="4470400" y="4521200"/>
          <p14:tracePt t="26912" x="4470400" y="4524375"/>
          <p14:tracePt t="26919" x="4470400" y="4527550"/>
          <p14:tracePt t="26926" x="4470400" y="4533900"/>
          <p14:tracePt t="26942" x="4470400" y="4543425"/>
          <p14:tracePt t="26958" x="4479925" y="4559300"/>
          <p14:tracePt t="26976" x="4502150" y="4587875"/>
          <p14:tracePt t="26992" x="4530725" y="4625975"/>
          <p14:tracePt t="27009" x="4591050" y="4689475"/>
          <p14:tracePt t="27025" x="4718050" y="4806950"/>
          <p14:tracePt t="27042" x="4800600" y="4879975"/>
          <p14:tracePt t="27058" x="4873625" y="4937125"/>
          <p14:tracePt t="27076" x="4933950" y="4981575"/>
          <p14:tracePt t="27091" x="4959350" y="5013325"/>
          <p14:tracePt t="27108" x="4981575" y="5026025"/>
          <p14:tracePt t="27125" x="5000625" y="5041900"/>
          <p14:tracePt t="27142" x="5016500" y="5045075"/>
          <p14:tracePt t="27158" x="5022850" y="5051425"/>
          <p14:tracePt t="27175" x="5026025" y="5051425"/>
          <p14:tracePt t="27467" x="5038725" y="5051425"/>
          <p14:tracePt t="27474" x="5041900" y="5054600"/>
          <p14:tracePt t="27482" x="5048250" y="5067300"/>
          <p14:tracePt t="27491" x="5051425" y="5070475"/>
          <p14:tracePt t="27509" x="5092700" y="5089525"/>
          <p14:tracePt t="27525" x="5118100" y="5105400"/>
          <p14:tracePt t="27542" x="5159375" y="5146675"/>
          <p14:tracePt t="27558" x="5200650" y="5197475"/>
          <p14:tracePt t="27575" x="5292725" y="5273675"/>
          <p14:tracePt t="27591" x="5362575" y="5318125"/>
          <p14:tracePt t="27608" x="5432425" y="5375275"/>
          <p14:tracePt t="27609" x="5461000" y="5397500"/>
          <p14:tracePt t="27625" x="5505450" y="5445125"/>
          <p14:tracePt t="27642" x="5559425" y="5518150"/>
          <p14:tracePt t="27660" x="5610225" y="5613400"/>
          <p14:tracePt t="27676" x="5632450" y="5680075"/>
          <p14:tracePt t="27693" x="5648325" y="5743575"/>
          <p14:tracePt t="27709" x="5661025" y="5832475"/>
          <p14:tracePt t="27725" x="5661025" y="5876925"/>
          <p14:tracePt t="27742" x="5661025" y="5911850"/>
          <p14:tracePt t="27759" x="5657850" y="5953125"/>
          <p14:tracePt t="27775" x="5648325" y="5962650"/>
          <p14:tracePt t="27792" x="5638800" y="5972175"/>
          <p14:tracePt t="27808" x="5591175" y="5991225"/>
          <p14:tracePt t="27824" x="5530850" y="5991225"/>
          <p14:tracePt t="27842" x="5470525" y="5988050"/>
          <p14:tracePt t="27858" x="5378450" y="5959475"/>
          <p14:tracePt t="27875" x="5311775" y="5937250"/>
          <p14:tracePt t="27892" x="5245100" y="5899150"/>
          <p14:tracePt t="27908" x="5159375" y="5857875"/>
          <p14:tracePt t="27925" x="5102225" y="5813425"/>
          <p14:tracePt t="27942" x="5051425" y="5772150"/>
          <p14:tracePt t="27958" x="5000625" y="5721350"/>
          <p14:tracePt t="27975" x="4965700" y="5673725"/>
          <p14:tracePt t="27992" x="4940300" y="5648325"/>
          <p14:tracePt t="28008" x="4908550" y="5597525"/>
          <p14:tracePt t="28025" x="4899025" y="5575300"/>
          <p14:tracePt t="28041" x="4867275" y="5543550"/>
          <p14:tracePt t="28059" x="4841875" y="5492750"/>
          <p14:tracePt t="28075" x="4829175" y="5467350"/>
          <p14:tracePt t="28092" x="4803775" y="5445125"/>
          <p14:tracePt t="28108" x="4787900" y="5407025"/>
          <p14:tracePt t="28125" x="4772025" y="5397500"/>
          <p14:tracePt t="28142" x="4749800" y="5387975"/>
          <p14:tracePt t="28143" x="4737100" y="5375275"/>
          <p14:tracePt t="28158" x="4721225" y="5365750"/>
          <p14:tracePt t="28175" x="4705350" y="5353050"/>
          <p14:tracePt t="28191" x="4689475" y="5349875"/>
          <p14:tracePt t="28208" x="4670425" y="5349875"/>
          <p14:tracePt t="28225" x="4654550" y="5349875"/>
          <p14:tracePt t="28242" x="4629150" y="5349875"/>
          <p14:tracePt t="28258" x="4616450" y="5349875"/>
          <p14:tracePt t="28275" x="4603750" y="5349875"/>
          <p14:tracePt t="28292" x="4581525" y="5349875"/>
          <p14:tracePt t="28308" x="4572000" y="5349875"/>
          <p14:tracePt t="28325" x="4562475" y="5349875"/>
          <p14:tracePt t="28342" x="4556125" y="5349875"/>
          <p14:tracePt t="28371" x="4559300" y="5349875"/>
          <p14:tracePt t="28377" x="4562475" y="5349875"/>
          <p14:tracePt t="28392" x="4575175" y="5359400"/>
          <p14:tracePt t="28408" x="4603750" y="5372100"/>
          <p14:tracePt t="28425" x="4635500" y="5391150"/>
          <p14:tracePt t="28441" x="4714875" y="5410200"/>
          <p14:tracePt t="28459" x="4778375" y="5422900"/>
          <p14:tracePt t="28475" x="4845050" y="5454650"/>
          <p14:tracePt t="28492" x="4930775" y="5489575"/>
          <p14:tracePt t="28508" x="4997450" y="5524500"/>
          <p14:tracePt t="28525" x="5035550" y="5549900"/>
          <p14:tracePt t="28542" x="5108575" y="5597525"/>
          <p14:tracePt t="28558" x="5156200" y="5626100"/>
          <p14:tracePt t="28575" x="5194300" y="5651500"/>
          <p14:tracePt t="28578" x="5222875" y="5673725"/>
          <p14:tracePt t="28592" x="5254625" y="5689600"/>
          <p14:tracePt t="28609" x="5292725" y="5718175"/>
          <p14:tracePt t="28625" x="5318125" y="5734050"/>
          <p14:tracePt t="28641" x="5359400" y="5753100"/>
          <p14:tracePt t="28658" x="5368925" y="5762625"/>
          <p14:tracePt t="28675" x="5378450" y="5772150"/>
          <p14:tracePt t="28692" x="5400675" y="5794375"/>
          <p14:tracePt t="28708" x="5410200" y="5803900"/>
          <p14:tracePt t="28726" x="5416550" y="5819775"/>
          <p14:tracePt t="28742" x="5419725" y="5832475"/>
          <p14:tracePt t="28758" x="5429250" y="5842000"/>
          <p14:tracePt t="28775" x="5445125" y="5854700"/>
          <p14:tracePt t="28776" x="5451475" y="5857875"/>
          <p14:tracePt t="28792" x="5461000" y="5867400"/>
          <p14:tracePt t="28809" x="5470525" y="5876925"/>
          <p14:tracePt t="28826" x="5486400" y="5899150"/>
          <p14:tracePt t="28842" x="5502275" y="5908675"/>
          <p14:tracePt t="28858" x="5505450" y="5918200"/>
          <p14:tracePt t="28875" x="5521325" y="5940425"/>
          <p14:tracePt t="28892" x="5530850" y="5956300"/>
          <p14:tracePt t="28908" x="5537200" y="5965825"/>
          <p14:tracePt t="28925" x="5553075" y="5994400"/>
          <p14:tracePt t="28942" x="5559425" y="6003925"/>
          <p14:tracePt t="28958" x="5559425" y="6013450"/>
          <p14:tracePt t="28975" x="5559425" y="6026150"/>
          <p14:tracePt t="28991" x="5559425" y="6042025"/>
          <p14:tracePt t="29047" x="5556250" y="6042025"/>
          <p14:tracePt t="29054" x="5553075" y="6042025"/>
          <p14:tracePt t="29061" x="5540375" y="6042025"/>
          <p14:tracePt t="29075" x="5530850" y="6042025"/>
          <p14:tracePt t="29091" x="5508625" y="6032500"/>
          <p14:tracePt t="29108" x="5480050" y="6022975"/>
          <p14:tracePt t="29125" x="5413375" y="5988050"/>
          <p14:tracePt t="29141" x="5375275" y="5956300"/>
          <p14:tracePt t="29158" x="5327650" y="5930900"/>
          <p14:tracePt t="29175" x="5260975" y="5873750"/>
          <p14:tracePt t="29191" x="5210175" y="5822950"/>
          <p14:tracePt t="29208" x="5172075" y="5797550"/>
          <p14:tracePt t="29225" x="5105400" y="5753100"/>
          <p14:tracePt t="29242" x="5057775" y="5724525"/>
          <p14:tracePt t="29259" x="5010150" y="5683250"/>
          <p14:tracePt t="29261" x="4997450" y="5670550"/>
          <p14:tracePt t="29275" x="4965700" y="5638800"/>
          <p14:tracePt t="29292" x="4940300" y="5607050"/>
          <p14:tracePt t="29308" x="4914900" y="5575300"/>
          <p14:tracePt t="29325" x="4879975" y="5546725"/>
          <p14:tracePt t="29342" x="4867275" y="5537200"/>
          <p14:tracePt t="29358" x="4857750" y="5527675"/>
          <p14:tracePt t="29375" x="4838700" y="5521325"/>
          <p14:tracePt t="29481" x="4841875" y="5524500"/>
          <p14:tracePt t="29488" x="4845050" y="5527675"/>
          <p14:tracePt t="29495" x="4857750" y="5534025"/>
          <p14:tracePt t="29509" x="4867275" y="5543550"/>
          <p14:tracePt t="29525" x="4876800" y="5553075"/>
          <p14:tracePt t="29542" x="4892675" y="5568950"/>
          <p14:tracePt t="29558" x="4911725" y="5584825"/>
          <p14:tracePt t="29575" x="4927600" y="5594350"/>
          <p14:tracePt t="29592" x="4943475" y="5600700"/>
          <p14:tracePt t="29609" x="4975225" y="5610225"/>
          <p14:tracePt t="29624" x="5006975" y="5629275"/>
          <p14:tracePt t="29642" x="5032375" y="5641975"/>
          <p14:tracePt t="29658" x="5067300" y="5657850"/>
          <p14:tracePt t="29675" x="5083175" y="5670550"/>
          <p14:tracePt t="29691" x="5092700" y="5686425"/>
          <p14:tracePt t="29708" x="5108575" y="5699125"/>
          <p14:tracePt t="29724" x="5124450" y="5708650"/>
          <p14:tracePt t="29742" x="5133975" y="5708650"/>
          <p14:tracePt t="29758" x="5143500" y="5715000"/>
          <p14:tracePt t="29986" x="5111750" y="5661025"/>
          <p14:tracePt t="29993" x="5076825" y="5610225"/>
          <p14:tracePt t="30001" x="5032375" y="5546725"/>
          <p14:tracePt t="30007" x="4975225" y="5461000"/>
          <p14:tracePt t="30025" x="4870450" y="5270500"/>
          <p14:tracePt t="30042" x="4787900" y="5133975"/>
          <p14:tracePt t="30058" x="4705350" y="4981575"/>
          <p14:tracePt t="30075" x="4651375" y="4860925"/>
          <p14:tracePt t="30092" x="4587875" y="4730750"/>
          <p14:tracePt t="30108" x="4552950" y="4683125"/>
          <p14:tracePt t="30125" x="4540250" y="4651375"/>
          <p14:tracePt t="30142" x="4530725" y="4629150"/>
          <p14:tracePt t="30158" x="4530725" y="4619625"/>
          <p14:tracePt t="30175" x="4530725" y="4616450"/>
          <p14:tracePt t="30192" x="4530725" y="4610100"/>
          <p14:tracePt t="30208" x="4540250" y="4610100"/>
          <p14:tracePt t="30225" x="4549775" y="4610100"/>
          <p14:tracePt t="30242" x="4562475" y="4610100"/>
          <p14:tracePt t="30271" x="4562475" y="4606925"/>
          <p14:tracePt t="30277" x="4562475" y="4600575"/>
          <p14:tracePt t="30292" x="4562475" y="4584700"/>
          <p14:tracePt t="30308" x="4562475" y="4572000"/>
          <p14:tracePt t="30325" x="4546600" y="4524375"/>
          <p14:tracePt t="30341" x="4511675" y="4460875"/>
          <p14:tracePt t="30359" x="4470400" y="4419600"/>
          <p14:tracePt t="30375" x="4432300" y="4387850"/>
          <p14:tracePt t="30392" x="4365625" y="4346575"/>
          <p14:tracePt t="30408" x="4327525" y="4321175"/>
          <p14:tracePt t="30425" x="4283075" y="4308475"/>
          <p14:tracePt t="30441" x="4200525" y="4279900"/>
          <p14:tracePt t="30458" x="4137025" y="4257675"/>
          <p14:tracePt t="30475" x="4098925" y="4251325"/>
          <p14:tracePt t="30491" x="4035425" y="4251325"/>
          <p14:tracePt t="30508" x="3990975" y="4254500"/>
          <p14:tracePt t="30525" x="3952875" y="4273550"/>
          <p14:tracePt t="30542" x="3902075" y="4305300"/>
          <p14:tracePt t="30558" x="3860800" y="4356100"/>
          <p14:tracePt t="30575" x="3806825" y="4425950"/>
          <p14:tracePt t="30591" x="3765550" y="4502150"/>
          <p14:tracePt t="30608" x="3727450" y="4568825"/>
          <p14:tracePt t="30625" x="3714750" y="4616450"/>
          <p14:tracePt t="30642" x="3695700" y="4695825"/>
          <p14:tracePt t="30658" x="3695700" y="4730750"/>
          <p14:tracePt t="30675" x="3695700" y="4775200"/>
          <p14:tracePt t="30691" x="3695700" y="4822825"/>
          <p14:tracePt t="30708" x="3695700" y="4845050"/>
          <p14:tracePt t="30725" x="3695700" y="4873625"/>
          <p14:tracePt t="30725" x="3695700" y="4886325"/>
          <p14:tracePt t="30741" x="3705225" y="4908550"/>
          <p14:tracePt t="30758" x="3714750" y="4930775"/>
          <p14:tracePt t="30775" x="3746500" y="4959350"/>
          <p14:tracePt t="30791" x="3768725" y="4991100"/>
          <p14:tracePt t="30808" x="3810000" y="5016500"/>
          <p14:tracePt t="30826" x="3876675" y="5064125"/>
          <p14:tracePt t="30841" x="3921125" y="5089525"/>
          <p14:tracePt t="30858" x="3981450" y="5127625"/>
          <p14:tracePt t="30875" x="4073525" y="5162550"/>
          <p14:tracePt t="30891" x="4130675" y="5181600"/>
          <p14:tracePt t="30908" x="4187825" y="5181600"/>
          <p14:tracePt t="30925" x="4276725" y="5172075"/>
          <p14:tracePt t="30942" x="4365625" y="5140325"/>
          <p14:tracePt t="30958" x="4432300" y="5111750"/>
          <p14:tracePt t="30975" x="4527550" y="5057775"/>
          <p14:tracePt t="30991" x="4559300" y="5026025"/>
          <p14:tracePt t="31008" x="4591050" y="5000625"/>
          <p14:tracePt t="31025" x="4619625" y="4965700"/>
          <p14:tracePt t="31041" x="4635500" y="4949825"/>
          <p14:tracePt t="31058" x="4667250" y="4918075"/>
          <p14:tracePt t="31074" x="4686300" y="4845050"/>
          <p14:tracePt t="31092" x="4699000" y="4800600"/>
          <p14:tracePt t="31108" x="4699000" y="4749800"/>
          <p14:tracePt t="31125" x="4699000" y="4702175"/>
          <p14:tracePt t="31141" x="4686300" y="4686300"/>
          <p14:tracePt t="31158" x="4676775" y="4670425"/>
          <p14:tracePt t="31176" x="4660900" y="4654550"/>
          <p14:tracePt t="31191" x="4645025" y="4648200"/>
          <p14:tracePt t="31208" x="4645025" y="4645025"/>
          <p14:tracePt t="31238" x="4645025" y="4638675"/>
          <p14:tracePt t="31331" x="4641850" y="46386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7158" y="0"/>
            <a:ext cx="4040188" cy="639762"/>
          </a:xfrm>
        </p:spPr>
        <p:txBody>
          <a:bodyPr/>
          <a:lstStyle/>
          <a:p>
            <a:r>
              <a:rPr lang="fr-FR" dirty="0" smtClean="0"/>
              <a:t>    Fleur dialypétale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2225" y="0"/>
            <a:ext cx="4041775" cy="639762"/>
          </a:xfrm>
        </p:spPr>
        <p:txBody>
          <a:bodyPr/>
          <a:lstStyle/>
          <a:p>
            <a:r>
              <a:rPr lang="fr-FR" dirty="0" smtClean="0"/>
              <a:t>     Fleur gamopétale</a:t>
            </a:r>
            <a:endParaRPr lang="fr-FR" dirty="0"/>
          </a:p>
        </p:txBody>
      </p:sp>
      <p:pic>
        <p:nvPicPr>
          <p:cNvPr id="7" name="Espace réservé du contenu 3" descr="image0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3437" r="19372" b="12514"/>
          <a:stretch>
            <a:fillRect/>
          </a:stretch>
        </p:blipFill>
        <p:spPr>
          <a:xfrm>
            <a:off x="0" y="785794"/>
            <a:ext cx="4000496" cy="4394979"/>
          </a:xfrm>
        </p:spPr>
      </p:pic>
      <p:pic>
        <p:nvPicPr>
          <p:cNvPr id="10" name="Espace réservé du contenu 3" descr="image08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r="13432"/>
          <a:stretch>
            <a:fillRect/>
          </a:stretch>
        </p:blipFill>
        <p:spPr>
          <a:xfrm>
            <a:off x="4357685" y="2214555"/>
            <a:ext cx="4786315" cy="431809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8554"/>
    </mc:Choice>
    <mc:Fallback>
      <p:transition spd="slow" advTm="1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603" x="8426450" y="1990725"/>
          <p14:tracePt t="2611" x="8340725" y="1924050"/>
          <p14:tracePt t="2620" x="8210550" y="1838325"/>
          <p14:tracePt t="2636" x="7823200" y="1612900"/>
          <p14:tracePt t="2654" x="7070725" y="1279525"/>
          <p14:tracePt t="2672" x="6505575" y="1085850"/>
          <p14:tracePt t="2705" x="4968875" y="533400"/>
          <p14:tracePt t="2737" x="3889375" y="212725"/>
          <p14:tracePt t="2755" x="3584575" y="168275"/>
          <p14:tracePt t="2771" x="3378200" y="158750"/>
          <p14:tracePt t="2786" x="3162300" y="158750"/>
          <p14:tracePt t="2803" x="2949575" y="200025"/>
          <p14:tracePt t="2821" x="2860675" y="241300"/>
          <p14:tracePt t="2838" x="2774950" y="282575"/>
          <p14:tracePt t="2853" x="2727325" y="317500"/>
          <p14:tracePt t="2870" x="2701925" y="336550"/>
          <p14:tracePt t="2887" x="2657475" y="381000"/>
          <p14:tracePt t="2903" x="2625725" y="412750"/>
          <p14:tracePt t="2920" x="2574925" y="463550"/>
          <p14:tracePt t="2937" x="2495550" y="536575"/>
          <p14:tracePt t="2953" x="2422525" y="600075"/>
          <p14:tracePt t="2970" x="2362200" y="644525"/>
          <p14:tracePt t="2987" x="2292350" y="708025"/>
          <p14:tracePt t="3003" x="2266950" y="733425"/>
          <p14:tracePt t="3302" x="2197100" y="730250"/>
          <p14:tracePt t="3308" x="2114550" y="720725"/>
          <p14:tracePt t="3323" x="1965325" y="711200"/>
          <p14:tracePt t="3340" x="1860550" y="711200"/>
          <p14:tracePt t="3353" x="1733550" y="717550"/>
          <p14:tracePt t="3370" x="1603375" y="733425"/>
          <p14:tracePt t="3403" x="1301750" y="758825"/>
          <p14:tracePt t="3436" x="1076325" y="781050"/>
          <p14:tracePt t="3453" x="1047750" y="781050"/>
          <p14:tracePt t="3470" x="1016000" y="781050"/>
          <p14:tracePt t="3487" x="1003300" y="781050"/>
          <p14:tracePt t="3503" x="993775" y="781050"/>
          <p14:tracePt t="3520" x="965200" y="781050"/>
          <p14:tracePt t="3536" x="942975" y="774700"/>
          <p14:tracePt t="3553" x="904875" y="762000"/>
          <p14:tracePt t="3570" x="841375" y="742950"/>
          <p14:tracePt t="3586" x="803275" y="717550"/>
          <p14:tracePt t="3603" x="765175" y="698500"/>
          <p14:tracePt t="3620" x="695325" y="650875"/>
          <p14:tracePt t="3636" x="641350" y="622300"/>
          <p14:tracePt t="3653" x="561975" y="584200"/>
          <p14:tracePt t="3670" x="454025" y="530225"/>
          <p14:tracePt t="3687" x="400050" y="517525"/>
          <p14:tracePt t="3703" x="368300" y="504825"/>
          <p14:tracePt t="3720" x="339725" y="504825"/>
          <p14:tracePt t="3737" x="330200" y="504825"/>
          <p14:tracePt t="3753" x="323850" y="504825"/>
          <p14:tracePt t="3770" x="327025" y="504825"/>
          <p14:tracePt t="3786" x="349250" y="504825"/>
          <p14:tracePt t="3803" x="400050" y="514350"/>
          <p14:tracePt t="3820" x="517525" y="552450"/>
          <p14:tracePt t="3836" x="603250" y="584200"/>
          <p14:tracePt t="3853" x="714375" y="628650"/>
          <p14:tracePt t="3870" x="908050" y="679450"/>
          <p14:tracePt t="3886" x="1028700" y="733425"/>
          <p14:tracePt t="3903" x="1158875" y="768350"/>
          <p14:tracePt t="3920" x="1381125" y="803275"/>
          <p14:tracePt t="3937" x="1489075" y="819150"/>
          <p14:tracePt t="3953" x="1597025" y="835025"/>
          <p14:tracePt t="3969" x="1762125" y="850900"/>
          <p14:tracePt t="3986" x="1847850" y="876300"/>
          <p14:tracePt t="4003" x="1930400" y="882650"/>
          <p14:tracePt t="4020" x="2073275" y="892175"/>
          <p14:tracePt t="4036" x="2143125" y="892175"/>
          <p14:tracePt t="4053" x="2197100" y="892175"/>
          <p14:tracePt t="4071" x="2254250" y="869950"/>
          <p14:tracePt t="4087" x="2270125" y="860425"/>
          <p14:tracePt t="4103" x="2301875" y="828675"/>
          <p14:tracePt t="4120" x="2320925" y="777875"/>
          <p14:tracePt t="4136" x="2330450" y="755650"/>
          <p14:tracePt t="4155" x="2330450" y="739775"/>
          <p14:tracePt t="4170" x="2330450" y="730250"/>
          <p14:tracePt t="4187" x="2324100" y="720725"/>
          <p14:tracePt t="4203" x="2314575" y="704850"/>
          <p14:tracePt t="4220" x="2289175" y="688975"/>
          <p14:tracePt t="4236" x="2270125" y="679450"/>
          <p14:tracePt t="4254" x="2257425" y="669925"/>
          <p14:tracePt t="4270" x="2241550" y="669925"/>
          <p14:tracePt t="4286" x="2232025" y="669925"/>
          <p14:tracePt t="4303" x="2225675" y="669925"/>
          <p14:tracePt t="4336" x="2225675" y="679450"/>
          <p14:tracePt t="4353" x="2238375" y="758825"/>
          <p14:tracePt t="4371" x="2244725" y="841375"/>
          <p14:tracePt t="4387" x="2251075" y="901700"/>
          <p14:tracePt t="4404" x="2270125" y="1035050"/>
          <p14:tracePt t="4420" x="2270125" y="1127125"/>
          <p14:tracePt t="4437" x="2270125" y="1200150"/>
          <p14:tracePt t="4453" x="2270125" y="1292225"/>
          <p14:tracePt t="4470" x="2251075" y="1339850"/>
          <p14:tracePt t="4486" x="2238375" y="1393825"/>
          <p14:tracePt t="4503" x="2219325" y="1466850"/>
          <p14:tracePt t="4520" x="2206625" y="1520825"/>
          <p14:tracePt t="4536" x="2187575" y="1558925"/>
          <p14:tracePt t="4553" x="2162175" y="1597025"/>
          <p14:tracePt t="4570" x="2149475" y="1625600"/>
          <p14:tracePt t="4586" x="2133600" y="1635125"/>
          <p14:tracePt t="4603" x="2108200" y="1657350"/>
          <p14:tracePt t="4620" x="2089150" y="1689100"/>
          <p14:tracePt t="4637" x="2057400" y="1714500"/>
          <p14:tracePt t="4653" x="2025650" y="1758950"/>
          <p14:tracePt t="4670" x="2009775" y="1774825"/>
          <p14:tracePt t="4686" x="2000250" y="1784350"/>
          <p14:tracePt t="4703" x="1984375" y="1806575"/>
          <p14:tracePt t="4719" x="1974850" y="1816100"/>
          <p14:tracePt t="4737" x="1958975" y="1825625"/>
          <p14:tracePt t="4753" x="1958975" y="1835150"/>
          <p14:tracePt t="4770" x="1952625" y="1835150"/>
          <p14:tracePt t="4786" x="1949450" y="1835150"/>
          <p14:tracePt t="4803" x="1943100" y="1835150"/>
          <p14:tracePt t="4820" x="1943100" y="1828800"/>
          <p14:tracePt t="4836" x="1943100" y="1806575"/>
          <p14:tracePt t="4853" x="1946275" y="1752600"/>
          <p14:tracePt t="4870" x="1958975" y="1708150"/>
          <p14:tracePt t="4887" x="1984375" y="1657350"/>
          <p14:tracePt t="4904" x="1984375" y="1641475"/>
          <p14:tracePt t="4920" x="1984375" y="1631950"/>
          <p14:tracePt t="4937" x="1984375" y="1625600"/>
          <p14:tracePt t="5200" x="1984375" y="1635125"/>
          <p14:tracePt t="5207" x="1968500" y="1670050"/>
          <p14:tracePt t="5220" x="1955800" y="1698625"/>
          <p14:tracePt t="5236" x="1889125" y="1828800"/>
          <p14:tracePt t="5252" x="1860550" y="1905000"/>
          <p14:tracePt t="5270" x="1819275" y="1993900"/>
          <p14:tracePt t="5286" x="1771650" y="2120900"/>
          <p14:tracePt t="5303" x="1733550" y="2200275"/>
          <p14:tracePt t="5320" x="1704975" y="2247900"/>
          <p14:tracePt t="5336" x="1660525" y="2292350"/>
          <p14:tracePt t="5353" x="1635125" y="2317750"/>
          <p14:tracePt t="5370" x="1593850" y="2362200"/>
          <p14:tracePt t="5386" x="1562100" y="2374900"/>
          <p14:tracePt t="5403" x="1530350" y="2384425"/>
          <p14:tracePt t="5420" x="1485900" y="2397125"/>
          <p14:tracePt t="5436" x="1400175" y="2397125"/>
          <p14:tracePt t="5453" x="1339850" y="2387600"/>
          <p14:tracePt t="5469" x="1273175" y="2359025"/>
          <p14:tracePt t="5486" x="1171575" y="2289175"/>
          <p14:tracePt t="5503" x="1098550" y="2206625"/>
          <p14:tracePt t="5520" x="987425" y="2060575"/>
          <p14:tracePt t="5536" x="930275" y="1990725"/>
          <p14:tracePt t="5553" x="876300" y="1917700"/>
          <p14:tracePt t="5570" x="793750" y="1844675"/>
          <p14:tracePt t="5586" x="736600" y="1819275"/>
          <p14:tracePt t="5603" x="698500" y="1778000"/>
          <p14:tracePt t="5763" x="685800" y="1771650"/>
          <p14:tracePt t="5770" x="673100" y="1758950"/>
          <p14:tracePt t="5777" x="660400" y="1746250"/>
          <p14:tracePt t="5786" x="657225" y="1736725"/>
          <p14:tracePt t="5803" x="638175" y="1704975"/>
          <p14:tracePt t="5820" x="628650" y="1689100"/>
          <p14:tracePt t="5836" x="628650" y="1679575"/>
          <p14:tracePt t="5853" x="622300" y="1676400"/>
          <p14:tracePt t="5869" x="612775" y="1660525"/>
          <p14:tracePt t="5886" x="603250" y="1654175"/>
          <p14:tracePt t="5903" x="603250" y="1644650"/>
          <p14:tracePt t="5919" x="603250" y="1628775"/>
          <p14:tracePt t="5937" x="603250" y="1616075"/>
          <p14:tracePt t="5953" x="603250" y="1606550"/>
          <p14:tracePt t="5969" x="603250" y="1590675"/>
          <p14:tracePt t="5986" x="603250" y="1574800"/>
          <p14:tracePt t="6003" x="603250" y="1546225"/>
          <p14:tracePt t="6019" x="581025" y="1517650"/>
          <p14:tracePt t="6036" x="571500" y="1501775"/>
          <p14:tracePt t="6055" x="571500" y="1485900"/>
          <p14:tracePt t="6097" x="571500" y="1489075"/>
          <p14:tracePt t="6104" x="571500" y="1492250"/>
          <p14:tracePt t="6119" x="590550" y="1524000"/>
          <p14:tracePt t="6136" x="615950" y="1555750"/>
          <p14:tracePt t="6153" x="669925" y="1631950"/>
          <p14:tracePt t="6170" x="711200" y="1708150"/>
          <p14:tracePt t="6187" x="749300" y="1787525"/>
          <p14:tracePt t="6203" x="819150" y="1889125"/>
          <p14:tracePt t="6219" x="847725" y="1946275"/>
          <p14:tracePt t="6236" x="879475" y="1990725"/>
          <p14:tracePt t="6253" x="936625" y="2120900"/>
          <p14:tracePt t="6269" x="977900" y="2209800"/>
          <p14:tracePt t="6286" x="1006475" y="2276475"/>
          <p14:tracePt t="6303" x="1057275" y="2365375"/>
          <p14:tracePt t="6319" x="1101725" y="2432050"/>
          <p14:tracePt t="6336" x="1139825" y="2492375"/>
          <p14:tracePt t="6353" x="1190625" y="2578100"/>
          <p14:tracePt t="6369" x="1216025" y="2625725"/>
          <p14:tracePt t="6386" x="1247775" y="2663825"/>
          <p14:tracePt t="6403" x="1279525" y="2708275"/>
          <p14:tracePt t="6420" x="1304925" y="2730500"/>
          <p14:tracePt t="6436" x="1317625" y="2762250"/>
          <p14:tracePt t="6453" x="1349375" y="2819400"/>
          <p14:tracePt t="6469" x="1368425" y="2851150"/>
          <p14:tracePt t="6486" x="1377950" y="2882900"/>
          <p14:tracePt t="6503" x="1397000" y="2917825"/>
          <p14:tracePt t="6520" x="1409700" y="2946400"/>
          <p14:tracePt t="6537" x="1435100" y="2971800"/>
          <p14:tracePt t="6553" x="1470025" y="3016250"/>
          <p14:tracePt t="6569" x="1501775" y="3041650"/>
          <p14:tracePt t="6586" x="1514475" y="3070225"/>
          <p14:tracePt t="6588" x="1527175" y="3082925"/>
          <p14:tracePt t="6603" x="1552575" y="3108325"/>
          <p14:tracePt t="6619" x="1577975" y="3140075"/>
          <p14:tracePt t="6636" x="1593850" y="3162300"/>
          <p14:tracePt t="6653" x="1635125" y="3228975"/>
          <p14:tracePt t="6669" x="1663700" y="3286125"/>
          <p14:tracePt t="6686" x="1692275" y="3352800"/>
          <p14:tracePt t="6703" x="1717675" y="3416300"/>
          <p14:tracePt t="6721" x="1736725" y="3438525"/>
          <p14:tracePt t="6736" x="1755775" y="3444875"/>
          <p14:tracePt t="7151" x="1774825" y="3435350"/>
          <p14:tracePt t="7158" x="1793875" y="3416300"/>
          <p14:tracePt t="7170" x="1825625" y="3394075"/>
          <p14:tracePt t="7186" x="1927225" y="3289300"/>
          <p14:tracePt t="7220" x="2054225" y="3117850"/>
          <p14:tracePt t="7253" x="2149475" y="2959100"/>
          <p14:tracePt t="7269" x="2184400" y="2851150"/>
          <p14:tracePt t="7286" x="2225675" y="2705100"/>
          <p14:tracePt t="7303" x="2241550" y="2597150"/>
          <p14:tracePt t="7320" x="2260600" y="2435225"/>
          <p14:tracePt t="7336" x="2266950" y="2273300"/>
          <p14:tracePt t="7353" x="2266950" y="2212975"/>
          <p14:tracePt t="7369" x="2266950" y="2174875"/>
          <p14:tracePt t="7386" x="2266950" y="2098675"/>
          <p14:tracePt t="7403" x="2266950" y="2028825"/>
          <p14:tracePt t="7419" x="2266950" y="1946275"/>
          <p14:tracePt t="7436" x="2266950" y="1851025"/>
          <p14:tracePt t="7453" x="2257425" y="1787525"/>
          <p14:tracePt t="7470" x="2244725" y="1701800"/>
          <p14:tracePt t="7486" x="2244725" y="1657350"/>
          <p14:tracePt t="7502" x="2244725" y="1619250"/>
          <p14:tracePt t="7520" x="2244725" y="1600200"/>
          <p14:tracePt t="7536" x="2244725" y="1590675"/>
          <p14:tracePt t="7553" x="2244725" y="1581150"/>
          <p14:tracePt t="7664" x="2244725" y="1587500"/>
          <p14:tracePt t="7670" x="2244725" y="1590675"/>
          <p14:tracePt t="7686" x="2244725" y="1600200"/>
          <p14:tracePt t="7702" x="2244725" y="1609725"/>
          <p14:tracePt t="7719" x="2244725" y="1644650"/>
          <p14:tracePt t="7736" x="2244725" y="1663700"/>
          <p14:tracePt t="7753" x="2244725" y="1701800"/>
          <p14:tracePt t="7769" x="2247900" y="1781175"/>
          <p14:tracePt t="7786" x="2263775" y="1854200"/>
          <p14:tracePt t="7802" x="2276475" y="1939925"/>
          <p14:tracePt t="7819" x="2305050" y="2022475"/>
          <p14:tracePt t="7836" x="2324100" y="2070100"/>
          <p14:tracePt t="7853" x="2336800" y="2105025"/>
          <p14:tracePt t="7870" x="2349500" y="2139950"/>
          <p14:tracePt t="7887" x="2349500" y="2155825"/>
          <p14:tracePt t="7903" x="2349500" y="2165350"/>
          <p14:tracePt t="7919" x="2349500" y="2181225"/>
          <p14:tracePt t="7936" x="2349500" y="2190750"/>
          <p14:tracePt t="9371" x="2514600" y="2165350"/>
          <p14:tracePt t="9378" x="2755900" y="2152650"/>
          <p14:tracePt t="9385" x="3035300" y="2152650"/>
          <p14:tracePt t="9403" x="3600450" y="2251075"/>
          <p14:tracePt t="9423" x="4511675" y="2524125"/>
          <p14:tracePt t="9444" x="5394325" y="2873375"/>
          <p14:tracePt t="9471" x="6410325" y="3308350"/>
          <p14:tracePt t="9504" x="7010400" y="3562350"/>
          <p14:tracePt t="9521" x="7302500" y="3676650"/>
          <p14:tracePt t="9538" x="7489825" y="3733800"/>
          <p14:tracePt t="9553" x="7645400" y="3768725"/>
          <p14:tracePt t="9570" x="7826375" y="3829050"/>
          <p14:tracePt t="9586" x="7947025" y="3863975"/>
          <p14:tracePt t="9603" x="8035925" y="3905250"/>
          <p14:tracePt t="9619" x="8131175" y="3949700"/>
          <p14:tracePt t="9636" x="8169275" y="3981450"/>
          <p14:tracePt t="9652" x="8201025" y="4006850"/>
          <p14:tracePt t="9669" x="8239125" y="4051300"/>
          <p14:tracePt t="9685" x="8270875" y="4073525"/>
          <p14:tracePt t="9703" x="8296275" y="4105275"/>
          <p14:tracePt t="9719" x="8340725" y="4159250"/>
          <p14:tracePt t="9735" x="8353425" y="4197350"/>
          <p14:tracePt t="9752" x="8366125" y="4235450"/>
          <p14:tracePt t="9769" x="8382000" y="4276725"/>
          <p14:tracePt t="9785" x="8382000" y="4298950"/>
          <p14:tracePt t="9802" x="8382000" y="4308475"/>
          <p14:tracePt t="9819" x="8375650" y="4330700"/>
          <p14:tracePt t="9835" x="8366125" y="4340225"/>
          <p14:tracePt t="9853" x="8356600" y="4349750"/>
          <p14:tracePt t="9870" x="8312150" y="4384675"/>
          <p14:tracePt t="9885" x="8267700" y="4413250"/>
          <p14:tracePt t="9903" x="8147050" y="4429125"/>
          <p14:tracePt t="9919" x="7940675" y="4429125"/>
          <p14:tracePt t="9935" x="7816850" y="4429125"/>
          <p14:tracePt t="9953" x="7696200" y="4416425"/>
          <p14:tracePt t="9969" x="7543800" y="4391025"/>
          <p14:tracePt t="9985" x="7451725" y="4349750"/>
          <p14:tracePt t="10003" x="7292975" y="4298950"/>
          <p14:tracePt t="10019" x="7150100" y="4235450"/>
          <p14:tracePt t="10035" x="7026275" y="4194175"/>
          <p14:tracePt t="10052" x="6940550" y="4168775"/>
          <p14:tracePt t="10069" x="6807200" y="4146550"/>
          <p14:tracePt t="10086" x="6756400" y="4140200"/>
          <p14:tracePt t="10104" x="6708775" y="4140200"/>
          <p14:tracePt t="10120" x="6680200" y="4140200"/>
          <p14:tracePt t="10136" x="6657975" y="4140200"/>
          <p14:tracePt t="10153" x="6616700" y="4143375"/>
          <p14:tracePt t="10169" x="6591300" y="4152900"/>
          <p14:tracePt t="10185" x="6562725" y="4159250"/>
          <p14:tracePt t="10203" x="6521450" y="4178300"/>
          <p14:tracePt t="10219" x="6502400" y="4191000"/>
          <p14:tracePt t="10235" x="6492875" y="4191000"/>
          <p14:tracePt t="10253" x="6480175" y="4191000"/>
          <p14:tracePt t="10269" x="6464300" y="4191000"/>
          <p14:tracePt t="10285" x="6457950" y="4191000"/>
          <p14:tracePt t="10389" x="6457950" y="4181475"/>
          <p14:tracePt t="10396" x="6457950" y="4178300"/>
          <p14:tracePt t="10403" x="6457950" y="4171950"/>
          <p14:tracePt t="10419" x="6457950" y="4162425"/>
          <p14:tracePt t="10435" x="6457950" y="4152900"/>
          <p14:tracePt t="10452" x="6457950" y="4133850"/>
          <p14:tracePt t="10469" x="6457950" y="4127500"/>
          <p14:tracePt t="10486" x="6457950" y="4124325"/>
          <p14:tracePt t="10503" x="6457950" y="4108450"/>
          <p14:tracePt t="10520" x="6461125" y="4098925"/>
          <p14:tracePt t="10535" x="6477000" y="4070350"/>
          <p14:tracePt t="10553" x="6496050" y="4035425"/>
          <p14:tracePt t="10569" x="6502400" y="4006850"/>
          <p14:tracePt t="10586" x="6511925" y="3997325"/>
          <p14:tracePt t="10602" x="6530975" y="3981450"/>
          <p14:tracePt t="10619" x="6543675" y="3956050"/>
          <p14:tracePt t="10636" x="6553200" y="3946525"/>
          <p14:tracePt t="10638" x="6559550" y="3937000"/>
          <p14:tracePt t="10652" x="6578600" y="3905250"/>
          <p14:tracePt t="10669" x="6610350" y="3879850"/>
          <p14:tracePt t="10685" x="6657975" y="3829050"/>
          <p14:tracePt t="10702" x="6734175" y="3740150"/>
          <p14:tracePt t="10719" x="6781800" y="3670300"/>
          <p14:tracePt t="10735" x="6826250" y="3609975"/>
          <p14:tracePt t="10752" x="6864350" y="3543300"/>
          <p14:tracePt t="10769" x="6896100" y="3517900"/>
          <p14:tracePt t="10785" x="6931025" y="3470275"/>
          <p14:tracePt t="10803" x="7007225" y="3378200"/>
          <p14:tracePt t="10819" x="7061200" y="3308350"/>
          <p14:tracePt t="10835" x="7118350" y="3238500"/>
          <p14:tracePt t="10852" x="7156450" y="3187700"/>
          <p14:tracePt t="10869" x="7172325" y="3155950"/>
          <p14:tracePt t="10886" x="7194550" y="3133725"/>
          <p14:tracePt t="10903" x="7210425" y="3114675"/>
          <p14:tracePt t="10919" x="7242175" y="3095625"/>
          <p14:tracePt t="10936" x="7305675" y="3054350"/>
          <p14:tracePt t="10952" x="7337425" y="3035300"/>
          <p14:tracePt t="10969" x="7375525" y="3009900"/>
          <p14:tracePt t="10986" x="7429500" y="2965450"/>
          <p14:tracePt t="11002" x="7467600" y="2952750"/>
          <p14:tracePt t="11019" x="7512050" y="2940050"/>
          <p14:tracePt t="11035" x="7581900" y="2940050"/>
          <p14:tracePt t="11052" x="7642225" y="2940050"/>
          <p14:tracePt t="11069" x="7699375" y="2940050"/>
          <p14:tracePt t="11085" x="7778750" y="2940050"/>
          <p14:tracePt t="11102" x="7823200" y="2940050"/>
          <p14:tracePt t="11119" x="7867650" y="2949575"/>
          <p14:tracePt t="11135" x="7931150" y="2968625"/>
          <p14:tracePt t="11152" x="7969250" y="3000375"/>
          <p14:tracePt t="11169" x="8016875" y="3016250"/>
          <p14:tracePt t="11185" x="8064500" y="3032125"/>
          <p14:tracePt t="11202" x="8074025" y="3041650"/>
          <p14:tracePt t="11219" x="8083550" y="3041650"/>
          <p14:tracePt t="11335" x="8077200" y="3041650"/>
          <p14:tracePt t="11342" x="8074025" y="3041650"/>
          <p14:tracePt t="11352" x="8067675" y="3041650"/>
          <p14:tracePt t="11369" x="8048625" y="3035300"/>
          <p14:tracePt t="11385" x="8010525" y="3019425"/>
          <p14:tracePt t="11402" x="7981950" y="2994025"/>
          <p14:tracePt t="11420" x="7943850" y="2974975"/>
          <p14:tracePt t="11436" x="7899400" y="2962275"/>
          <p14:tracePt t="11453" x="7839075" y="2949575"/>
          <p14:tracePt t="11469" x="7775575" y="2943225"/>
          <p14:tracePt t="11486" x="7689850" y="2946400"/>
          <p14:tracePt t="11503" x="7626350" y="2959100"/>
          <p14:tracePt t="11520" x="7512050" y="2990850"/>
          <p14:tracePt t="11536" x="7458075" y="3009900"/>
          <p14:tracePt t="11553" x="7404100" y="3025775"/>
          <p14:tracePt t="11569" x="7353300" y="3041650"/>
          <p14:tracePt t="11585" x="7331075" y="3054350"/>
          <p14:tracePt t="11602" x="7299325" y="3073400"/>
          <p14:tracePt t="11619" x="7254875" y="3111500"/>
          <p14:tracePt t="11635" x="7219950" y="3149600"/>
          <p14:tracePt t="11652" x="7172325" y="3194050"/>
          <p14:tracePt t="11669" x="7099300" y="3276600"/>
          <p14:tracePt t="11685" x="7054850" y="3324225"/>
          <p14:tracePt t="11703" x="7013575" y="3359150"/>
          <p14:tracePt t="11719" x="6972300" y="3394075"/>
          <p14:tracePt t="11736" x="6953250" y="3406775"/>
          <p14:tracePt t="11752" x="6943725" y="3422650"/>
          <p14:tracePt t="11770" x="6924675" y="3438525"/>
          <p14:tracePt t="11786" x="6915150" y="3438525"/>
          <p14:tracePt t="11826" x="6915150" y="3435350"/>
          <p14:tracePt t="11835" x="6915150" y="3429000"/>
          <p14:tracePt t="11852" x="6915150" y="3409950"/>
          <p14:tracePt t="11869" x="6940550" y="3371850"/>
          <p14:tracePt t="11885" x="6965950" y="3327400"/>
          <p14:tracePt t="11902" x="6985000" y="3302000"/>
          <p14:tracePt t="11919" x="7029450" y="3257550"/>
          <p14:tracePt t="11935" x="7067550" y="3232150"/>
          <p14:tracePt t="11952" x="7099300" y="3206750"/>
          <p14:tracePt t="11969" x="7162800" y="3187700"/>
          <p14:tracePt t="11986" x="7210425" y="3175000"/>
          <p14:tracePt t="12003" x="7254875" y="3162300"/>
          <p14:tracePt t="12019" x="7327900" y="3133725"/>
          <p14:tracePt t="12035" x="7366000" y="3124200"/>
          <p14:tracePt t="12053" x="7407275" y="3111500"/>
          <p14:tracePt t="12069" x="7429500" y="3105150"/>
          <p14:tracePt t="12086" x="7458075" y="3105150"/>
          <p14:tracePt t="12103" x="7499350" y="3105150"/>
          <p14:tracePt t="12119" x="7527925" y="3105150"/>
          <p14:tracePt t="12136" x="7572375" y="3105150"/>
          <p14:tracePt t="12153" x="7620000" y="3105150"/>
          <p14:tracePt t="12169" x="7642225" y="3105150"/>
          <p14:tracePt t="12185" x="7664450" y="3086100"/>
          <p14:tracePt t="12203" x="7699375" y="3082925"/>
          <p14:tracePt t="12219" x="7708900" y="3073400"/>
          <p14:tracePt t="12235" x="7718425" y="3073400"/>
          <p14:tracePt t="12252" x="7731125" y="3073400"/>
          <p14:tracePt t="12452" x="7705725" y="3076575"/>
          <p14:tracePt t="12459" x="7680325" y="3076575"/>
          <p14:tracePt t="12469" x="7648575" y="3076575"/>
          <p14:tracePt t="12485" x="7585075" y="3082925"/>
          <p14:tracePt t="12502" x="7499350" y="3082925"/>
          <p14:tracePt t="12519" x="7448550" y="3082925"/>
          <p14:tracePt t="12535" x="7413625" y="3082925"/>
          <p14:tracePt t="12553" x="7350125" y="3082925"/>
          <p14:tracePt t="12570" x="7321550" y="3082925"/>
          <p14:tracePt t="12586" x="7299325" y="3082925"/>
          <p14:tracePt t="12602" x="7273925" y="3082925"/>
          <p14:tracePt t="12619" x="7261225" y="3082925"/>
          <p14:tracePt t="12635" x="7251700" y="3082925"/>
          <p14:tracePt t="12652" x="7239000" y="3086100"/>
          <p14:tracePt t="12669" x="7229475" y="3086100"/>
          <p14:tracePt t="12922" x="7251700" y="3076575"/>
          <p14:tracePt t="12929" x="7283450" y="3054350"/>
          <p14:tracePt t="12936" x="7299325" y="3048000"/>
          <p14:tracePt t="12952" x="7346950" y="3035300"/>
          <p14:tracePt t="12969" x="7375525" y="3022600"/>
          <p14:tracePt t="12985" x="7410450" y="3006725"/>
          <p14:tracePt t="13002" x="7423150" y="3006725"/>
          <p14:tracePt t="13020" x="7432675" y="300672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z\Downloads\20200213_181138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18750" t="11111" r="8593" b="19444"/>
          <a:stretch>
            <a:fillRect/>
          </a:stretch>
        </p:blipFill>
        <p:spPr bwMode="auto">
          <a:xfrm>
            <a:off x="0" y="1142984"/>
            <a:ext cx="9144000" cy="471796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57356" y="0"/>
            <a:ext cx="5865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Différentes types de graines chez les angiospermes</a:t>
            </a:r>
            <a:endParaRPr lang="fr-FR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425"/>
    </mc:Choice>
    <mc:Fallback>
      <p:transition spd="slow" advTm="5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1597" x="4619625" y="4638675"/>
          <p14:tracePt t="11604" x="4594225" y="4638675"/>
          <p14:tracePt t="11612" x="4559300" y="4638675"/>
          <p14:tracePt t="11630" x="4495800" y="4625975"/>
          <p14:tracePt t="11647" x="4403725" y="4603750"/>
          <p14:tracePt t="11663" x="4359275" y="4591050"/>
          <p14:tracePt t="11697" x="4292600" y="4543425"/>
          <p14:tracePt t="11730" x="4435475" y="4368800"/>
          <p14:tracePt t="11749" x="5245100" y="3822700"/>
          <p14:tracePt t="11764" x="5962650" y="3514725"/>
          <p14:tracePt t="11782" x="6931025" y="3152775"/>
          <p14:tracePt t="11799" x="7334250" y="3025775"/>
          <p14:tracePt t="11814" x="7645400" y="2968625"/>
          <p14:tracePt t="11830" x="7842250" y="2930525"/>
          <p14:tracePt t="11846" x="8061325" y="2921000"/>
          <p14:tracePt t="11863" x="8169275" y="2933700"/>
          <p14:tracePt t="11880" x="8216900" y="2971800"/>
          <p14:tracePt t="11896" x="8264525" y="3022600"/>
          <p14:tracePt t="11914" x="8270875" y="3073400"/>
          <p14:tracePt t="11930" x="8232775" y="3181350"/>
          <p14:tracePt t="11946" x="7997825" y="3486150"/>
          <p14:tracePt t="11964" x="7661275" y="3746500"/>
          <p14:tracePt t="11982" x="6975475" y="4238625"/>
          <p14:tracePt t="11999" x="6499225" y="4495800"/>
          <p14:tracePt t="12015" x="5969000" y="4714875"/>
          <p14:tracePt t="12032" x="5343525" y="4959350"/>
          <p14:tracePt t="12048" x="5016500" y="5054600"/>
          <p14:tracePt t="12064" x="4810125" y="5073650"/>
          <p14:tracePt t="12080" x="4660900" y="5067300"/>
          <p14:tracePt t="12080" x="4578350" y="5057775"/>
          <p14:tracePt t="12099" x="4479925" y="5026025"/>
          <p14:tracePt t="12113" x="4410075" y="4978400"/>
          <p14:tracePt t="12129" x="4356100" y="4914900"/>
          <p14:tracePt t="12146" x="4356100" y="4727575"/>
          <p14:tracePt t="12163" x="4451350" y="4559300"/>
          <p14:tracePt t="12180" x="4702175" y="4337050"/>
          <p14:tracePt t="12197" x="4899025" y="4187825"/>
          <p14:tracePt t="12214" x="5013325" y="4108450"/>
          <p14:tracePt t="12230" x="5172075" y="4057650"/>
          <p14:tracePt t="12246" x="5245100" y="4051300"/>
          <p14:tracePt t="12501" x="5165725" y="4064000"/>
          <p14:tracePt t="12508" x="5041900" y="4073525"/>
          <p14:tracePt t="12515" x="4851400" y="4073525"/>
          <p14:tracePt t="12529" x="4416425" y="4038600"/>
          <p14:tracePt t="12547" x="3943350" y="3956050"/>
          <p14:tracePt t="12564" x="3232150" y="3724275"/>
          <p14:tracePt t="12581" x="2847975" y="3581400"/>
          <p14:tracePt t="12598" x="2600325" y="3489325"/>
          <p14:tracePt t="12614" x="2359025" y="3397250"/>
          <p14:tracePt t="12630" x="2238375" y="3362325"/>
          <p14:tracePt t="12646" x="2162175" y="3324225"/>
          <p14:tracePt t="12663" x="2124075" y="3311525"/>
          <p14:tracePt t="12679" x="2082800" y="3298825"/>
          <p14:tracePt t="12697" x="2066925" y="3292475"/>
          <p14:tracePt t="12714" x="2038350" y="3270250"/>
          <p14:tracePt t="12729" x="2022475" y="3260725"/>
          <p14:tracePt t="12746" x="1990725" y="3248025"/>
          <p14:tracePt t="12763" x="1968500" y="3235325"/>
          <p14:tracePt t="12764" x="1955800" y="3228975"/>
          <p14:tracePt t="12779" x="1908175" y="3209925"/>
          <p14:tracePt t="12796" x="1844675" y="3187700"/>
          <p14:tracePt t="12814" x="1765300" y="3168650"/>
          <p14:tracePt t="12829" x="1689100" y="3146425"/>
          <p14:tracePt t="12846" x="1603375" y="3130550"/>
          <p14:tracePt t="12864" x="1460500" y="3105150"/>
          <p14:tracePt t="12880" x="1406525" y="3092450"/>
          <p14:tracePt t="12897" x="1374775" y="3073400"/>
          <p14:tracePt t="12913" x="1346200" y="3057525"/>
          <p14:tracePt t="12930" x="1336675" y="3048000"/>
          <p14:tracePt t="12946" x="1336675" y="3019425"/>
          <p14:tracePt t="12963" x="1390650" y="2965450"/>
          <p14:tracePt t="12979" x="1504950" y="2895600"/>
          <p14:tracePt t="12996" x="1660525" y="2822575"/>
          <p14:tracePt t="13013" x="1927225" y="2759075"/>
          <p14:tracePt t="13029" x="2066925" y="2749550"/>
          <p14:tracePt t="13046" x="2260600" y="2749550"/>
          <p14:tracePt t="13063" x="2514600" y="2781300"/>
          <p14:tracePt t="13079" x="2657475" y="2819400"/>
          <p14:tracePt t="13096" x="2759075" y="2860675"/>
          <p14:tracePt t="13113" x="2854325" y="2901950"/>
          <p14:tracePt t="13129" x="2879725" y="2921000"/>
          <p14:tracePt t="13146" x="2882900" y="2936875"/>
          <p14:tracePt t="13163" x="2882900" y="2952750"/>
          <p14:tracePt t="13179" x="2876550" y="2962275"/>
          <p14:tracePt t="13196" x="2835275" y="2971800"/>
          <p14:tracePt t="13213" x="2676525" y="3013075"/>
          <p14:tracePt t="13229" x="2479675" y="3041650"/>
          <p14:tracePt t="13246" x="2298700" y="3051175"/>
          <p14:tracePt t="13263" x="1987550" y="3079750"/>
          <p14:tracePt t="13280" x="1828800" y="3079750"/>
          <p14:tracePt t="13296" x="1679575" y="3079750"/>
          <p14:tracePt t="13313" x="1539875" y="3079750"/>
          <p14:tracePt t="13330" x="1495425" y="3079750"/>
          <p14:tracePt t="13346" x="1466850" y="3079750"/>
          <p14:tracePt t="13347" x="1454150" y="3079750"/>
          <p14:tracePt t="13363" x="1444625" y="3079750"/>
          <p14:tracePt t="13379" x="1428750" y="3070225"/>
          <p14:tracePt t="13397" x="1425575" y="3060700"/>
          <p14:tracePt t="13753" x="1416050" y="3060700"/>
          <p14:tracePt t="13760" x="1403350" y="3060700"/>
          <p14:tracePt t="13767" x="1390650" y="3057525"/>
          <p14:tracePt t="13779" x="1381125" y="3051175"/>
          <p14:tracePt t="13796" x="1339850" y="2974975"/>
          <p14:tracePt t="13813" x="1327150" y="2911475"/>
          <p14:tracePt t="13846" x="1330325" y="2790825"/>
          <p14:tracePt t="13880" x="1355725" y="2720975"/>
          <p14:tracePt t="13881" x="1362075" y="2708275"/>
          <p14:tracePt t="13896" x="1377950" y="2692400"/>
          <p14:tracePt t="13913" x="1387475" y="2676525"/>
          <p14:tracePt t="13929" x="1400175" y="2660650"/>
          <p14:tracePt t="13947" x="1409700" y="2644775"/>
          <p14:tracePt t="13963" x="1409700" y="2635250"/>
          <p14:tracePt t="13979" x="1409700" y="2625725"/>
          <p14:tracePt t="13996" x="1409700" y="2606675"/>
          <p14:tracePt t="14024" x="1406525" y="2606675"/>
          <p14:tracePt t="14030" x="1403350" y="2606675"/>
          <p14:tracePt t="14047" x="1390650" y="2606675"/>
          <p14:tracePt t="14063" x="1381125" y="2606675"/>
          <p14:tracePt t="14080" x="1362075" y="2606675"/>
          <p14:tracePt t="14096" x="1352550" y="2606675"/>
          <p14:tracePt t="14113" x="1343025" y="2606675"/>
          <p14:tracePt t="14130" x="1327150" y="2606675"/>
          <p14:tracePt t="14146" x="1314450" y="2606675"/>
          <p14:tracePt t="14163" x="1301750" y="2606675"/>
          <p14:tracePt t="14180" x="1289050" y="2606675"/>
          <p14:tracePt t="14196" x="1279525" y="2606675"/>
          <p14:tracePt t="14213" x="1263650" y="2606675"/>
          <p14:tracePt t="14230" x="1247775" y="2606675"/>
          <p14:tracePt t="14835" x="1263650" y="2606675"/>
          <p14:tracePt t="14842" x="1279525" y="2606675"/>
          <p14:tracePt t="14849" x="1298575" y="2606675"/>
          <p14:tracePt t="14864" x="1336675" y="2606675"/>
          <p14:tracePt t="14879" x="1358900" y="2606675"/>
          <p14:tracePt t="14896" x="1387475" y="2606675"/>
          <p14:tracePt t="14929" x="1457325" y="2606675"/>
          <p14:tracePt t="14963" x="1517650" y="2613025"/>
          <p14:tracePt t="14979" x="1539875" y="2613025"/>
          <p14:tracePt t="14996" x="1552575" y="2625725"/>
          <p14:tracePt t="15013" x="1565275" y="2625725"/>
          <p14:tracePt t="15029" x="1574800" y="2625725"/>
          <p14:tracePt t="15046" x="1590675" y="2625725"/>
          <p14:tracePt t="15063" x="1606550" y="2628900"/>
          <p14:tracePt t="15079" x="1616075" y="2628900"/>
          <p14:tracePt t="15096" x="1625600" y="2628900"/>
          <p14:tracePt t="15112" x="1644650" y="2628900"/>
          <p14:tracePt t="15129" x="1666875" y="2628900"/>
          <p14:tracePt t="15146" x="1711325" y="2628900"/>
          <p14:tracePt t="15163" x="1749425" y="2628900"/>
          <p14:tracePt t="15180" x="1774825" y="2628900"/>
          <p14:tracePt t="15196" x="1784350" y="2628900"/>
          <p14:tracePt t="15233" x="1781175" y="2628900"/>
          <p14:tracePt t="15240" x="1778000" y="2628900"/>
          <p14:tracePt t="15247" x="1771650" y="2628900"/>
          <p14:tracePt t="15447" x="1768475" y="2628900"/>
          <p14:tracePt t="15455" x="1762125" y="2628900"/>
          <p14:tracePt t="15463" x="1758950" y="2628900"/>
          <p14:tracePt t="15479" x="1736725" y="2628900"/>
          <p14:tracePt t="15496" x="1641475" y="2628900"/>
          <p14:tracePt t="15512" x="1558925" y="2638425"/>
          <p14:tracePt t="15529" x="1495425" y="2651125"/>
          <p14:tracePt t="15546" x="1412875" y="2663825"/>
          <p14:tracePt t="15563" x="1362075" y="2663825"/>
          <p14:tracePt t="15580" x="1317625" y="2670175"/>
          <p14:tracePt t="15595" x="1263650" y="2670175"/>
          <p14:tracePt t="15612" x="1241425" y="2670175"/>
          <p14:tracePt t="15629" x="1219200" y="2670175"/>
          <p14:tracePt t="15646" x="1203325" y="2670175"/>
          <p14:tracePt t="15663" x="1193800" y="2670175"/>
          <p14:tracePt t="15679" x="1184275" y="2670175"/>
          <p14:tracePt t="15695" x="1165225" y="2670175"/>
          <p14:tracePt t="15987" x="1247775" y="2670175"/>
          <p14:tracePt t="15995" x="1349375" y="2670175"/>
          <p14:tracePt t="16002" x="1504950" y="2670175"/>
          <p14:tracePt t="16013" x="1670050" y="2670175"/>
          <p14:tracePt t="16029" x="2022475" y="2670175"/>
          <p14:tracePt t="16046" x="2654300" y="2670175"/>
          <p14:tracePt t="16063" x="3035300" y="2682875"/>
          <p14:tracePt t="16080" x="3441700" y="2701925"/>
          <p14:tracePt t="16097" x="3638550" y="2711450"/>
          <p14:tracePt t="16113" x="3775075" y="2720975"/>
          <p14:tracePt t="16129" x="3940175" y="2727325"/>
          <p14:tracePt t="16145" x="3994150" y="2743200"/>
          <p14:tracePt t="16163" x="4016375" y="2743200"/>
          <p14:tracePt t="16180" x="4032250" y="2743200"/>
          <p14:tracePt t="16196" x="4035425" y="2746375"/>
          <p14:tracePt t="16222" x="4035425" y="2759075"/>
          <p14:tracePt t="16265" x="4029075" y="2759075"/>
          <p14:tracePt t="16272" x="4025900" y="2759075"/>
          <p14:tracePt t="16279" x="4019550" y="2759075"/>
          <p14:tracePt t="16351" x="4022725" y="2759075"/>
          <p14:tracePt t="16357" x="4032250" y="2749550"/>
          <p14:tracePt t="16365" x="4044950" y="2743200"/>
          <p14:tracePt t="16380" x="4108450" y="2714625"/>
          <p14:tracePt t="16396" x="4210050" y="2654300"/>
          <p14:tracePt t="16413" x="4333875" y="2613025"/>
          <p14:tracePt t="16429" x="4467225" y="2571750"/>
          <p14:tracePt t="16446" x="4530725" y="2565400"/>
          <p14:tracePt t="16462" x="4591050" y="2565400"/>
          <p14:tracePt t="16479" x="4676775" y="2565400"/>
          <p14:tracePt t="16496" x="4714875" y="2565400"/>
          <p14:tracePt t="16513" x="4724400" y="2565400"/>
          <p14:tracePt t="16530" x="4743450" y="2565400"/>
          <p14:tracePt t="17026" x="4740275" y="2565400"/>
          <p14:tracePt t="17033" x="4737100" y="2565400"/>
          <p14:tracePt t="17046" x="4730750" y="2571750"/>
          <p14:tracePt t="17062" x="4733925" y="2574925"/>
          <p14:tracePt t="17079" x="4762500" y="2581275"/>
          <p14:tracePt t="17096" x="4822825" y="2581275"/>
          <p14:tracePt t="17112" x="4883150" y="2581275"/>
          <p14:tracePt t="17145" x="4965700" y="2581275"/>
          <p14:tracePt t="17179" x="5029200" y="2581275"/>
          <p14:tracePt t="17196" x="5038725" y="2581275"/>
          <p14:tracePt t="17197" x="5048250" y="2581275"/>
          <p14:tracePt t="17212" x="5054600" y="2581275"/>
          <p14:tracePt t="17682" x="5146675" y="2587625"/>
          <p14:tracePt t="17688" x="5343525" y="2613025"/>
          <p14:tracePt t="17697" x="5540375" y="2635250"/>
          <p14:tracePt t="17713" x="5946775" y="2711450"/>
          <p14:tracePt t="17734" x="6384925" y="2790825"/>
          <p14:tracePt t="17754" x="6696075" y="2847975"/>
          <p14:tracePt t="17780" x="6886575" y="2873375"/>
          <p14:tracePt t="17780" x="6934200" y="2879725"/>
          <p14:tracePt t="17812" x="7077075" y="2911475"/>
          <p14:tracePt t="17829" x="7105650" y="2917825"/>
          <p14:tracePt t="17846" x="7121525" y="2917825"/>
          <p14:tracePt t="17863" x="7131050" y="2917825"/>
          <p14:tracePt t="17880" x="7134225" y="2917825"/>
          <p14:tracePt t="17896" x="7150100" y="2917825"/>
          <p14:tracePt t="17913" x="7159625" y="2917825"/>
          <p14:tracePt t="17929" x="7165975" y="2917825"/>
          <p14:tracePt t="17973" x="7162800" y="2917825"/>
          <p14:tracePt t="17980" x="7159625" y="2917825"/>
          <p14:tracePt t="17987" x="7153275" y="2917825"/>
          <p14:tracePt t="17996" x="7143750" y="2917825"/>
          <p14:tracePt t="18012" x="7134225" y="2917825"/>
          <p14:tracePt t="18030" x="7118350" y="2917825"/>
          <p14:tracePt t="18046" x="7115175" y="2917825"/>
          <p14:tracePt t="18087" x="7108825" y="2917825"/>
          <p14:tracePt t="18115" x="7105650" y="2917825"/>
          <p14:tracePt t="18164" x="7112000" y="2917825"/>
          <p14:tracePt t="18172" x="7131050" y="2917825"/>
          <p14:tracePt t="18179" x="7162800" y="2917825"/>
          <p14:tracePt t="18195" x="7232650" y="2917825"/>
          <p14:tracePt t="18212" x="7346950" y="2917825"/>
          <p14:tracePt t="18229" x="7588250" y="2917825"/>
          <p14:tracePt t="18245" x="7715250" y="2917825"/>
          <p14:tracePt t="18262" x="7851775" y="2917825"/>
          <p14:tracePt t="18279" x="8048625" y="2917825"/>
          <p14:tracePt t="18295" x="8150225" y="2917825"/>
          <p14:tracePt t="18312" x="8267700" y="2917825"/>
          <p14:tracePt t="18329" x="8356600" y="2917825"/>
          <p14:tracePt t="18345" x="8385175" y="2917825"/>
          <p14:tracePt t="18362" x="8394700" y="2917825"/>
          <p14:tracePt t="18379" x="8401050" y="2917825"/>
          <p14:tracePt t="18443" x="8404225" y="2917825"/>
          <p14:tracePt t="18884" x="8391525" y="2908300"/>
          <p14:tracePt t="18891" x="8378825" y="2905125"/>
          <p14:tracePt t="18898" x="8369300" y="2905125"/>
          <p14:tracePt t="18912" x="8343900" y="2898775"/>
          <p14:tracePt t="18929" x="8334375" y="2898775"/>
          <p14:tracePt t="18945" x="8324850" y="2898775"/>
          <p14:tracePt t="18962" x="8305800" y="2898775"/>
          <p14:tracePt t="18995" x="8296275" y="2898775"/>
          <p14:tracePt t="19029" x="8296275" y="2892425"/>
          <p14:tracePt t="19069" x="8289925" y="2892425"/>
          <p14:tracePt t="19083" x="8286750" y="2892425"/>
          <p14:tracePt t="19090" x="8274050" y="2892425"/>
          <p14:tracePt t="19097" x="8239125" y="2886075"/>
          <p14:tracePt t="19112" x="8020050" y="2854325"/>
          <p14:tracePt t="19129" x="7461250" y="2784475"/>
          <p14:tracePt t="19147" x="6108700" y="2752725"/>
          <p14:tracePt t="19163" x="5124450" y="2800350"/>
          <p14:tracePt t="19180" x="4200525" y="2898775"/>
          <p14:tracePt t="19197" x="2990850" y="3009900"/>
          <p14:tracePt t="19213" x="2435225" y="3082925"/>
          <p14:tracePt t="19230" x="1984375" y="3162300"/>
          <p14:tracePt t="19247" x="1600200" y="3254375"/>
          <p14:tracePt t="19263" x="1403350" y="3292475"/>
          <p14:tracePt t="19280" x="1282700" y="3317875"/>
          <p14:tracePt t="19296" x="1158875" y="3346450"/>
          <p14:tracePt t="19312" x="1130300" y="3352800"/>
          <p14:tracePt t="19329" x="1104900" y="3352800"/>
          <p14:tracePt t="19346" x="1092200" y="3352800"/>
          <p14:tracePt t="19362" x="1082675" y="3352800"/>
          <p14:tracePt t="19378" x="1076325" y="3352800"/>
          <p14:tracePt t="20037" x="1114425" y="3308350"/>
          <p14:tracePt t="20044" x="1181100" y="3232150"/>
          <p14:tracePt t="20051" x="1247775" y="3159125"/>
          <p14:tracePt t="20063" x="1301750" y="3095625"/>
          <p14:tracePt t="20079" x="1501775" y="2949575"/>
          <p14:tracePt t="20095" x="1584325" y="2892425"/>
          <p14:tracePt t="20112" x="1641475" y="2863850"/>
          <p14:tracePt t="20145" x="1676400" y="2844800"/>
          <p14:tracePt t="20179" x="1638300" y="2844800"/>
          <p14:tracePt t="20195" x="1574800" y="2832100"/>
          <p14:tracePt t="20212" x="1511300" y="2816225"/>
          <p14:tracePt t="20229" x="1409700" y="2797175"/>
          <p14:tracePt t="20245" x="1327150" y="2787650"/>
          <p14:tracePt t="20262" x="1206500" y="2762250"/>
          <p14:tracePt t="20279" x="1057275" y="2762250"/>
          <p14:tracePt t="20295" x="920750" y="2762250"/>
          <p14:tracePt t="20313" x="768350" y="2768600"/>
          <p14:tracePt t="20329" x="603250" y="2794000"/>
          <p14:tracePt t="20345" x="504825" y="2816225"/>
          <p14:tracePt t="20362" x="419100" y="2841625"/>
          <p14:tracePt t="20379" x="327025" y="2870200"/>
          <p14:tracePt t="20396" x="288925" y="2895600"/>
          <p14:tracePt t="20412" x="257175" y="2927350"/>
          <p14:tracePt t="20428" x="219075" y="2962275"/>
          <p14:tracePt t="20445" x="177800" y="3013075"/>
          <p14:tracePt t="20462" x="152400" y="3057525"/>
          <p14:tracePt t="20479" x="107950" y="3108325"/>
          <p14:tracePt t="20495" x="79375" y="3155950"/>
          <p14:tracePt t="20514" x="53975" y="3219450"/>
          <p14:tracePt t="20529" x="41275" y="3267075"/>
          <p14:tracePt t="20545" x="41275" y="3317875"/>
          <p14:tracePt t="20563" x="41275" y="3381375"/>
          <p14:tracePt t="20578" x="41275" y="3416300"/>
          <p14:tracePt t="20595" x="34925" y="3454400"/>
          <p14:tracePt t="20612" x="28575" y="3517900"/>
          <p14:tracePt t="20628" x="28575" y="3578225"/>
          <p14:tracePt t="20645" x="28575" y="3638550"/>
          <p14:tracePt t="20662" x="22225" y="3698875"/>
          <p14:tracePt t="20679" x="22225" y="3736975"/>
          <p14:tracePt t="20696" x="22225" y="3781425"/>
          <p14:tracePt t="20713" x="22225" y="3857625"/>
          <p14:tracePt t="20729" x="22225" y="3911600"/>
          <p14:tracePt t="20745" x="25400" y="3962400"/>
          <p14:tracePt t="20761" x="44450" y="4029075"/>
          <p14:tracePt t="20778" x="57150" y="4057650"/>
          <p14:tracePt t="20795" x="76200" y="4089400"/>
          <p14:tracePt t="20812" x="101600" y="4124325"/>
          <p14:tracePt t="20829" x="133350" y="4156075"/>
          <p14:tracePt t="20846" x="158750" y="4187825"/>
          <p14:tracePt t="20862" x="228600" y="4257675"/>
          <p14:tracePt t="20879" x="279400" y="4311650"/>
          <p14:tracePt t="20895" x="330200" y="4352925"/>
          <p14:tracePt t="20912" x="396875" y="4394200"/>
          <p14:tracePt t="20929" x="434975" y="4419600"/>
          <p14:tracePt t="20945" x="466725" y="4432300"/>
          <p14:tracePt t="20962" x="508000" y="4448175"/>
          <p14:tracePt t="20978" x="539750" y="4460875"/>
          <p14:tracePt t="20995" x="561975" y="4479925"/>
          <p14:tracePt t="21012" x="577850" y="4483100"/>
          <p14:tracePt t="21029" x="593725" y="4489450"/>
          <p14:tracePt t="21046" x="603250" y="4492625"/>
          <p14:tracePt t="21046" x="606425" y="4498975"/>
          <p14:tracePt t="21062" x="619125" y="4502150"/>
          <p14:tracePt t="21079" x="628650" y="4511675"/>
          <p14:tracePt t="21096" x="631825" y="4518025"/>
          <p14:tracePt t="21112" x="644525" y="4527550"/>
          <p14:tracePt t="21129" x="654050" y="4540250"/>
          <p14:tracePt t="21146" x="666750" y="4552950"/>
          <p14:tracePt t="21163" x="682625" y="4562475"/>
          <p14:tracePt t="21179" x="714375" y="4581525"/>
          <p14:tracePt t="21196" x="793750" y="4600575"/>
          <p14:tracePt t="21212" x="857250" y="4610100"/>
          <p14:tracePt t="21229" x="936625" y="4616450"/>
          <p14:tracePt t="21246" x="1044575" y="4616450"/>
          <p14:tracePt t="21262" x="1101725" y="4616450"/>
          <p14:tracePt t="21279" x="1184275" y="4616450"/>
          <p14:tracePt t="21295" x="1295400" y="4597400"/>
          <p14:tracePt t="21312" x="1358900" y="4597400"/>
          <p14:tracePt t="21329" x="1419225" y="4597400"/>
          <p14:tracePt t="21346" x="1501775" y="4597400"/>
          <p14:tracePt t="21362" x="1555750" y="4606925"/>
          <p14:tracePt t="21379" x="1612900" y="4622800"/>
          <p14:tracePt t="21396" x="1670050" y="4645025"/>
          <p14:tracePt t="21412" x="1692275" y="4657725"/>
          <p14:tracePt t="21429" x="1724025" y="4670425"/>
          <p14:tracePt t="21446" x="1736725" y="4686300"/>
          <p14:tracePt t="21463" x="1752600" y="4702175"/>
          <p14:tracePt t="21479" x="1771650" y="4711700"/>
          <p14:tracePt t="21495" x="1784350" y="4727575"/>
          <p14:tracePt t="21512" x="1790700" y="4730750"/>
          <p14:tracePt t="21581" x="1787525" y="4730750"/>
          <p14:tracePt t="21588" x="1784350" y="4724400"/>
          <p14:tracePt t="21596" x="1778000" y="4714875"/>
          <p14:tracePt t="21612" x="1771650" y="4702175"/>
          <p14:tracePt t="21744" x="1717675" y="4679950"/>
          <p14:tracePt t="21751" x="1644650" y="4651375"/>
          <p14:tracePt t="21762" x="1584325" y="4616450"/>
          <p14:tracePt t="21778" x="1485900" y="4584700"/>
          <p14:tracePt t="21795" x="1409700" y="4556125"/>
          <p14:tracePt t="21812" x="1381125" y="4552950"/>
          <p14:tracePt t="21829" x="1365250" y="4552950"/>
          <p14:tracePt t="21845" x="1355725" y="4552950"/>
          <p14:tracePt t="21862" x="1352550" y="4552950"/>
          <p14:tracePt t="21886" x="1358900" y="4552950"/>
          <p14:tracePt t="21895" x="1362075" y="4559300"/>
          <p14:tracePt t="21912" x="1406525" y="4578350"/>
          <p14:tracePt t="21929" x="1492250" y="4625975"/>
          <p14:tracePt t="21946" x="1549400" y="4654550"/>
          <p14:tracePt t="21962" x="1606550" y="4683125"/>
          <p14:tracePt t="21979" x="1692275" y="4724400"/>
          <p14:tracePt t="21995" x="1749425" y="4762500"/>
          <p14:tracePt t="22012" x="1819275" y="4806950"/>
          <p14:tracePt t="22029" x="1898650" y="4879975"/>
          <p14:tracePt t="22045" x="1939925" y="4930775"/>
          <p14:tracePt t="22062" x="1974850" y="4962525"/>
          <p14:tracePt t="22079" x="1990725" y="4997450"/>
          <p14:tracePt t="22095" x="2003425" y="5029200"/>
          <p14:tracePt t="22112" x="2003425" y="5038725"/>
          <p14:tracePt t="22128" x="2003425" y="5064125"/>
          <p14:tracePt t="22145" x="2003425" y="5080000"/>
          <p14:tracePt t="22162" x="1997075" y="5089525"/>
          <p14:tracePt t="22179" x="1981200" y="5105400"/>
          <p14:tracePt t="22195" x="1952625" y="5114925"/>
          <p14:tracePt t="22212" x="1920875" y="5140325"/>
          <p14:tracePt t="22228" x="1847850" y="5159375"/>
          <p14:tracePt t="22245" x="1803400" y="5172075"/>
          <p14:tracePt t="22262" x="1765300" y="5191125"/>
          <p14:tracePt t="22263" x="1746250" y="5197475"/>
          <p14:tracePt t="22279" x="1724025" y="5197475"/>
          <p14:tracePt t="22295" x="1695450" y="5197475"/>
          <p14:tracePt t="22312" x="1679575" y="5197475"/>
          <p14:tracePt t="22329" x="1660525" y="5197475"/>
          <p14:tracePt t="22345" x="1651000" y="5197475"/>
          <p14:tracePt t="22413" x="1657350" y="5197475"/>
          <p14:tracePt t="22420" x="1666875" y="5197475"/>
          <p14:tracePt t="22428" x="1673225" y="5197475"/>
          <p14:tracePt t="22445" x="1685925" y="5197475"/>
          <p14:tracePt t="22462" x="1733550" y="5210175"/>
          <p14:tracePt t="22462" x="1758950" y="5219700"/>
          <p14:tracePt t="22479" x="1822450" y="5232400"/>
          <p14:tracePt t="22495" x="1898650" y="5248275"/>
          <p14:tracePt t="22512" x="2000250" y="5276850"/>
          <p14:tracePt t="22528" x="2038350" y="5289550"/>
          <p14:tracePt t="22545" x="2066925" y="5289550"/>
          <p14:tracePt t="22562" x="2089150" y="5295900"/>
          <p14:tracePt t="22578" x="2098675" y="5295900"/>
          <p14:tracePt t="22595" x="2111375" y="5295900"/>
          <p14:tracePt t="22612" x="2117725" y="5295900"/>
          <p14:tracePt t="22655" x="2117725" y="5299075"/>
          <p14:tracePt t="22662" x="2117725" y="5305425"/>
          <p14:tracePt t="22669" x="2117725" y="5308600"/>
          <p14:tracePt t="22705" x="2117725" y="5321300"/>
          <p14:tracePt t="22712" x="2114550" y="5321300"/>
          <p14:tracePt t="22719" x="2105025" y="5321300"/>
          <p14:tracePt t="22728" x="2101850" y="5321300"/>
          <p14:tracePt t="22746" x="2092325" y="5321300"/>
          <p14:tracePt t="22762" x="2076450" y="5321300"/>
          <p14:tracePt t="22778" x="2047875" y="5321300"/>
          <p14:tracePt t="22795" x="2025650" y="5321300"/>
          <p14:tracePt t="22812" x="1962150" y="5321300"/>
          <p14:tracePt t="22828" x="1920875" y="5321300"/>
          <p14:tracePt t="22845" x="1889125" y="5321300"/>
          <p14:tracePt t="22862" x="1841500" y="5321300"/>
          <p14:tracePt t="22878" x="1819275" y="5321300"/>
          <p14:tracePt t="22895" x="1800225" y="5321300"/>
          <p14:tracePt t="22912" x="1755775" y="5305425"/>
          <p14:tracePt t="22928" x="1733550" y="5292725"/>
          <p14:tracePt t="22945" x="1701800" y="5280025"/>
          <p14:tracePt t="22962" x="1666875" y="5241925"/>
          <p14:tracePt t="22978" x="1635125" y="5219700"/>
          <p14:tracePt t="22995" x="1609725" y="5172075"/>
          <p14:tracePt t="23012" x="1574800" y="5089525"/>
          <p14:tracePt t="23029" x="1558925" y="4972050"/>
          <p14:tracePt t="23045" x="1539875" y="4832350"/>
          <p14:tracePt t="23062" x="1530350" y="4645025"/>
          <p14:tracePt t="23078" x="1530350" y="4521200"/>
          <p14:tracePt t="23096" x="1536700" y="4356100"/>
          <p14:tracePt t="23112" x="1549400" y="4292600"/>
          <p14:tracePt t="23129" x="1565275" y="4219575"/>
          <p14:tracePt t="23145" x="1590675" y="4130675"/>
          <p14:tracePt t="23146" x="1590675" y="4105275"/>
          <p14:tracePt t="23162" x="1590675" y="4035425"/>
          <p14:tracePt t="23178" x="1590675" y="3968750"/>
          <p14:tracePt t="23196" x="1590675" y="3829050"/>
          <p14:tracePt t="23212" x="1590675" y="3711575"/>
          <p14:tracePt t="23228" x="1568450" y="3603625"/>
          <p14:tracePt t="23246" x="1546225" y="3533775"/>
          <p14:tracePt t="23262" x="1536700" y="3508375"/>
          <p14:tracePt t="23278" x="1527175" y="3498850"/>
          <p14:tracePt t="23295" x="1504950" y="3476625"/>
          <p14:tracePt t="23311" x="1495425" y="3473450"/>
          <p14:tracePt t="23328" x="1485900" y="3473450"/>
          <p14:tracePt t="23345" x="1454150" y="3473450"/>
          <p14:tracePt t="23362" x="1431925" y="3473450"/>
          <p14:tracePt t="23379" x="1387475" y="3473450"/>
          <p14:tracePt t="23395" x="1346200" y="3473450"/>
          <p14:tracePt t="23412" x="1323975" y="3473450"/>
          <p14:tracePt t="23429" x="1301750" y="3473450"/>
          <p14:tracePt t="23445" x="1263650" y="3473450"/>
          <p14:tracePt t="23462" x="1247775" y="3473450"/>
          <p14:tracePt t="23478" x="1225550" y="3473450"/>
          <p14:tracePt t="23495" x="1196975" y="3492500"/>
          <p14:tracePt t="23512" x="1174750" y="3502025"/>
          <p14:tracePt t="23528" x="1152525" y="3514725"/>
          <p14:tracePt t="23545" x="1104900" y="3565525"/>
          <p14:tracePt t="23562" x="1079500" y="3622675"/>
          <p14:tracePt t="23578" x="1044575" y="3660775"/>
          <p14:tracePt t="23595" x="1003300" y="3746500"/>
          <p14:tracePt t="23612" x="974725" y="3813175"/>
          <p14:tracePt t="23628" x="958850" y="3898900"/>
          <p14:tracePt t="23645" x="958850" y="4016375"/>
          <p14:tracePt t="23662" x="958850" y="4067175"/>
          <p14:tracePt t="23680" x="968375" y="4130675"/>
          <p14:tracePt t="23695" x="990600" y="4197350"/>
          <p14:tracePt t="23712" x="1003300" y="4241800"/>
          <p14:tracePt t="23728" x="1031875" y="4298950"/>
          <p14:tracePt t="23729" x="1050925" y="4318000"/>
          <p14:tracePt t="23746" x="1069975" y="4362450"/>
          <p14:tracePt t="23761" x="1095375" y="4387850"/>
          <p14:tracePt t="23778" x="1127125" y="4419600"/>
          <p14:tracePt t="23779" x="1139825" y="4432300"/>
          <p14:tracePt t="23795" x="1162050" y="4457700"/>
          <p14:tracePt t="23812" x="1209675" y="4476750"/>
          <p14:tracePt t="23829" x="1273175" y="4495800"/>
          <p14:tracePt t="23845" x="1317625" y="4502150"/>
          <p14:tracePt t="23862" x="1362075" y="4502150"/>
          <p14:tracePt t="23879" x="1422400" y="4502150"/>
          <p14:tracePt t="23895" x="1466850" y="4498975"/>
          <p14:tracePt t="23912" x="1514475" y="4486275"/>
          <p14:tracePt t="23929" x="1577975" y="4467225"/>
          <p14:tracePt t="23945" x="1616075" y="4448175"/>
          <p14:tracePt t="23961" x="1654175" y="4429125"/>
          <p14:tracePt t="23978" x="1698625" y="4384675"/>
          <p14:tracePt t="23995" x="1724025" y="4359275"/>
          <p14:tracePt t="24012" x="1752600" y="4340225"/>
          <p14:tracePt t="24028" x="1790700" y="4311650"/>
          <p14:tracePt t="24044" x="1812925" y="4295775"/>
          <p14:tracePt t="24062" x="1828800" y="4283075"/>
          <p14:tracePt t="24078" x="1841500" y="4264025"/>
          <p14:tracePt t="24095" x="1860550" y="4241800"/>
          <p14:tracePt t="24112" x="1879600" y="4200525"/>
          <p14:tracePt t="24128" x="1920875" y="4127500"/>
          <p14:tracePt t="24145" x="1933575" y="4064000"/>
          <p14:tracePt t="24162" x="1939925" y="4025900"/>
          <p14:tracePt t="24178" x="1939925" y="3971925"/>
          <p14:tracePt t="24195" x="1939925" y="3943350"/>
          <p14:tracePt t="24212" x="1936750" y="3917950"/>
          <p14:tracePt t="24228" x="1911350" y="3860800"/>
          <p14:tracePt t="24245" x="1898650" y="3816350"/>
          <p14:tracePt t="24262" x="1866900" y="3752850"/>
          <p14:tracePt t="24279" x="1847850" y="3721100"/>
          <p14:tracePt t="24295" x="1825625" y="3702050"/>
          <p14:tracePt t="24312" x="1800225" y="3683000"/>
          <p14:tracePt t="24328" x="1758950" y="3667125"/>
          <p14:tracePt t="24345" x="1704975" y="3654425"/>
          <p14:tracePt t="24361" x="1660525" y="3654425"/>
          <p14:tracePt t="24378" x="1590675" y="3654425"/>
          <p14:tracePt t="24395" x="1546225" y="3654425"/>
          <p14:tracePt t="24412" x="1460500" y="3654425"/>
          <p14:tracePt t="24428" x="1400175" y="3657600"/>
          <p14:tracePt t="24445" x="1349375" y="3670300"/>
          <p14:tracePt t="24462" x="1298575" y="3689350"/>
          <p14:tracePt t="24478" x="1266825" y="3708400"/>
          <p14:tracePt t="24495" x="1244600" y="3717925"/>
          <p14:tracePt t="24512" x="1200150" y="3749675"/>
          <p14:tracePt t="24529" x="1177925" y="3775075"/>
          <p14:tracePt t="24545" x="1152525" y="3794125"/>
          <p14:tracePt t="24562" x="1120775" y="3829050"/>
          <p14:tracePt t="24578" x="1111250" y="3844925"/>
          <p14:tracePt t="24595" x="1095375" y="3870325"/>
          <p14:tracePt t="24612" x="1076325" y="3911600"/>
          <p14:tracePt t="24628" x="1063625" y="3943350"/>
          <p14:tracePt t="24646" x="1050925" y="3965575"/>
          <p14:tracePt t="24662" x="1050925" y="4006850"/>
          <p14:tracePt t="24678" x="1050925" y="4029075"/>
          <p14:tracePt t="24695" x="1050925" y="4048125"/>
          <p14:tracePt t="24712" x="1050925" y="4083050"/>
          <p14:tracePt t="24728" x="1060450" y="4105275"/>
          <p14:tracePt t="24745" x="1073150" y="4137025"/>
          <p14:tracePt t="24762" x="1095375" y="4178300"/>
          <p14:tracePt t="24778" x="1127125" y="4203700"/>
          <p14:tracePt t="24795" x="1152525" y="4229100"/>
          <p14:tracePt t="24811" x="1212850" y="4273550"/>
          <p14:tracePt t="24828" x="1260475" y="4308475"/>
          <p14:tracePt t="24845" x="1298575" y="4327525"/>
          <p14:tracePt t="24862" x="1362075" y="4352925"/>
          <p14:tracePt t="24878" x="1406525" y="4365625"/>
          <p14:tracePt t="24894" x="1438275" y="4378325"/>
          <p14:tracePt t="24912" x="1479550" y="4378325"/>
          <p14:tracePt t="24928" x="1508125" y="4378325"/>
          <p14:tracePt t="24945" x="1530350" y="4378325"/>
          <p14:tracePt t="24947" x="1539875" y="4378325"/>
          <p14:tracePt t="24962" x="1568450" y="4378325"/>
          <p14:tracePt t="24978" x="1581150" y="4371975"/>
          <p14:tracePt t="24995" x="1590675" y="4362450"/>
          <p14:tracePt t="24996" x="1593850" y="4362450"/>
          <p14:tracePt t="25011" x="1609725" y="4362450"/>
          <p14:tracePt t="25028" x="1619250" y="4356100"/>
          <p14:tracePt t="25045" x="1628775" y="4346575"/>
          <p14:tracePt t="25045" x="1635125" y="4343400"/>
          <p14:tracePt t="25061" x="1657350" y="4330700"/>
          <p14:tracePt t="25078" x="1679575" y="4314825"/>
          <p14:tracePt t="25096" x="1714500" y="4295775"/>
          <p14:tracePt t="25112" x="1730375" y="4286250"/>
          <p14:tracePt t="25128" x="1752600" y="4257675"/>
          <p14:tracePt t="25145" x="1797050" y="4219575"/>
          <p14:tracePt t="25161" x="1822450" y="4178300"/>
          <p14:tracePt t="25178" x="1854200" y="4102100"/>
          <p14:tracePt t="25196" x="1882775" y="4010025"/>
          <p14:tracePt t="25211" x="1895475" y="3965575"/>
          <p14:tracePt t="25228" x="1895475" y="3943350"/>
          <p14:tracePt t="25245" x="1895475" y="3908425"/>
          <p14:tracePt t="25262" x="1895475" y="3898900"/>
          <p14:tracePt t="25278" x="1882775" y="3889375"/>
          <p14:tracePt t="25295" x="1876425" y="3873500"/>
          <p14:tracePt t="25311" x="1873250" y="3857625"/>
          <p14:tracePt t="25344" x="1866900" y="3857625"/>
          <p14:tracePt t="25573" x="1866900" y="3854450"/>
          <p14:tracePt t="25601" x="1863725" y="3854450"/>
          <p14:tracePt t="25608" x="1857375" y="3854450"/>
          <p14:tracePt t="25615" x="1851025" y="3854450"/>
          <p14:tracePt t="25645" x="1831975" y="3863975"/>
          <p14:tracePt t="25678" x="1797050" y="4006850"/>
          <p14:tracePt t="25694" x="1755775" y="4162425"/>
          <p14:tracePt t="25712" x="1736725" y="4270375"/>
          <p14:tracePt t="25729" x="1698625" y="4406900"/>
          <p14:tracePt t="25745" x="1682750" y="4492625"/>
          <p14:tracePt t="25761" x="1676400" y="4552950"/>
          <p14:tracePt t="25779" x="1676400" y="4670425"/>
          <p14:tracePt t="25795" x="1679575" y="4765675"/>
          <p14:tracePt t="25812" x="1695450" y="4860925"/>
          <p14:tracePt t="25829" x="1730375" y="5006975"/>
          <p14:tracePt t="25845" x="1746250" y="5092700"/>
          <p14:tracePt t="25862" x="1752600" y="5165725"/>
          <p14:tracePt t="25879" x="1752600" y="5235575"/>
          <p14:tracePt t="25895" x="1752600" y="5264150"/>
          <p14:tracePt t="25912" x="1752600" y="5280025"/>
          <p14:tracePt t="25928" x="1746250" y="5295900"/>
          <p14:tracePt t="25945" x="1736725" y="5305425"/>
          <p14:tracePt t="25962" x="1720850" y="5321300"/>
          <p14:tracePt t="25979" x="1676400" y="5340350"/>
          <p14:tracePt t="25995" x="1631950" y="5353050"/>
          <p14:tracePt t="26012" x="1587500" y="5365750"/>
          <p14:tracePt t="26028" x="1504950" y="5391150"/>
          <p14:tracePt t="26045" x="1441450" y="5397500"/>
          <p14:tracePt t="26062" x="1381125" y="5397500"/>
          <p14:tracePt t="26078" x="1304925" y="5397500"/>
          <p14:tracePt t="26095" x="1276350" y="5397500"/>
          <p14:tracePt t="26112" x="1244600" y="5397500"/>
          <p14:tracePt t="26128" x="1203325" y="5391150"/>
          <p14:tracePt t="26145" x="1181100" y="5372100"/>
          <p14:tracePt t="26162" x="1158875" y="5372100"/>
          <p14:tracePt t="26178" x="1117600" y="5365750"/>
          <p14:tracePt t="26195" x="1095375" y="5365750"/>
          <p14:tracePt t="26212" x="1066800" y="5365750"/>
          <p14:tracePt t="26228" x="1057275" y="5365750"/>
          <p14:tracePt t="26245" x="1047750" y="5365750"/>
          <p14:tracePt t="26261" x="1031875" y="5365750"/>
          <p14:tracePt t="26278" x="1022350" y="5365750"/>
          <p14:tracePt t="26298" x="1022350" y="5359400"/>
          <p14:tracePt t="26312" x="1025525" y="5359400"/>
          <p14:tracePt t="26328" x="1047750" y="5349875"/>
          <p14:tracePt t="26344" x="1076325" y="5349875"/>
          <p14:tracePt t="26361" x="1120775" y="5343525"/>
          <p14:tracePt t="26362" x="1146175" y="5337175"/>
          <p14:tracePt t="26378" x="1222375" y="5321300"/>
          <p14:tracePt t="26395" x="1304925" y="5305425"/>
          <p14:tracePt t="26412" x="1425575" y="5299075"/>
          <p14:tracePt t="26428" x="1485900" y="5299075"/>
          <p14:tracePt t="26445" x="1565275" y="5299075"/>
          <p14:tracePt t="26462" x="1695450" y="5299075"/>
          <p14:tracePt t="26479" x="1746250" y="5299075"/>
          <p14:tracePt t="26495" x="1800225" y="5302250"/>
          <p14:tracePt t="26512" x="1870075" y="5314950"/>
          <p14:tracePt t="26528" x="1924050" y="5321300"/>
          <p14:tracePt t="26545" x="1968500" y="5321300"/>
          <p14:tracePt t="26561" x="2028825" y="5321300"/>
          <p14:tracePt t="26578" x="2066925" y="5321300"/>
          <p14:tracePt t="26595" x="2089150" y="5321300"/>
          <p14:tracePt t="26611" x="2108200" y="5321300"/>
          <p14:tracePt t="26628" x="2124075" y="5321300"/>
          <p14:tracePt t="26645" x="2133600" y="5327650"/>
          <p14:tracePt t="26661" x="2136775" y="5327650"/>
          <p14:tracePt t="26739" x="2130425" y="5327650"/>
          <p14:tracePt t="26746" x="2127250" y="5327650"/>
          <p14:tracePt t="26754" x="2120900" y="5327650"/>
          <p14:tracePt t="26761" x="2111375" y="5327650"/>
          <p14:tracePt t="26778" x="2089150" y="5327650"/>
          <p14:tracePt t="26794" x="2044700" y="5327650"/>
          <p14:tracePt t="26811" x="1984375" y="5327650"/>
          <p14:tracePt t="26828" x="1946275" y="5324475"/>
          <p14:tracePt t="26845" x="1908175" y="5324475"/>
          <p14:tracePt t="26846" x="1892300" y="5318125"/>
          <p14:tracePt t="26862" x="1838325" y="5318125"/>
          <p14:tracePt t="26878" x="1797050" y="5318125"/>
          <p14:tracePt t="26894" x="1752600" y="5318125"/>
          <p14:tracePt t="26911" x="1704975" y="5318125"/>
          <p14:tracePt t="26928" x="1676400" y="5318125"/>
          <p14:tracePt t="26946" x="1635125" y="5318125"/>
          <p14:tracePt t="26961" x="1612900" y="5318125"/>
          <p14:tracePt t="26978" x="1597025" y="5318125"/>
          <p14:tracePt t="26995" x="1571625" y="5318125"/>
          <p14:tracePt t="27012" x="1555750" y="5318125"/>
          <p14:tracePt t="27028" x="1546225" y="5318125"/>
          <p14:tracePt t="27045" x="1520825" y="5318125"/>
          <p14:tracePt t="27061" x="1511300" y="5318125"/>
          <p14:tracePt t="27079" x="1501775" y="5318125"/>
          <p14:tracePt t="27095" x="1479550" y="5318125"/>
          <p14:tracePt t="27111" x="1470025" y="5318125"/>
          <p14:tracePt t="27128" x="1460500" y="5318125"/>
          <p14:tracePt t="27145" x="1450975" y="5318125"/>
          <p14:tracePt t="27237" x="1454150" y="5318125"/>
          <p14:tracePt t="27245" x="1457325" y="5318125"/>
          <p14:tracePt t="27252" x="1463675" y="5318125"/>
          <p14:tracePt t="27261" x="1466850" y="5318125"/>
          <p14:tracePt t="27278" x="1476375" y="5318125"/>
          <p14:tracePt t="27295" x="1498600" y="5302250"/>
          <p14:tracePt t="27311" x="1514475" y="5295900"/>
          <p14:tracePt t="27328" x="1524000" y="5292725"/>
          <p14:tracePt t="27344" x="1555750" y="5286375"/>
          <p14:tracePt t="27361" x="1577975" y="5280025"/>
          <p14:tracePt t="27378" x="1609725" y="5276850"/>
          <p14:tracePt t="27395" x="1673225" y="5264150"/>
          <p14:tracePt t="27411" x="1708150" y="5264150"/>
          <p14:tracePt t="27428" x="1746250" y="5264150"/>
          <p14:tracePt t="27444" x="1787525" y="5251450"/>
          <p14:tracePt t="27461" x="1809750" y="5251450"/>
          <p14:tracePt t="27479" x="1819275" y="5251450"/>
          <p14:tracePt t="27480" x="1822450" y="5251450"/>
          <p14:tracePt t="27496" x="1838325" y="5251450"/>
          <p14:tracePt t="27835" x="1825625" y="5257800"/>
          <p14:tracePt t="27842" x="1812925" y="5270500"/>
          <p14:tracePt t="27849" x="1800225" y="5289550"/>
          <p14:tracePt t="27861" x="1781175" y="5302250"/>
          <p14:tracePt t="27878" x="1736725" y="5346700"/>
          <p14:tracePt t="27895" x="1704975" y="5372100"/>
          <p14:tracePt t="27928" x="1635125" y="5441950"/>
          <p14:tracePt t="27961" x="1581150" y="5476875"/>
          <p14:tracePt t="27978" x="1565275" y="5492750"/>
          <p14:tracePt t="27995" x="1555750" y="5502275"/>
          <p14:tracePt t="28012" x="1539875" y="5502275"/>
          <p14:tracePt t="28028" x="1530350" y="5505450"/>
          <p14:tracePt t="28045" x="1527175" y="5505450"/>
          <p14:tracePt t="28248" x="1539875" y="5511800"/>
          <p14:tracePt t="28255" x="1568450" y="5524500"/>
          <p14:tracePt t="28262" x="1587500" y="5546725"/>
          <p14:tracePt t="28278" x="1635125" y="5572125"/>
          <p14:tracePt t="28295" x="1670050" y="5578475"/>
          <p14:tracePt t="28328" x="1727200" y="5578475"/>
          <p14:tracePt t="28362" x="1752600" y="5578475"/>
          <p14:tracePt t="28440" x="1749425" y="5578475"/>
          <p14:tracePt t="28447" x="1739900" y="5578475"/>
          <p14:tracePt t="28461" x="1736725" y="5578475"/>
          <p14:tracePt t="30007" x="1831975" y="5559425"/>
          <p14:tracePt t="30014" x="1936750" y="5530850"/>
          <p14:tracePt t="30029" x="2279650" y="5435600"/>
          <p14:tracePt t="30045" x="2628900" y="5340350"/>
          <p14:tracePt t="30066" x="3063875" y="5241925"/>
          <p14:tracePt t="30085" x="3317875" y="5216525"/>
          <p14:tracePt t="30112" x="3514725" y="5219700"/>
          <p14:tracePt t="30145" x="3590925" y="5248275"/>
          <p14:tracePt t="30162" x="3587750" y="5283200"/>
          <p14:tracePt t="30177" x="3552825" y="5324475"/>
          <p14:tracePt t="30194" x="3492500" y="5368925"/>
          <p14:tracePt t="30211" x="3368675" y="5429250"/>
          <p14:tracePt t="30212" x="3308350" y="5454650"/>
          <p14:tracePt t="30228" x="3187700" y="5489575"/>
          <p14:tracePt t="30244" x="3101975" y="5505450"/>
          <p14:tracePt t="30262" x="3035300" y="5505450"/>
          <p14:tracePt t="30278" x="3009900" y="5502275"/>
          <p14:tracePt t="30294" x="3003550" y="5457825"/>
          <p14:tracePt t="30312" x="3063875" y="5260975"/>
          <p14:tracePt t="30332" x="3184525" y="5102225"/>
          <p14:tracePt t="30345" x="3384550" y="4813300"/>
          <p14:tracePt t="30364" x="3813175" y="4371975"/>
          <p14:tracePt t="30380" x="4095750" y="4098925"/>
          <p14:tracePt t="30397" x="4441825" y="3835400"/>
          <p14:tracePt t="30414" x="4591050" y="3733800"/>
          <p14:tracePt t="30429" x="4714875" y="3663950"/>
          <p14:tracePt t="30444" x="4816475" y="3613150"/>
          <p14:tracePt t="30461" x="4927600" y="3581400"/>
          <p14:tracePt t="30477" x="4965700" y="3571875"/>
          <p14:tracePt t="30494" x="4994275" y="3571875"/>
          <p14:tracePt t="30512" x="5016500" y="3571875"/>
          <p14:tracePt t="30528" x="5026025" y="3571875"/>
          <p14:tracePt t="30611" x="5035550" y="3571875"/>
          <p14:tracePt t="30625" x="5041900" y="3571875"/>
          <p14:tracePt t="30632" x="5045075" y="3578225"/>
          <p14:tracePt t="30644" x="5051425" y="3581400"/>
          <p14:tracePt t="30889" x="5016500" y="3587750"/>
          <p14:tracePt t="30895" x="4956175" y="3597275"/>
          <p14:tracePt t="30903" x="4921250" y="3597275"/>
          <p14:tracePt t="30911" x="4873625" y="3597275"/>
          <p14:tracePt t="30927" x="4787900" y="3584575"/>
          <p14:tracePt t="30944" x="4711700" y="3562350"/>
          <p14:tracePt t="30945" x="4692650" y="3549650"/>
          <p14:tracePt t="30961" x="4648200" y="3524250"/>
          <p14:tracePt t="30978" x="4606925" y="3482975"/>
          <p14:tracePt t="30995" x="4578350" y="3441700"/>
          <p14:tracePt t="31011" x="4565650" y="3429000"/>
          <p14:tracePt t="31027" x="4552950" y="3419475"/>
          <p14:tracePt t="31045" x="4546600" y="3406775"/>
          <p14:tracePt t="31061" x="4549775" y="3384550"/>
          <p14:tracePt t="31078" x="4568825" y="3359150"/>
          <p14:tracePt t="31095" x="4613275" y="3298825"/>
          <p14:tracePt t="31111" x="4660900" y="3260725"/>
          <p14:tracePt t="31127" x="4702175" y="3232150"/>
          <p14:tracePt t="31144" x="4730750" y="3209925"/>
          <p14:tracePt t="31161" x="4740275" y="3194050"/>
          <p14:tracePt t="31177" x="4749800" y="3190875"/>
          <p14:tracePt t="31209" x="4749800" y="3184525"/>
          <p14:tracePt t="31216" x="4749800" y="3178175"/>
          <p14:tracePt t="31227" x="4749800" y="3175000"/>
          <p14:tracePt t="31245" x="4749800" y="3159125"/>
          <p14:tracePt t="31261" x="4737100" y="3136900"/>
          <p14:tracePt t="31278" x="4724400" y="3114675"/>
          <p14:tracePt t="31294" x="4711700" y="3057525"/>
          <p14:tracePt t="31311" x="4699000" y="3003550"/>
          <p14:tracePt t="31328" x="4679950" y="2959100"/>
          <p14:tracePt t="31344" x="4641850" y="2914650"/>
          <p14:tracePt t="31361" x="4610100" y="2882900"/>
          <p14:tracePt t="31377" x="4584700" y="2857500"/>
          <p14:tracePt t="31394" x="4543425" y="2832100"/>
          <p14:tracePt t="31411" x="4518025" y="2822575"/>
          <p14:tracePt t="31427" x="4489450" y="2809875"/>
          <p14:tracePt t="31444" x="4473575" y="2803525"/>
          <p14:tracePt t="31461" x="4464050" y="2803525"/>
          <p14:tracePt t="31477" x="4454525" y="2803525"/>
          <p14:tracePt t="31494" x="4448175" y="2803525"/>
          <p14:tracePt t="31515" x="4448175" y="2806700"/>
          <p14:tracePt t="31527" x="4448175" y="2809875"/>
          <p14:tracePt t="31544" x="4448175" y="2825750"/>
          <p14:tracePt t="31561" x="4448175" y="2854325"/>
          <p14:tracePt t="31577" x="4448175" y="2876550"/>
          <p14:tracePt t="31594" x="4448175" y="2914650"/>
          <p14:tracePt t="31611" x="4448175" y="2936875"/>
          <p14:tracePt t="31627" x="4448175" y="2959100"/>
          <p14:tracePt t="31628" x="4448175" y="2965450"/>
          <p14:tracePt t="31644" x="4448175" y="2974975"/>
          <p14:tracePt t="31661" x="4448175" y="2984500"/>
          <p14:tracePt t="31679" x="4448175" y="3003550"/>
          <p14:tracePt t="31695" x="4448175" y="3013075"/>
          <p14:tracePt t="31711" x="4448175" y="3022600"/>
          <p14:tracePt t="31728" x="4448175" y="3028950"/>
          <p14:tracePt t="31984" x="4464050" y="3028950"/>
          <p14:tracePt t="31991" x="4489450" y="3028950"/>
          <p14:tracePt t="31998" x="4508500" y="3035300"/>
          <p14:tracePt t="32011" x="4527550" y="3041650"/>
          <p14:tracePt t="32028" x="4568825" y="3063875"/>
          <p14:tracePt t="32044" x="4584700" y="3076575"/>
          <p14:tracePt t="32061" x="4606925" y="3086100"/>
          <p14:tracePt t="32077" x="4622800" y="3101975"/>
          <p14:tracePt t="32094" x="4632325" y="3117850"/>
          <p14:tracePt t="32111" x="4632325" y="3127375"/>
          <p14:tracePt t="32127" x="4632325" y="3136900"/>
          <p14:tracePt t="32144" x="4629150" y="3136900"/>
          <p14:tracePt t="32161" x="4619625" y="3136900"/>
          <p14:tracePt t="32162" x="4616450" y="3133725"/>
          <p14:tracePt t="32177" x="4606925" y="3124200"/>
          <p14:tracePt t="32194" x="4587875" y="3086100"/>
          <p14:tracePt t="32211" x="4581525" y="3035300"/>
          <p14:tracePt t="32212" x="4581525" y="3000375"/>
          <p14:tracePt t="32227" x="4581525" y="2895600"/>
          <p14:tracePt t="32244" x="4581525" y="2800350"/>
          <p14:tracePt t="32261" x="4581525" y="2730500"/>
          <p14:tracePt t="32277" x="4575175" y="2695575"/>
          <p14:tracePt t="32294" x="4568825" y="2663825"/>
          <p14:tracePt t="32311" x="4552950" y="2628900"/>
          <p14:tracePt t="32327" x="4533900" y="2606675"/>
          <p14:tracePt t="32344" x="4524375" y="2593975"/>
          <p14:tracePt t="32362" x="4489450" y="2578100"/>
          <p14:tracePt t="32377" x="4467225" y="2559050"/>
          <p14:tracePt t="32394" x="4445000" y="2559050"/>
          <p14:tracePt t="32411" x="4403725" y="2559050"/>
          <p14:tracePt t="32427" x="4381500" y="2559050"/>
          <p14:tracePt t="32444" x="4352925" y="2559050"/>
          <p14:tracePt t="32462" x="4318000" y="2574925"/>
          <p14:tracePt t="32477" x="4295775" y="2587625"/>
          <p14:tracePt t="32494" x="4286250" y="2590800"/>
          <p14:tracePt t="32511" x="4270375" y="2600325"/>
          <p14:tracePt t="32527" x="4260850" y="2606675"/>
          <p14:tracePt t="32544" x="4244975" y="2622550"/>
          <p14:tracePt t="32561" x="4229100" y="2638425"/>
          <p14:tracePt t="32578" x="4219575" y="2647950"/>
          <p14:tracePt t="32594" x="4210050" y="2657475"/>
          <p14:tracePt t="32611" x="4168775" y="2698750"/>
          <p14:tracePt t="32627" x="4133850" y="2746375"/>
          <p14:tracePt t="32645" x="4114800" y="2784475"/>
          <p14:tracePt t="32661" x="4095750" y="2832100"/>
          <p14:tracePt t="32677" x="4083050" y="2863850"/>
          <p14:tracePt t="32694" x="4067175" y="2889250"/>
          <p14:tracePt t="32710" x="4060825" y="2930525"/>
          <p14:tracePt t="32727" x="4060825" y="2959100"/>
          <p14:tracePt t="32744" x="4060825" y="3003550"/>
          <p14:tracePt t="32761" x="4060825" y="3070225"/>
          <p14:tracePt t="32777" x="4060825" y="3114675"/>
          <p14:tracePt t="32794" x="4060825" y="3152775"/>
          <p14:tracePt t="32795" x="4060825" y="3162300"/>
          <p14:tracePt t="32811" x="4054475" y="3194050"/>
          <p14:tracePt t="32827" x="4054475" y="3222625"/>
          <p14:tracePt t="32845" x="4054475" y="3276600"/>
          <p14:tracePt t="32861" x="4054475" y="3321050"/>
          <p14:tracePt t="32877" x="4054475" y="3365500"/>
          <p14:tracePt t="32894" x="4054475" y="3435350"/>
          <p14:tracePt t="32911" x="4054475" y="3470275"/>
          <p14:tracePt t="32927" x="4064000" y="3508375"/>
          <p14:tracePt t="32945" x="4089400" y="3559175"/>
          <p14:tracePt t="32961" x="4102100" y="3590925"/>
          <p14:tracePt t="32977" x="4127500" y="3629025"/>
          <p14:tracePt t="32995" x="4200525" y="3676650"/>
          <p14:tracePt t="33010" x="4267200" y="3698875"/>
          <p14:tracePt t="33027" x="4340225" y="3708400"/>
          <p14:tracePt t="33045" x="4460875" y="3695700"/>
          <p14:tracePt t="33060" x="4498975" y="3683000"/>
          <p14:tracePt t="33077" x="4521200" y="3683000"/>
          <p14:tracePt t="33094" x="4530725" y="3683000"/>
          <p14:tracePt t="33144" x="4524375" y="3683000"/>
          <p14:tracePt t="33151" x="4521200" y="3683000"/>
          <p14:tracePt t="33379" x="4505325" y="3644900"/>
          <p14:tracePt t="33386" x="4505325" y="3584575"/>
          <p14:tracePt t="33394" x="4498975" y="3536950"/>
          <p14:tracePt t="33411" x="4489450" y="3444875"/>
          <p14:tracePt t="33445" x="4483100" y="3187700"/>
          <p14:tracePt t="33477" x="4483100" y="3035300"/>
          <p14:tracePt t="33494" x="4483100" y="2978150"/>
          <p14:tracePt t="33511" x="4483100" y="2968625"/>
          <p14:tracePt t="33527" x="4483100" y="2959100"/>
          <p14:tracePt t="33544" x="4483100" y="2955925"/>
          <p14:tracePt t="33735" x="4470400" y="2936875"/>
          <p14:tracePt t="33742" x="4441825" y="2908300"/>
          <p14:tracePt t="33749" x="4422775" y="2889250"/>
          <p14:tracePt t="33761" x="4371975" y="2854325"/>
          <p14:tracePt t="33777" x="4191000" y="2711450"/>
          <p14:tracePt t="33794" x="4000500" y="2616200"/>
          <p14:tracePt t="33811" x="3790950" y="2530475"/>
          <p14:tracePt t="33829" x="3486150" y="2444750"/>
          <p14:tracePt t="33845" x="3279775" y="2416175"/>
          <p14:tracePt t="33861" x="3063875" y="2397125"/>
          <p14:tracePt t="33877" x="2765425" y="2397125"/>
          <p14:tracePt t="33894" x="2562225" y="2413000"/>
          <p14:tracePt t="33913" x="2305050" y="2451100"/>
          <p14:tracePt t="33927" x="2209800" y="2473325"/>
          <p14:tracePt t="33944" x="2133600" y="2489200"/>
          <p14:tracePt t="33961" x="2095500" y="2501900"/>
          <p14:tracePt t="33977" x="2070100" y="2508250"/>
          <p14:tracePt t="33994" x="2057400" y="2508250"/>
          <p14:tracePt t="34011" x="2044700" y="2508250"/>
          <p14:tracePt t="34028" x="2028825" y="2511425"/>
          <p14:tracePt t="34044" x="2019300" y="2511425"/>
          <p14:tracePt t="34061" x="2012950" y="2517775"/>
          <p14:tracePt t="34062" x="2009775" y="2517775"/>
          <p14:tracePt t="34078" x="2003425" y="2517775"/>
          <p14:tracePt t="34094" x="1993900" y="2517775"/>
          <p14:tracePt t="34134" x="1993900" y="2520950"/>
          <p14:tracePt t="34141" x="2003425" y="2533650"/>
          <p14:tracePt t="34148" x="2006600" y="2536825"/>
          <p14:tracePt t="34162" x="2041525" y="2549525"/>
          <p14:tracePt t="34177" x="2127250" y="2571750"/>
          <p14:tracePt t="34195" x="2292350" y="2619375"/>
          <p14:tracePt t="34211" x="2574925" y="2711450"/>
          <p14:tracePt t="34228" x="2857500" y="2774950"/>
          <p14:tracePt t="34245" x="3149600" y="2828925"/>
          <p14:tracePt t="34262" x="3632200" y="2898775"/>
          <p14:tracePt t="34278" x="3908425" y="2927350"/>
          <p14:tracePt t="34295" x="4102100" y="2946400"/>
          <p14:tracePt t="34311" x="4298950" y="2955925"/>
          <p14:tracePt t="34327" x="4371975" y="2965450"/>
          <p14:tracePt t="34344" x="4410075" y="2965450"/>
          <p14:tracePt t="34361" x="4425950" y="2965450"/>
          <p14:tracePt t="34377" x="4429125" y="2965450"/>
          <p14:tracePt t="34412" x="4429125" y="2962275"/>
          <p14:tracePt t="34418" x="4429125" y="2952750"/>
          <p14:tracePt t="34427" x="4435475" y="2927350"/>
          <p14:tracePt t="34444" x="4448175" y="2879725"/>
          <p14:tracePt t="34460" x="4476750" y="2768600"/>
          <p14:tracePt t="34477" x="4476750" y="2714625"/>
          <p14:tracePt t="34494" x="4476750" y="2679700"/>
          <p14:tracePt t="34510" x="4476750" y="2632075"/>
          <p14:tracePt t="34527" x="4464050" y="2613025"/>
          <p14:tracePt t="34544" x="4457700" y="2590800"/>
          <p14:tracePt t="34560" x="4454525" y="2574925"/>
          <p14:tracePt t="34577" x="4454525" y="2565400"/>
          <p14:tracePt t="34594" x="4448175" y="2555875"/>
          <p14:tracePt t="34617" x="4445000" y="2555875"/>
          <p14:tracePt t="34627" x="4445000" y="2546350"/>
          <p14:tracePt t="34644" x="4435475" y="2546350"/>
          <p14:tracePt t="34661" x="4413250" y="2546350"/>
          <p14:tracePt t="34678" x="4403725" y="2546350"/>
          <p14:tracePt t="34694" x="4384675" y="2546350"/>
          <p14:tracePt t="34711" x="4333875" y="2562225"/>
          <p14:tracePt t="34727" x="4311650" y="2574925"/>
          <p14:tracePt t="34744" x="4279900" y="2587625"/>
          <p14:tracePt t="34745" x="4267200" y="2590800"/>
          <p14:tracePt t="34761" x="4238625" y="2603500"/>
          <p14:tracePt t="34777" x="4225925" y="2619375"/>
          <p14:tracePt t="34794" x="4216400" y="2644775"/>
          <p14:tracePt t="34795" x="4210050" y="2654300"/>
          <p14:tracePt t="34811" x="4191000" y="2701925"/>
          <p14:tracePt t="34827" x="4171950" y="2755900"/>
          <p14:tracePt t="34844" x="4152900" y="2825750"/>
          <p14:tracePt t="34861" x="4146550" y="2870200"/>
          <p14:tracePt t="34878" x="4146550" y="2901950"/>
          <p14:tracePt t="34894" x="4146550" y="2943225"/>
          <p14:tracePt t="34895" x="4146550" y="2955925"/>
          <p14:tracePt t="34911" x="4146550" y="3000375"/>
          <p14:tracePt t="34927" x="4146550" y="3035300"/>
          <p14:tracePt t="34944" x="4146550" y="3092450"/>
          <p14:tracePt t="34960" x="4146550" y="3133725"/>
          <p14:tracePt t="34977" x="4146550" y="3155950"/>
          <p14:tracePt t="34995" x="4152900" y="3197225"/>
          <p14:tracePt t="35010" x="4165600" y="3222625"/>
          <p14:tracePt t="35027" x="4184650" y="3260725"/>
          <p14:tracePt t="35044" x="4197350" y="3308350"/>
          <p14:tracePt t="35060" x="4210050" y="3346450"/>
          <p14:tracePt t="35077" x="4222750" y="3390900"/>
          <p14:tracePt t="35094" x="4248150" y="3448050"/>
          <p14:tracePt t="35110" x="4257675" y="3473450"/>
          <p14:tracePt t="35128" x="4270375" y="3502025"/>
          <p14:tracePt t="35144" x="4289425" y="3546475"/>
          <p14:tracePt t="35161" x="4321175" y="3584575"/>
          <p14:tracePt t="35177" x="4349750" y="3629025"/>
          <p14:tracePt t="35194" x="4403725" y="3692525"/>
          <p14:tracePt t="35211" x="4451350" y="3727450"/>
          <p14:tracePt t="35227" x="4489450" y="3759200"/>
          <p14:tracePt t="35244" x="4549775" y="3797300"/>
          <p14:tracePt t="35261" x="4594225" y="3816350"/>
          <p14:tracePt t="35277" x="4638675" y="3829050"/>
          <p14:tracePt t="35294" x="4695825" y="3835400"/>
          <p14:tracePt t="35311" x="4730750" y="3835400"/>
          <p14:tracePt t="35327" x="4768850" y="3829050"/>
          <p14:tracePt t="35344" x="4806950" y="3803650"/>
          <p14:tracePt t="35360" x="4835525" y="3790950"/>
          <p14:tracePt t="35377" x="4860925" y="3771900"/>
          <p14:tracePt t="35394" x="4905375" y="3730625"/>
          <p14:tracePt t="35411" x="4927600" y="3711575"/>
          <p14:tracePt t="35427" x="4968875" y="3679825"/>
          <p14:tracePt t="35444" x="5035550" y="3622675"/>
          <p14:tracePt t="35460" x="5083175" y="3552825"/>
          <p14:tracePt t="35477" x="5137150" y="3482975"/>
          <p14:tracePt t="35478" x="5159375" y="3454400"/>
          <p14:tracePt t="35494" x="5207000" y="3384550"/>
          <p14:tracePt t="35511" x="5232400" y="3343275"/>
          <p14:tracePt t="35529" x="5273675" y="3260725"/>
          <p14:tracePt t="35544" x="5289550" y="3165475"/>
          <p14:tracePt t="35561" x="5324475" y="3067050"/>
          <p14:tracePt t="35578" x="5343525" y="2965450"/>
          <p14:tracePt t="35594" x="5359400" y="2892425"/>
          <p14:tracePt t="35611" x="5368925" y="2809875"/>
          <p14:tracePt t="35627" x="5368925" y="2670175"/>
          <p14:tracePt t="35644" x="5368925" y="2609850"/>
          <p14:tracePt t="35661" x="5368925" y="2565400"/>
          <p14:tracePt t="35677" x="5359400" y="2501900"/>
          <p14:tracePt t="35694" x="5346700" y="2470150"/>
          <p14:tracePt t="35711" x="5340350" y="2441575"/>
          <p14:tracePt t="35727" x="5314950" y="2406650"/>
          <p14:tracePt t="35743" x="5311775" y="2397125"/>
          <p14:tracePt t="35761" x="5305425" y="2381250"/>
          <p14:tracePt t="35777" x="5302250" y="2365375"/>
          <p14:tracePt t="35855" x="5302250" y="2362200"/>
          <p14:tracePt t="35928" x="5302250" y="2368550"/>
          <p14:tracePt t="35935" x="5302250" y="2371725"/>
          <p14:tracePt t="35944" x="5302250" y="2378075"/>
          <p14:tracePt t="35962" x="5302250" y="2416175"/>
          <p14:tracePt t="35977" x="5302250" y="2451100"/>
          <p14:tracePt t="35994" x="5305425" y="2520950"/>
          <p14:tracePt t="36011" x="5321300" y="2606675"/>
          <p14:tracePt t="36027" x="5349875" y="2720975"/>
          <p14:tracePt t="36044" x="5359400" y="2784475"/>
          <p14:tracePt t="36060" x="5375275" y="2876550"/>
          <p14:tracePt t="36077" x="5381625" y="3051175"/>
          <p14:tracePt t="36094" x="5381625" y="3130550"/>
          <p14:tracePt t="36111" x="5381625" y="3238500"/>
          <p14:tracePt t="36127" x="5372100" y="3302000"/>
          <p14:tracePt t="36144" x="5365750" y="3362325"/>
          <p14:tracePt t="36160" x="5353050" y="3400425"/>
          <p14:tracePt t="36161" x="5346700" y="3419475"/>
          <p14:tracePt t="36177" x="5327650" y="3441700"/>
          <p14:tracePt t="36194" x="5318125" y="3460750"/>
          <p14:tracePt t="36211" x="5318125" y="3473450"/>
          <p14:tracePt t="36227" x="5318125" y="3482975"/>
          <p14:tracePt t="36244" x="5318125" y="3492500"/>
          <p14:tracePt t="36325" x="5318125" y="3498850"/>
          <p14:tracePt t="36610" x="5295900" y="3568700"/>
          <p14:tracePt t="36617" x="5267325" y="3673475"/>
          <p14:tracePt t="36627" x="5229225" y="3768725"/>
          <p14:tracePt t="36648" x="5133975" y="4073525"/>
          <p14:tracePt t="36661" x="5086350" y="4260850"/>
          <p14:tracePt t="36682" x="5041900" y="4486275"/>
          <p14:tracePt t="36694" x="5032375" y="4556125"/>
          <p14:tracePt t="36727" x="5026025" y="4810125"/>
          <p14:tracePt t="36760" x="5026025" y="5006975"/>
          <p14:tracePt t="36777" x="5026025" y="5067300"/>
          <p14:tracePt t="36794" x="5003800" y="5149850"/>
          <p14:tracePt t="36810" x="4991100" y="5187950"/>
          <p14:tracePt t="36827" x="4972050" y="5213350"/>
          <p14:tracePt t="36844" x="4956175" y="5254625"/>
          <p14:tracePt t="36860" x="4946650" y="5264150"/>
          <p14:tracePt t="36877" x="4930775" y="5273675"/>
          <p14:tracePt t="36895" x="4892675" y="5305425"/>
          <p14:tracePt t="36911" x="4870450" y="5330825"/>
          <p14:tracePt t="36927" x="4835525" y="5368925"/>
          <p14:tracePt t="36944" x="4791075" y="5413375"/>
          <p14:tracePt t="36960" x="4765675" y="5461000"/>
          <p14:tracePt t="36977" x="4746625" y="5486400"/>
          <p14:tracePt t="36994" x="4724400" y="5527675"/>
          <p14:tracePt t="37010" x="4711700" y="5559425"/>
          <p14:tracePt t="37027" x="4705350" y="5581650"/>
          <p14:tracePt t="37044" x="4705350" y="5613400"/>
          <p14:tracePt t="37060" x="4708525" y="5635625"/>
          <p14:tracePt t="37077" x="4718050" y="5661025"/>
          <p14:tracePt t="37094" x="4768850" y="5699125"/>
          <p14:tracePt t="37110" x="4800600" y="5711825"/>
          <p14:tracePt t="37127" x="4832350" y="5721350"/>
          <p14:tracePt t="37144" x="4892675" y="5721350"/>
          <p14:tracePt t="37160" x="4937125" y="5721350"/>
          <p14:tracePt t="37177" x="4975225" y="5721350"/>
          <p14:tracePt t="37194" x="5038725" y="5699125"/>
          <p14:tracePt t="37210" x="5083175" y="5686425"/>
          <p14:tracePt t="37227" x="5121275" y="5680075"/>
          <p14:tracePt t="37244" x="5156200" y="5664200"/>
          <p14:tracePt t="37260" x="5178425" y="5657850"/>
          <p14:tracePt t="37277" x="5187950" y="5657850"/>
          <p14:tracePt t="37294" x="5203825" y="5657850"/>
          <p14:tracePt t="37310" x="5203825" y="5654675"/>
          <p14:tracePt t="37327" x="5203825" y="5648325"/>
          <p14:tracePt t="37344" x="5203825" y="5645150"/>
          <p14:tracePt t="37364" x="5200650" y="5645150"/>
          <p14:tracePt t="37377" x="5197475" y="5645150"/>
          <p14:tracePt t="37394" x="5181600" y="5638800"/>
          <p14:tracePt t="37410" x="5165725" y="5638800"/>
          <p14:tracePt t="37427" x="5149850" y="5629275"/>
          <p14:tracePt t="37443" x="5121275" y="5610225"/>
          <p14:tracePt t="37460" x="5092700" y="5597525"/>
          <p14:tracePt t="37477" x="5076825" y="5594350"/>
          <p14:tracePt t="37477" x="5070475" y="5594350"/>
          <p14:tracePt t="37494" x="5051425" y="5588000"/>
          <p14:tracePt t="37510" x="5038725" y="5588000"/>
          <p14:tracePt t="37527" x="5026025" y="5588000"/>
          <p14:tracePt t="37543" x="5016500" y="5588000"/>
          <p14:tracePt t="37561" x="5000625" y="5588000"/>
          <p14:tracePt t="37577" x="4991100" y="5588000"/>
          <p14:tracePt t="37620" x="4997450" y="5581650"/>
          <p14:tracePt t="37627" x="5003800" y="5578475"/>
          <p14:tracePt t="37635" x="5019675" y="5572125"/>
          <p14:tracePt t="37643" x="5029200" y="5572125"/>
          <p14:tracePt t="37660" x="5051425" y="5565775"/>
          <p14:tracePt t="37677" x="5073650" y="5565775"/>
          <p14:tracePt t="37694" x="5083175" y="5565775"/>
          <p14:tracePt t="37798" x="5086350" y="5565775"/>
          <p14:tracePt t="37805" x="5092700" y="5565775"/>
          <p14:tracePt t="37812" x="5095875" y="5565775"/>
          <p14:tracePt t="37827" x="5118100" y="5565775"/>
          <p14:tracePt t="37844" x="5149850" y="5553075"/>
          <p14:tracePt t="37860" x="5200650" y="5546725"/>
          <p14:tracePt t="37877" x="5334000" y="5534025"/>
          <p14:tracePt t="37894" x="5451475" y="5524500"/>
          <p14:tracePt t="37910" x="5568950" y="5518150"/>
          <p14:tracePt t="37927" x="5753100" y="5508625"/>
          <p14:tracePt t="37944" x="5870575" y="5499100"/>
          <p14:tracePt t="37960" x="5962650" y="5499100"/>
          <p14:tracePt t="37977" x="6080125" y="5492750"/>
          <p14:tracePt t="37994" x="6140450" y="5492750"/>
          <p14:tracePt t="38010" x="6169025" y="5492750"/>
          <p14:tracePt t="38011" x="6175375" y="5492750"/>
          <p14:tracePt t="38028" x="6191250" y="5492750"/>
          <p14:tracePt t="38044" x="6200775" y="5492750"/>
          <p14:tracePt t="38075" x="6197600" y="5492750"/>
          <p14:tracePt t="38082" x="6194425" y="5492750"/>
          <p14:tracePt t="38094" x="6188075" y="5492750"/>
          <p14:tracePt t="38111" x="6169025" y="5492750"/>
          <p14:tracePt t="38127" x="6159500" y="5492750"/>
          <p14:tracePt t="38144" x="6149975" y="5492750"/>
          <p14:tracePt t="38161" x="6118225" y="5492750"/>
          <p14:tracePt t="38177" x="6086475" y="5492750"/>
          <p14:tracePt t="38194" x="6032500" y="5476875"/>
          <p14:tracePt t="38211" x="5949950" y="5454650"/>
          <p14:tracePt t="38227" x="5905500" y="5441950"/>
          <p14:tracePt t="38244" x="5883275" y="5435600"/>
          <p14:tracePt t="38261" x="5854700" y="5435600"/>
          <p14:tracePt t="38277" x="5845175" y="5435600"/>
          <p14:tracePt t="38293" x="5835650" y="5432425"/>
          <p14:tracePt t="38310" x="5835650" y="5413375"/>
          <p14:tracePt t="38327" x="5848350" y="5400675"/>
          <p14:tracePt t="38344" x="5886450" y="5387975"/>
          <p14:tracePt t="38361" x="5956300" y="5368925"/>
          <p14:tracePt t="38377" x="5994400" y="5368925"/>
          <p14:tracePt t="38394" x="6038850" y="5368925"/>
          <p14:tracePt t="38411" x="6092825" y="5368925"/>
          <p14:tracePt t="38427" x="6115050" y="5368925"/>
          <p14:tracePt t="38444" x="6143625" y="5368925"/>
          <p14:tracePt t="38446" x="6149975" y="5368925"/>
          <p14:tracePt t="38461" x="6159500" y="5368925"/>
          <p14:tracePt t="38477" x="6162675" y="5368925"/>
          <p14:tracePt t="38674" x="6156325" y="5368925"/>
          <p14:tracePt t="38681" x="6146800" y="5368925"/>
          <p14:tracePt t="38694" x="6127750" y="5368925"/>
          <p14:tracePt t="38711" x="6080125" y="5368925"/>
          <p14:tracePt t="38728" x="6051550" y="5368925"/>
          <p14:tracePt t="38745" x="6010275" y="5368925"/>
          <p14:tracePt t="38761" x="5994400" y="5368925"/>
          <p14:tracePt t="38777" x="5984875" y="5368925"/>
          <p14:tracePt t="38794" x="5969000" y="5368925"/>
          <p14:tracePt t="38810" x="5953125" y="5368925"/>
          <p14:tracePt t="38827" x="5943600" y="5368925"/>
          <p14:tracePt t="38844" x="5940425" y="5368925"/>
          <p14:tracePt t="40097" x="5934075" y="5292725"/>
          <p14:tracePt t="40104" x="5924550" y="5200650"/>
          <p14:tracePt t="40111" x="5924550" y="5140325"/>
          <p14:tracePt t="40127" x="5927725" y="5035550"/>
          <p14:tracePt t="40143" x="5953125" y="4927600"/>
          <p14:tracePt t="40161" x="6057900" y="4762500"/>
          <p14:tracePt t="40193" x="6445250" y="4527550"/>
          <p14:tracePt t="40227" x="7051675" y="4270375"/>
          <p14:tracePt t="40245" x="7226300" y="4216400"/>
          <p14:tracePt t="40265" x="7486650" y="4130675"/>
          <p14:tracePt t="40277" x="7604125" y="4105275"/>
          <p14:tracePt t="40293" x="7702550" y="4079875"/>
          <p14:tracePt t="40310" x="7813675" y="4057650"/>
          <p14:tracePt t="40327" x="7858125" y="4057650"/>
          <p14:tracePt t="40344" x="7874000" y="4057650"/>
          <p14:tracePt t="40360" x="7883525" y="4057650"/>
          <p14:tracePt t="40376" x="7883525" y="4054475"/>
          <p14:tracePt t="40393" x="7883525" y="4044950"/>
          <p14:tracePt t="40411" x="7867650" y="4022725"/>
          <p14:tracePt t="40427" x="7854950" y="3994150"/>
          <p14:tracePt t="40443" x="7835900" y="3946525"/>
          <p14:tracePt t="40460" x="7791450" y="3854450"/>
          <p14:tracePt t="40477" x="7769225" y="3787775"/>
          <p14:tracePt t="40494" x="7756525" y="3730625"/>
          <p14:tracePt t="40510" x="7721600" y="3648075"/>
          <p14:tracePt t="40526" x="7689850" y="3571875"/>
          <p14:tracePt t="40543" x="7648575" y="3482975"/>
          <p14:tracePt t="40560" x="7604125" y="3365500"/>
          <p14:tracePt t="40576" x="7572375" y="3327400"/>
          <p14:tracePt t="40593" x="7543800" y="3286125"/>
          <p14:tracePt t="40610" x="7499350" y="3235325"/>
          <p14:tracePt t="40626" x="7473950" y="3203575"/>
          <p14:tracePt t="40643" x="7448550" y="3171825"/>
          <p14:tracePt t="40660" x="7432675" y="3136900"/>
          <p14:tracePt t="40677" x="7413625" y="3105150"/>
          <p14:tracePt t="40694" x="7391400" y="3076575"/>
          <p14:tracePt t="40710" x="7378700" y="3054350"/>
          <p14:tracePt t="40726" x="7369175" y="3035300"/>
          <p14:tracePt t="40744" x="7353300" y="3022600"/>
          <p14:tracePt t="40759" x="7353300" y="3013075"/>
          <p14:tracePt t="40776" x="7353300" y="2997200"/>
          <p14:tracePt t="40794" x="7353300" y="2990850"/>
          <p14:tracePt t="40810" x="7353300" y="2987675"/>
          <p14:tracePt t="40880" x="7353300" y="2981325"/>
          <p14:tracePt t="40901" x="7353300" y="2978150"/>
          <p14:tracePt t="40908" x="7343775" y="2978150"/>
          <p14:tracePt t="40923" x="7343775" y="2971800"/>
          <p14:tracePt t="41285" x="7270750" y="2965450"/>
          <p14:tracePt t="41292" x="7200900" y="2955925"/>
          <p14:tracePt t="41299" x="7108825" y="2946400"/>
          <p14:tracePt t="41310" x="6994525" y="2936875"/>
          <p14:tracePt t="41343" x="6496050" y="2835275"/>
          <p14:tracePt t="41377" x="6022975" y="2768600"/>
          <p14:tracePt t="41395" x="5864225" y="2768600"/>
          <p14:tracePt t="41411" x="5749925" y="2768600"/>
          <p14:tracePt t="41427" x="5619750" y="2768600"/>
          <p14:tracePt t="41443" x="5559425" y="2762250"/>
          <p14:tracePt t="41460" x="5508625" y="2755900"/>
          <p14:tracePt t="41477" x="5445125" y="2755900"/>
          <p14:tracePt t="41494" x="5416550" y="2755900"/>
          <p14:tracePt t="41510" x="5394325" y="2755900"/>
          <p14:tracePt t="41527" x="5353050" y="2755900"/>
          <p14:tracePt t="41543" x="5330825" y="2755900"/>
          <p14:tracePt t="41560" x="5302250" y="2755900"/>
          <p14:tracePt t="41577" x="5248275" y="2755900"/>
          <p14:tracePt t="41593" x="5210175" y="2755900"/>
          <p14:tracePt t="41610" x="5175250" y="2749550"/>
          <p14:tracePt t="41626" x="5130800" y="2733675"/>
          <p14:tracePt t="41643" x="5108575" y="2714625"/>
          <p14:tracePt t="41660" x="5076825" y="2701925"/>
          <p14:tracePt t="41677" x="5041900" y="2686050"/>
          <p14:tracePt t="41693" x="5010150" y="2673350"/>
          <p14:tracePt t="41710" x="4987925" y="2641600"/>
          <p14:tracePt t="41726" x="4956175" y="2590800"/>
          <p14:tracePt t="41743" x="4943475" y="2552700"/>
          <p14:tracePt t="41760" x="4937125" y="2514600"/>
          <p14:tracePt t="41776" x="4937125" y="2489200"/>
          <p14:tracePt t="41793" x="4937125" y="2473325"/>
          <p14:tracePt t="41810" x="4937125" y="2463800"/>
          <p14:tracePt t="41826" x="4937125" y="2457450"/>
          <p14:tracePt t="42033" x="4937125" y="2460625"/>
          <p14:tracePt t="42039" x="4937125" y="2463800"/>
          <p14:tracePt t="42047" x="4937125" y="2470150"/>
          <p14:tracePt t="42060" x="4937125" y="2486025"/>
          <p14:tracePt t="42076" x="4937125" y="2495550"/>
          <p14:tracePt t="42093" x="4943475" y="2505075"/>
          <p14:tracePt t="42110" x="4946650" y="2517775"/>
          <p14:tracePt t="42126" x="4946650" y="2524125"/>
          <p14:tracePt t="42161" x="4946650" y="2533650"/>
          <p14:tracePt t="42197" x="4946650" y="2540000"/>
          <p14:tracePt t="42217" x="4946650" y="2543175"/>
          <p14:tracePt t="42224" x="4946650" y="2549525"/>
          <p14:tracePt t="42239" x="4959350" y="2555875"/>
          <p14:tracePt t="42245" x="4959350" y="2559050"/>
          <p14:tracePt t="42260" x="4962525" y="2568575"/>
          <p14:tracePt t="42277" x="4972050" y="2584450"/>
          <p14:tracePt t="42293" x="4981575" y="2593975"/>
          <p14:tracePt t="42309" x="4997450" y="2609850"/>
          <p14:tracePt t="42326" x="5013325" y="2613025"/>
          <p14:tracePt t="42343" x="5022850" y="2619375"/>
          <p14:tracePt t="42545" x="5022850" y="2613025"/>
          <p14:tracePt t="42587" x="5019675" y="2613025"/>
          <p14:tracePt t="42595" x="5016500" y="2613025"/>
          <p14:tracePt t="42602" x="5010150" y="2613025"/>
          <p14:tracePt t="42610" x="5006975" y="2613025"/>
          <p14:tracePt t="42626" x="4997450" y="2622550"/>
          <p14:tracePt t="42644" x="4975225" y="2638425"/>
          <p14:tracePt t="42660" x="4965700" y="2647950"/>
          <p14:tracePt t="42676" x="4956175" y="2657475"/>
          <p14:tracePt t="42694" x="4933950" y="2679700"/>
          <p14:tracePt t="42710" x="4905375" y="2692400"/>
          <p14:tracePt t="42726" x="4879975" y="2701925"/>
          <p14:tracePt t="42744" x="4838700" y="2708275"/>
          <p14:tracePt t="42760" x="4819650" y="2708275"/>
          <p14:tracePt t="42776" x="4787900" y="2708275"/>
          <p14:tracePt t="42794" x="4768850" y="2708275"/>
          <p14:tracePt t="42809" x="4752975" y="2708275"/>
          <p14:tracePt t="42826" x="4743450" y="2708275"/>
          <p14:tracePt t="42844" x="4733925" y="2701925"/>
          <p14:tracePt t="42859" x="4733925" y="2692400"/>
          <p14:tracePt t="42877" x="4737100" y="2676525"/>
          <p14:tracePt t="42893" x="4752975" y="2635250"/>
          <p14:tracePt t="42910" x="4752975" y="2625725"/>
          <p14:tracePt t="42927" x="4752975" y="2609850"/>
          <p14:tracePt t="42944" x="4752975" y="2597150"/>
          <p14:tracePt t="42961" x="4752975" y="2587625"/>
          <p14:tracePt t="42977" x="4752975" y="2574925"/>
          <p14:tracePt t="42993" x="4752975" y="2555875"/>
          <p14:tracePt t="43010" x="4752975" y="2546350"/>
          <p14:tracePt t="43026" x="4752975" y="2543175"/>
          <p14:tracePt t="43043" x="4746625" y="2543175"/>
          <p14:tracePt t="43060" x="4737100" y="2543175"/>
          <p14:tracePt t="43077" x="4733925" y="2543175"/>
          <p14:tracePt t="43093" x="4727575" y="2527300"/>
          <p14:tracePt t="43110" x="4721225" y="2520950"/>
          <p14:tracePt t="43126" x="4721225" y="2517775"/>
          <p14:tracePt t="43164" x="4718050" y="2517775"/>
          <p14:tracePt t="43178" x="4708525" y="2517775"/>
          <p14:tracePt t="43192" x="4702175" y="2517775"/>
          <p14:tracePt t="43200" x="4702175" y="2524125"/>
          <p14:tracePt t="43210" x="4699000" y="2527300"/>
          <p14:tracePt t="43227" x="4692650" y="2540000"/>
          <p14:tracePt t="43244" x="4683125" y="2565400"/>
          <p14:tracePt t="43260" x="4676775" y="2587625"/>
          <p14:tracePt t="43276" x="4670425" y="2609850"/>
          <p14:tracePt t="43293" x="4664075" y="2651125"/>
          <p14:tracePt t="43310" x="4651375" y="2667000"/>
          <p14:tracePt t="43326" x="4651375" y="2689225"/>
          <p14:tracePt t="43328" x="4651375" y="2695575"/>
          <p14:tracePt t="43343" x="4651375" y="2705100"/>
          <p14:tracePt t="43360" x="4651375" y="2714625"/>
          <p14:tracePt t="43376" x="4651375" y="2724150"/>
          <p14:tracePt t="43393" x="4651375" y="2743200"/>
          <p14:tracePt t="43410" x="4651375" y="2752725"/>
          <p14:tracePt t="43477" x="4651375" y="2746375"/>
          <p14:tracePt t="43484" x="4651375" y="2743200"/>
          <p14:tracePt t="43493" x="4651375" y="2736850"/>
          <p14:tracePt t="43510" x="4660900" y="2708275"/>
          <p14:tracePt t="43526" x="4679950" y="2644775"/>
          <p14:tracePt t="43544" x="4692650" y="2613025"/>
          <p14:tracePt t="43560" x="4711700" y="2574925"/>
          <p14:tracePt t="43577" x="4756150" y="2530475"/>
          <p14:tracePt t="43593" x="4794250" y="2511425"/>
          <p14:tracePt t="43610" x="4826000" y="2501900"/>
          <p14:tracePt t="43627" x="4860925" y="2482850"/>
          <p14:tracePt t="43644" x="4870450" y="2482850"/>
          <p14:tracePt t="43660" x="4879975" y="2482850"/>
          <p14:tracePt t="43676" x="4889500" y="2482850"/>
          <p14:tracePt t="43693" x="4899025" y="2482850"/>
          <p14:tracePt t="43782" x="4905375" y="2473325"/>
          <p14:tracePt t="43790" x="4911725" y="2473325"/>
          <p14:tracePt t="43797" x="4914900" y="2466975"/>
          <p14:tracePt t="43810" x="4921250" y="2460625"/>
          <p14:tracePt t="43826" x="4930775" y="2447925"/>
          <p14:tracePt t="43843" x="4933950" y="2441575"/>
          <p14:tracePt t="43860" x="4940300" y="2441575"/>
          <p14:tracePt t="43877" x="4949825" y="2441575"/>
          <p14:tracePt t="43893" x="4959350" y="2441575"/>
          <p14:tracePt t="43910" x="4975225" y="2441575"/>
          <p14:tracePt t="43926" x="4984750" y="2441575"/>
          <p14:tracePt t="43943" x="5000625" y="2441575"/>
          <p14:tracePt t="43961" x="5019675" y="2454275"/>
          <p14:tracePt t="43977" x="5029200" y="2463800"/>
          <p14:tracePt t="43993" x="5041900" y="2479675"/>
          <p14:tracePt t="44010" x="5057775" y="2508250"/>
          <p14:tracePt t="44026" x="5057775" y="2536825"/>
          <p14:tracePt t="44043" x="5057775" y="2559050"/>
          <p14:tracePt t="44060" x="5057775" y="2574925"/>
          <p14:tracePt t="44076" x="5057775" y="2584450"/>
          <p14:tracePt t="44094" x="5057775" y="2600325"/>
          <p14:tracePt t="44110" x="5057775" y="2613025"/>
          <p14:tracePt t="44126" x="5057775" y="2622550"/>
          <p14:tracePt t="44936" x="5181600" y="2638425"/>
          <p14:tracePt t="44943" x="5426075" y="2667000"/>
          <p14:tracePt t="44950" x="5762625" y="2711450"/>
          <p14:tracePt t="44960" x="6080125" y="2774950"/>
          <p14:tracePt t="44981" x="7245350" y="2886075"/>
          <p14:tracePt t="45000" x="8413750" y="3028950"/>
          <p14:tracePt t="46110" x="9121775" y="3543300"/>
          <p14:tracePt t="46117" x="8867775" y="3597275"/>
          <p14:tracePt t="46131" x="8274050" y="3733800"/>
          <p14:tracePt t="46148" x="7835900" y="3838575"/>
          <p14:tracePt t="46165" x="7518400" y="3905250"/>
          <p14:tracePt t="46182" x="7283450" y="3943350"/>
          <p14:tracePt t="46193" x="7248525" y="3949700"/>
          <p14:tracePt t="46226" x="7137400" y="3956050"/>
          <p14:tracePt t="46259" x="7112000" y="3956050"/>
          <p14:tracePt t="46276" x="7102475" y="3956050"/>
          <p14:tracePt t="46293" x="7108825" y="3956050"/>
          <p14:tracePt t="46310" x="7169150" y="3927475"/>
          <p14:tracePt t="46327" x="7292975" y="3857625"/>
          <p14:tracePt t="46343" x="7470775" y="3771900"/>
          <p14:tracePt t="46345" x="7566025" y="3743325"/>
          <p14:tracePt t="46359" x="7721600" y="3689350"/>
          <p14:tracePt t="46376" x="7896225" y="3641725"/>
          <p14:tracePt t="46393" x="8048625" y="3606800"/>
          <p14:tracePt t="46409" x="8191500" y="3584575"/>
          <p14:tracePt t="46426" x="8264525" y="3578225"/>
          <p14:tracePt t="46443" x="8347075" y="3578225"/>
          <p14:tracePt t="46460" x="8489950" y="3568700"/>
          <p14:tracePt t="46476" x="8559800" y="3568700"/>
          <p14:tracePt t="46493" x="8623300" y="3568700"/>
          <p14:tracePt t="46509" x="8639175" y="3568700"/>
          <p14:tracePt t="46526" x="8648700" y="3568700"/>
          <p14:tracePt t="46551" x="8645525" y="3568700"/>
          <p14:tracePt t="46560" x="8642350" y="3568700"/>
          <p14:tracePt t="46576" x="8613775" y="3556000"/>
          <p14:tracePt t="46593" x="8547100" y="3536950"/>
          <p14:tracePt t="46609" x="8524875" y="3527425"/>
          <p14:tracePt t="46626" x="8502650" y="3514725"/>
          <p14:tracePt t="46644" x="8458200" y="3482975"/>
          <p14:tracePt t="46660" x="8445500" y="3460750"/>
          <p14:tracePt t="46676" x="8429625" y="3435350"/>
          <p14:tracePt t="46694" x="8410575" y="3400425"/>
          <p14:tracePt t="46709" x="8397875" y="3371850"/>
          <p14:tracePt t="46726" x="8388350" y="3362325"/>
          <p14:tracePt t="46743" x="8366125" y="3333750"/>
          <p14:tracePt t="46759" x="8356600" y="3314700"/>
          <p14:tracePt t="46776" x="8343900" y="3298825"/>
          <p14:tracePt t="46792" x="8340725" y="3286125"/>
          <p14:tracePt t="46809" x="8340725" y="3270250"/>
          <p14:tracePt t="46826" x="8334375" y="3260725"/>
          <p14:tracePt t="46843" x="8334375" y="3254375"/>
          <p14:tracePt t="46860" x="8334375" y="3251200"/>
          <p14:tracePt t="48089" x="8302625" y="3267075"/>
          <p14:tracePt t="48095" x="8251825" y="3302000"/>
          <p14:tracePt t="48110" x="8156575" y="3387725"/>
          <p14:tracePt t="48126" x="8077200" y="3511550"/>
          <p14:tracePt t="48143" x="8032750" y="3654425"/>
          <p14:tracePt t="48159" x="7994650" y="3854450"/>
          <p14:tracePt t="48176" x="7994650" y="3914775"/>
          <p14:tracePt t="48209" x="8026400" y="4041775"/>
          <p14:tracePt t="48242" x="8045450" y="4102100"/>
          <p14:tracePt t="48259" x="8054975" y="4124325"/>
          <p14:tracePt t="48276" x="8064500" y="4133850"/>
          <p14:tracePt t="48293" x="8070850" y="4140200"/>
          <p14:tracePt t="48309" x="8080375" y="4140200"/>
          <p14:tracePt t="48326" x="8089900" y="4137025"/>
          <p14:tracePt t="48343" x="8099425" y="4121150"/>
          <p14:tracePt t="48359" x="8124825" y="4064000"/>
          <p14:tracePt t="48376" x="8147050" y="4000500"/>
          <p14:tracePt t="48392" x="8178800" y="3914775"/>
          <p14:tracePt t="48410" x="8242300" y="3794125"/>
          <p14:tracePt t="48426" x="8277225" y="3746500"/>
          <p14:tracePt t="48443" x="8302625" y="3705225"/>
          <p14:tracePt t="48459" x="8347075" y="3660775"/>
          <p14:tracePt t="48476" x="8356600" y="3651250"/>
          <p14:tracePt t="48492" x="8366125" y="3641725"/>
          <p14:tracePt t="48510" x="8366125" y="3625850"/>
          <p14:tracePt t="48526" x="8366125" y="3613150"/>
          <p14:tracePt t="48542" x="8362950" y="3590925"/>
          <p14:tracePt t="48559" x="8347075" y="3556000"/>
          <p14:tracePt t="48575" x="8334375" y="3530600"/>
          <p14:tracePt t="48592" x="8324850" y="3517900"/>
          <p14:tracePt t="48609" x="8299450" y="3479800"/>
          <p14:tracePt t="48626" x="8289925" y="3470275"/>
          <p14:tracePt t="48643" x="8277225" y="3451225"/>
          <p14:tracePt t="48659" x="8267700" y="3441700"/>
          <p14:tracePt t="48675" x="8255000" y="3432175"/>
          <p14:tracePt t="48693" x="8242300" y="3422650"/>
          <p14:tracePt t="48709" x="8242300" y="3416300"/>
          <p14:tracePt t="48725" x="8242300" y="34131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Image associÃ©e"/>
          <p:cNvPicPr>
            <a:picLocks noChangeAspect="1" noChangeArrowheads="1"/>
          </p:cNvPicPr>
          <p:nvPr/>
        </p:nvPicPr>
        <p:blipFill>
          <a:blip r:embed="rId3"/>
          <a:srcRect l="10606" r="10607"/>
          <a:stretch>
            <a:fillRect/>
          </a:stretch>
        </p:blipFill>
        <p:spPr bwMode="auto">
          <a:xfrm>
            <a:off x="357158" y="1000108"/>
            <a:ext cx="3714744" cy="471490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000232" y="0"/>
            <a:ext cx="4307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Différentes types de graines</a:t>
            </a:r>
            <a:endParaRPr lang="fr-F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3214678" y="500042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Graines à albumen</a:t>
            </a:r>
            <a:endParaRPr lang="fr-FR" b="1" dirty="0"/>
          </a:p>
        </p:txBody>
      </p:sp>
      <p:pic>
        <p:nvPicPr>
          <p:cNvPr id="52226" name="Picture 2" descr="Image result for graines de café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000108"/>
            <a:ext cx="3076575" cy="487680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28662" y="5929330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Grain de blé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5643570" y="592933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Graines de café</a:t>
            </a:r>
            <a:endParaRPr lang="fr-FR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8365"/>
    </mc:Choice>
    <mc:Fallback>
      <p:transition spd="slow" advTm="3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136" x="8134350" y="3403600"/>
          <p14:tracePt t="2143" x="7912100" y="3378200"/>
          <p14:tracePt t="2151" x="7693025" y="3352800"/>
          <p14:tracePt t="2167" x="7258050" y="3311525"/>
          <p14:tracePt t="2188" x="6711950" y="3254375"/>
          <p14:tracePt t="2205" x="6397625" y="3200400"/>
          <p14:tracePt t="2225" x="6115050" y="3105150"/>
          <p14:tracePt t="2251" x="5934075" y="2933700"/>
          <p14:tracePt t="2284" x="5975350" y="2705100"/>
          <p14:tracePt t="2300" x="6276975" y="2419350"/>
          <p14:tracePt t="2320" x="6670675" y="2174875"/>
          <p14:tracePt t="2336" x="7410450" y="1797050"/>
          <p14:tracePt t="2352" x="7864475" y="1631950"/>
          <p14:tracePt t="2369" x="8210550" y="1549400"/>
          <p14:tracePt t="2385" x="8524875" y="1508125"/>
          <p14:tracePt t="2401" x="8655050" y="1489075"/>
          <p14:tracePt t="2417" x="8724900" y="1489075"/>
          <p14:tracePt t="2433" x="8763000" y="1489075"/>
          <p14:tracePt t="2450" x="8769350" y="1501775"/>
          <p14:tracePt t="2467" x="8756650" y="1517650"/>
          <p14:tracePt t="2484" x="8613775" y="1600200"/>
          <p14:tracePt t="2501" x="8102600" y="1828800"/>
          <p14:tracePt t="2518" x="7591425" y="1971675"/>
          <p14:tracePt t="2535" x="6807200" y="2171700"/>
          <p14:tracePt t="2552" x="6276975" y="2298700"/>
          <p14:tracePt t="2573" x="5588000" y="2463800"/>
          <p14:tracePt t="2585" x="5254625" y="2520950"/>
          <p14:tracePt t="2601" x="4997450" y="2549525"/>
          <p14:tracePt t="2617" x="4816475" y="2549525"/>
          <p14:tracePt t="2634" x="4594225" y="2536825"/>
          <p14:tracePt t="2650" x="4498975" y="2511425"/>
          <p14:tracePt t="2667" x="4422775" y="2505075"/>
          <p14:tracePt t="2685" x="4375150" y="2492375"/>
          <p14:tracePt t="2700" x="4359275" y="2492375"/>
          <p14:tracePt t="2718" x="4343400" y="2486025"/>
          <p14:tracePt t="2734" x="4340225" y="2486025"/>
          <p14:tracePt t="2751" x="4340225" y="2482850"/>
          <p14:tracePt t="3062" x="4273550" y="2473325"/>
          <p14:tracePt t="3069" x="4159250" y="2463800"/>
          <p14:tracePt t="3084" x="3879850" y="2463800"/>
          <p14:tracePt t="3102" x="3540125" y="2482850"/>
          <p14:tracePt t="3122" x="3184525" y="2511425"/>
          <p14:tracePt t="3134" x="2987675" y="2540000"/>
          <p14:tracePt t="3167" x="2752725" y="2581275"/>
          <p14:tracePt t="3168" x="2714625" y="2590800"/>
          <p14:tracePt t="3200" x="2660650" y="2613025"/>
          <p14:tracePt t="3217" x="2644775" y="2635250"/>
          <p14:tracePt t="3233" x="2644775" y="2644775"/>
          <p14:tracePt t="3250" x="2644775" y="2654300"/>
          <p14:tracePt t="3268" x="2657475" y="2667000"/>
          <p14:tracePt t="3284" x="2692400" y="2686050"/>
          <p14:tracePt t="3301" x="2746375" y="2708275"/>
          <p14:tracePt t="3317" x="2838450" y="2736850"/>
          <p14:tracePt t="3333" x="2905125" y="2765425"/>
          <p14:tracePt t="3350" x="2981325" y="2781300"/>
          <p14:tracePt t="3368" x="3146425" y="2806700"/>
          <p14:tracePt t="3384" x="3254375" y="2822575"/>
          <p14:tracePt t="3401" x="3362325" y="2847975"/>
          <p14:tracePt t="3418" x="3486150" y="2876550"/>
          <p14:tracePt t="3433" x="3552825" y="2898775"/>
          <p14:tracePt t="3450" x="3609975" y="2927350"/>
          <p14:tracePt t="3467" x="3660775" y="2965450"/>
          <p14:tracePt t="3483" x="3663950" y="2984500"/>
          <p14:tracePt t="3500" x="3663950" y="3006725"/>
          <p14:tracePt t="3517" x="3641725" y="3057525"/>
          <p14:tracePt t="3533" x="3616325" y="3082925"/>
          <p14:tracePt t="3550" x="3565525" y="3133725"/>
          <p14:tracePt t="3567" x="3444875" y="3203575"/>
          <p14:tracePt t="3583" x="3368675" y="3235325"/>
          <p14:tracePt t="3600" x="3302000" y="3263900"/>
          <p14:tracePt t="3617" x="3244850" y="3282950"/>
          <p14:tracePt t="3634" x="3222625" y="3295650"/>
          <p14:tracePt t="3650" x="3190875" y="3308350"/>
          <p14:tracePt t="3667" x="3175000" y="3308350"/>
          <p14:tracePt t="3683" x="3165475" y="3324225"/>
          <p14:tracePt t="3700" x="3149600" y="3327400"/>
          <p14:tracePt t="3717" x="3133725" y="3343275"/>
          <p14:tracePt t="3734" x="3124200" y="3352800"/>
          <p14:tracePt t="3750" x="3114675" y="3359150"/>
          <p14:tracePt t="3767" x="3092450" y="3381375"/>
          <p14:tracePt t="3783" x="3082925" y="3390900"/>
          <p14:tracePt t="3800" x="3073400" y="3400425"/>
          <p14:tracePt t="3801" x="3070225" y="3403600"/>
          <p14:tracePt t="3817" x="3054350" y="3413125"/>
          <p14:tracePt t="3833" x="3035300" y="3432175"/>
          <p14:tracePt t="3850" x="3013075" y="3457575"/>
          <p14:tracePt t="3867" x="2959100" y="3502025"/>
          <p14:tracePt t="3883" x="2921000" y="3527425"/>
          <p14:tracePt t="3901" x="2857500" y="3590925"/>
          <p14:tracePt t="3917" x="2822575" y="3638550"/>
          <p14:tracePt t="3933" x="2784475" y="3676650"/>
          <p14:tracePt t="3951" x="2752725" y="3721100"/>
          <p14:tracePt t="3967" x="2740025" y="3752850"/>
          <p14:tracePt t="3983" x="2730500" y="3762375"/>
          <p14:tracePt t="4398" x="2657475" y="3790950"/>
          <p14:tracePt t="4407" x="2584450" y="3819525"/>
          <p14:tracePt t="4421" x="2416175" y="3902075"/>
          <p14:tracePt t="4437" x="2282825" y="3984625"/>
          <p14:tracePt t="4450" x="2187575" y="4060825"/>
          <p14:tracePt t="4467" x="2127250" y="4114800"/>
          <p14:tracePt t="4485" x="2076450" y="4197350"/>
          <p14:tracePt t="4517" x="2051050" y="4279900"/>
          <p14:tracePt t="4550" x="2076450" y="4406900"/>
          <p14:tracePt t="4567" x="2098675" y="4470400"/>
          <p14:tracePt t="4584" x="2139950" y="4546600"/>
          <p14:tracePt t="4600" x="2152650" y="4591050"/>
          <p14:tracePt t="4617" x="2165350" y="4629150"/>
          <p14:tracePt t="4634" x="2184400" y="4708525"/>
          <p14:tracePt t="4650" x="2190750" y="4772025"/>
          <p14:tracePt t="4666" x="2190750" y="4816475"/>
          <p14:tracePt t="4684" x="2181225" y="4886325"/>
          <p14:tracePt t="4700" x="2162175" y="4930775"/>
          <p14:tracePt t="4717" x="2130425" y="4956175"/>
          <p14:tracePt t="4733" x="2092325" y="5000625"/>
          <p14:tracePt t="4750" x="2070100" y="5026025"/>
          <p14:tracePt t="4767" x="2057400" y="5041900"/>
          <p14:tracePt t="4784" x="2044700" y="5054600"/>
          <p14:tracePt t="4800" x="2035175" y="5064125"/>
          <p14:tracePt t="4817" x="2035175" y="5073650"/>
          <p14:tracePt t="4833" x="2095500" y="5073650"/>
          <p14:tracePt t="4850" x="2232025" y="5073650"/>
          <p14:tracePt t="4867" x="2473325" y="5073650"/>
          <p14:tracePt t="4883" x="2898775" y="5067300"/>
          <p14:tracePt t="4900" x="3178175" y="5067300"/>
          <p14:tracePt t="4917" x="3406775" y="5067300"/>
          <p14:tracePt t="4933" x="3743325" y="5102225"/>
          <p14:tracePt t="4950" x="3873500" y="5118100"/>
          <p14:tracePt t="4967" x="3968750" y="5133975"/>
          <p14:tracePt t="4983" x="4060825" y="5162550"/>
          <p14:tracePt t="5000" x="4079875" y="5181600"/>
          <p14:tracePt t="5017" x="4079875" y="5191125"/>
          <p14:tracePt t="5034" x="4070350" y="5216525"/>
          <p14:tracePt t="5050" x="4038600" y="5248275"/>
          <p14:tracePt t="5068" x="3911600" y="5305425"/>
          <p14:tracePt t="5083" x="3790950" y="5340350"/>
          <p14:tracePt t="5100" x="3695700" y="5356225"/>
          <p14:tracePt t="5117" x="3597275" y="5372100"/>
          <p14:tracePt t="5117" x="3549650" y="5387975"/>
          <p14:tracePt t="5133" x="3454400" y="5403850"/>
          <p14:tracePt t="5151" x="3378200" y="5419725"/>
          <p14:tracePt t="5168" x="3298825" y="5426075"/>
          <p14:tracePt t="5183" x="3260725" y="5432425"/>
          <p14:tracePt t="5200" x="3238500" y="5432425"/>
          <p14:tracePt t="5217" x="3200400" y="5432425"/>
          <p14:tracePt t="5233" x="3178175" y="5432425"/>
          <p14:tracePt t="5250" x="3146425" y="5432425"/>
          <p14:tracePt t="5267" x="3092450" y="5429250"/>
          <p14:tracePt t="5283" x="3054350" y="5422900"/>
          <p14:tracePt t="5300" x="3019425" y="5416550"/>
          <p14:tracePt t="5317" x="2978150" y="5410200"/>
          <p14:tracePt t="5333" x="2952750" y="5403850"/>
          <p14:tracePt t="5350" x="2933700" y="5403850"/>
          <p14:tracePt t="5367" x="2892425" y="5397500"/>
          <p14:tracePt t="5384" x="2873375" y="5381625"/>
          <p14:tracePt t="5400" x="2844800" y="5368925"/>
          <p14:tracePt t="5417" x="2832100" y="5359400"/>
          <p14:tracePt t="5433" x="2822575" y="5359400"/>
          <p14:tracePt t="5450" x="2806700" y="5359400"/>
          <p14:tracePt t="5467" x="2774950" y="5359400"/>
          <p14:tracePt t="5483" x="2749550" y="5359400"/>
          <p14:tracePt t="5501" x="2736850" y="5359400"/>
          <p14:tracePt t="5517" x="2714625" y="5372100"/>
          <p14:tracePt t="5533" x="2698750" y="5381625"/>
          <p14:tracePt t="5550" x="2689225" y="5381625"/>
          <p14:tracePt t="5567" x="2673350" y="5381625"/>
          <p14:tracePt t="5583" x="2663825" y="5381625"/>
          <p14:tracePt t="5638" x="2663825" y="5391150"/>
          <p14:tracePt t="5644" x="2663825" y="5397500"/>
          <p14:tracePt t="5651" x="2663825" y="5400675"/>
          <p14:tracePt t="5667" x="2663825" y="5413375"/>
          <p14:tracePt t="5683" x="2663825" y="5422900"/>
          <p14:tracePt t="5700" x="2663825" y="5432425"/>
          <p14:tracePt t="5701" x="2663825" y="5441950"/>
          <p14:tracePt t="5717" x="2663825" y="5451475"/>
          <p14:tracePt t="5733" x="2654300" y="5461000"/>
          <p14:tracePt t="5750" x="2644775" y="5476875"/>
          <p14:tracePt t="5751" x="2638425" y="5495925"/>
          <p14:tracePt t="5767" x="2613025" y="5521325"/>
          <p14:tracePt t="5783" x="2581275" y="5546725"/>
          <p14:tracePt t="5801" x="2514600" y="5607050"/>
          <p14:tracePt t="5817" x="2473325" y="5641975"/>
          <p14:tracePt t="5833" x="2435225" y="5667375"/>
          <p14:tracePt t="5850" x="2397125" y="5708650"/>
          <p14:tracePt t="5866" x="2387600" y="5721350"/>
          <p14:tracePt t="5883" x="2378075" y="5730875"/>
          <p14:tracePt t="5901" x="2378075" y="5749925"/>
          <p14:tracePt t="6129" x="2324100" y="5768975"/>
          <p14:tracePt t="6136" x="2251075" y="5788025"/>
          <p14:tracePt t="6151" x="2108200" y="5851525"/>
          <p14:tracePt t="6167" x="1984375" y="5905500"/>
          <p14:tracePt t="6183" x="1860550" y="5956300"/>
          <p14:tracePt t="6200" x="1755775" y="6010275"/>
          <p14:tracePt t="6217" x="1717675" y="6022975"/>
          <p14:tracePt t="6233" x="1692275" y="6035675"/>
          <p14:tracePt t="6250" x="1679575" y="6048375"/>
          <p14:tracePt t="6267" x="1660525" y="6064250"/>
          <p14:tracePt t="6284" x="1651000" y="6073775"/>
          <p14:tracePt t="6286" x="1647825" y="6080125"/>
          <p14:tracePt t="6300" x="1647825" y="6089650"/>
          <p14:tracePt t="6317" x="1647825" y="6099175"/>
          <p14:tracePt t="6333" x="1647825" y="6115050"/>
          <p14:tracePt t="6350" x="1647825" y="6130925"/>
          <p14:tracePt t="6367" x="1647825" y="6140450"/>
          <p14:tracePt t="6383" x="1647825" y="6149975"/>
          <p14:tracePt t="6400" x="1638300" y="6169025"/>
          <p14:tracePt t="6416" x="1628775" y="6178550"/>
          <p14:tracePt t="6433" x="1612900" y="6188075"/>
          <p14:tracePt t="6434" x="1606550" y="6194425"/>
          <p14:tracePt t="6450" x="1584325" y="6219825"/>
          <p14:tracePt t="6466" x="1517650" y="6248400"/>
          <p14:tracePt t="6484" x="1428750" y="6267450"/>
          <p14:tracePt t="6500" x="1371600" y="6289675"/>
          <p14:tracePt t="6517" x="1327150" y="6289675"/>
          <p14:tracePt t="6533" x="1295400" y="6289675"/>
          <p14:tracePt t="6550" x="1270000" y="6289675"/>
          <p14:tracePt t="6566" x="1260475" y="6289675"/>
          <p14:tracePt t="6584" x="1247775" y="6289675"/>
          <p14:tracePt t="6600" x="1231900" y="6289675"/>
          <p14:tracePt t="6616" x="1222375" y="6289675"/>
          <p14:tracePt t="6848" x="1228725" y="6289675"/>
          <p14:tracePt t="6854" x="1238250" y="6289675"/>
          <p14:tracePt t="6866" x="1250950" y="6289675"/>
          <p14:tracePt t="6883" x="1311275" y="6286500"/>
          <p14:tracePt t="6900" x="1377950" y="6257925"/>
          <p14:tracePt t="6916" x="1466850" y="6223000"/>
          <p14:tracePt t="6933" x="1606550" y="6159500"/>
          <p14:tracePt t="6950" x="1717675" y="6115050"/>
          <p14:tracePt t="6967" x="1809750" y="6067425"/>
          <p14:tracePt t="6983" x="1885950" y="6038850"/>
          <p14:tracePt t="7000" x="1917700" y="6019800"/>
          <p14:tracePt t="7017" x="1927225" y="6019800"/>
          <p14:tracePt t="7033" x="1936750" y="6019800"/>
          <p14:tracePt t="7050" x="1936750" y="6010275"/>
          <p14:tracePt t="7066" x="1936750" y="6000750"/>
          <p14:tracePt t="7067" x="1933575" y="5994400"/>
          <p14:tracePt t="7083" x="1924050" y="5972175"/>
          <p14:tracePt t="7100" x="1908175" y="5956300"/>
          <p14:tracePt t="7116" x="1870075" y="5930900"/>
          <p14:tracePt t="7133" x="1800225" y="5870575"/>
          <p14:tracePt t="7150" x="1752600" y="5835650"/>
          <p14:tracePt t="7168" x="1676400" y="5794375"/>
          <p14:tracePt t="7184" x="1587500" y="5737225"/>
          <p14:tracePt t="7200" x="1485900" y="5705475"/>
          <p14:tracePt t="7217" x="1349375" y="5648325"/>
          <p14:tracePt t="7233" x="1260475" y="5622925"/>
          <p14:tracePt t="7250" x="1165225" y="5607050"/>
          <p14:tracePt t="7267" x="1038225" y="5607050"/>
          <p14:tracePt t="7283" x="984250" y="5610225"/>
          <p14:tracePt t="7300" x="939800" y="5622925"/>
          <p14:tracePt t="7317" x="876300" y="5651500"/>
          <p14:tracePt t="7333" x="828675" y="5683250"/>
          <p14:tracePt t="7350" x="796925" y="5708650"/>
          <p14:tracePt t="7367" x="752475" y="5762625"/>
          <p14:tracePt t="7383" x="727075" y="5800725"/>
          <p14:tracePt t="7400" x="688975" y="5857875"/>
          <p14:tracePt t="7417" x="673100" y="5911850"/>
          <p14:tracePt t="7433" x="673100" y="5943600"/>
          <p14:tracePt t="7450" x="673100" y="5965825"/>
          <p14:tracePt t="7466" x="673100" y="5984875"/>
          <p14:tracePt t="7483" x="673100" y="6000750"/>
          <p14:tracePt t="7500" x="673100" y="6016625"/>
          <p14:tracePt t="7516" x="679450" y="6035675"/>
          <p14:tracePt t="7533" x="688975" y="6051550"/>
          <p14:tracePt t="7549" x="688975" y="6061075"/>
          <p14:tracePt t="7567" x="708025" y="6076950"/>
          <p14:tracePt t="7583" x="720725" y="6086475"/>
          <p14:tracePt t="7600" x="730250" y="6102350"/>
          <p14:tracePt t="7616" x="762000" y="6111875"/>
          <p14:tracePt t="7633" x="793750" y="6118225"/>
          <p14:tracePt t="7651" x="908050" y="6118225"/>
          <p14:tracePt t="7666" x="990600" y="6118225"/>
          <p14:tracePt t="7683" x="1063625" y="6115050"/>
          <p14:tracePt t="7700" x="1127125" y="6102350"/>
          <p14:tracePt t="7701" x="1146175" y="6096000"/>
          <p14:tracePt t="7716" x="1177925" y="6076950"/>
          <p14:tracePt t="7733" x="1200150" y="6064250"/>
          <p14:tracePt t="7751" x="1219200" y="6022975"/>
          <p14:tracePt t="7766" x="1231900" y="5984875"/>
          <p14:tracePt t="7783" x="1231900" y="5949950"/>
          <p14:tracePt t="7800" x="1231900" y="5915025"/>
          <p14:tracePt t="7816" x="1228725" y="5899150"/>
          <p14:tracePt t="7833" x="1219200" y="5889625"/>
          <p14:tracePt t="7850" x="1206500" y="5880100"/>
          <p14:tracePt t="7866" x="1184275" y="5880100"/>
          <p14:tracePt t="7883" x="1146175" y="5880100"/>
          <p14:tracePt t="7900" x="1076325" y="5889625"/>
          <p14:tracePt t="7916" x="1031875" y="5902325"/>
          <p14:tracePt t="7933" x="984250" y="5924550"/>
          <p14:tracePt t="7951" x="942975" y="5953125"/>
          <p14:tracePt t="7966" x="911225" y="5972175"/>
          <p14:tracePt t="7983" x="885825" y="6003925"/>
          <p14:tracePt t="8000" x="854075" y="6048375"/>
          <p14:tracePt t="8017" x="841375" y="6086475"/>
          <p14:tracePt t="8033" x="828675" y="6124575"/>
          <p14:tracePt t="8050" x="822325" y="6156325"/>
          <p14:tracePt t="8067" x="822325" y="6184900"/>
          <p14:tracePt t="8083" x="831850" y="6210300"/>
          <p14:tracePt t="8100" x="863600" y="6251575"/>
          <p14:tracePt t="8117" x="920750" y="6280150"/>
          <p14:tracePt t="8133" x="1019175" y="6321425"/>
          <p14:tracePt t="8150" x="1174750" y="6356350"/>
          <p14:tracePt t="8166" x="1292225" y="6372225"/>
          <p14:tracePt t="8183" x="1422400" y="6397625"/>
          <p14:tracePt t="8200" x="1606550" y="6397625"/>
          <p14:tracePt t="8216" x="1736725" y="6394450"/>
          <p14:tracePt t="8233" x="1866900" y="6365875"/>
          <p14:tracePt t="8235" x="1946275" y="6356350"/>
          <p14:tracePt t="8250" x="2076450" y="6340475"/>
          <p14:tracePt t="8267" x="2193925" y="6324600"/>
          <p14:tracePt t="8285" x="2384425" y="6280150"/>
          <p14:tracePt t="8300" x="2492375" y="6264275"/>
          <p14:tracePt t="8317" x="2543175" y="6251575"/>
          <p14:tracePt t="8333" x="2619375" y="6235700"/>
          <p14:tracePt t="8334" x="2644775" y="6229350"/>
          <p14:tracePt t="8350" x="2711450" y="6207125"/>
          <p14:tracePt t="8366" x="2740025" y="6194425"/>
          <p14:tracePt t="8383" x="2771775" y="6184900"/>
          <p14:tracePt t="8400" x="2787650" y="6169025"/>
          <p14:tracePt t="8416" x="2797175" y="6146800"/>
          <p14:tracePt t="8433" x="2809875" y="6115050"/>
          <p14:tracePt t="8434" x="2809875" y="6089650"/>
          <p14:tracePt t="8450" x="2809875" y="6054725"/>
          <p14:tracePt t="8466" x="2790825" y="6007100"/>
          <p14:tracePt t="8483" x="2752725" y="5956300"/>
          <p14:tracePt t="8500" x="2714625" y="5930900"/>
          <p14:tracePt t="8516" x="2667000" y="5899150"/>
          <p14:tracePt t="8534" x="2562225" y="5845175"/>
          <p14:tracePt t="8549" x="2438400" y="5800725"/>
          <p14:tracePt t="8566" x="2339975" y="5768975"/>
          <p14:tracePt t="8583" x="2184400" y="5734050"/>
          <p14:tracePt t="8599" x="2054225" y="5718175"/>
          <p14:tracePt t="8616" x="1939925" y="5718175"/>
          <p14:tracePt t="8633" x="1778000" y="5718175"/>
          <p14:tracePt t="8649" x="1651000" y="5718175"/>
          <p14:tracePt t="8666" x="1546225" y="5721350"/>
          <p14:tracePt t="8683" x="1400175" y="5756275"/>
          <p14:tracePt t="8700" x="1301750" y="5778500"/>
          <p14:tracePt t="8716" x="1203325" y="5813425"/>
          <p14:tracePt t="8733" x="1085850" y="5867400"/>
          <p14:tracePt t="8750" x="1022350" y="5889625"/>
          <p14:tracePt t="8766" x="965200" y="5908675"/>
          <p14:tracePt t="8784" x="901700" y="5934075"/>
          <p14:tracePt t="8800" x="869950" y="5946775"/>
          <p14:tracePt t="8816" x="841375" y="5965825"/>
          <p14:tracePt t="8833" x="806450" y="5984875"/>
          <p14:tracePt t="8850" x="774700" y="6000750"/>
          <p14:tracePt t="8866" x="755650" y="6026150"/>
          <p14:tracePt t="8883" x="739775" y="6054725"/>
          <p14:tracePt t="8900" x="723900" y="6070600"/>
          <p14:tracePt t="8917" x="717550" y="6092825"/>
          <p14:tracePt t="8933" x="717550" y="6124575"/>
          <p14:tracePt t="8950" x="717550" y="6146800"/>
          <p14:tracePt t="8966" x="720725" y="6162675"/>
          <p14:tracePt t="8983" x="739775" y="6178550"/>
          <p14:tracePt t="9000" x="749300" y="6194425"/>
          <p14:tracePt t="9016" x="758825" y="6203950"/>
          <p14:tracePt t="9017" x="758825" y="6207125"/>
          <p14:tracePt t="9033" x="758825" y="6216650"/>
          <p14:tracePt t="9050" x="758825" y="6223000"/>
          <p14:tracePt t="9096" x="765175" y="6229350"/>
          <p14:tracePt t="9103" x="768350" y="6229350"/>
          <p14:tracePt t="9117" x="784225" y="6232525"/>
          <p14:tracePt t="9133" x="815975" y="6251575"/>
          <p14:tracePt t="9149" x="869950" y="6264275"/>
          <p14:tracePt t="9167" x="1066800" y="6273800"/>
          <p14:tracePt t="9183" x="1228725" y="6283325"/>
          <p14:tracePt t="9199" x="1397000" y="6283325"/>
          <p14:tracePt t="9216" x="1670050" y="6283325"/>
          <p14:tracePt t="9233" x="1831975" y="6283325"/>
          <p14:tracePt t="9250" x="1990725" y="6283325"/>
          <p14:tracePt t="9266" x="2209800" y="6283325"/>
          <p14:tracePt t="9283" x="2359025" y="6267450"/>
          <p14:tracePt t="9300" x="2489200" y="6257925"/>
          <p14:tracePt t="9316" x="2613025" y="6229350"/>
          <p14:tracePt t="9333" x="2657475" y="6216650"/>
          <p14:tracePt t="9350" x="2689225" y="6203950"/>
          <p14:tracePt t="9366" x="2708275" y="6188075"/>
          <p14:tracePt t="9383" x="2720975" y="6172200"/>
          <p14:tracePt t="9400" x="2720975" y="6162675"/>
          <p14:tracePt t="9416" x="2720975" y="6130925"/>
          <p14:tracePt t="9433" x="2711450" y="6099175"/>
          <p14:tracePt t="9449" x="2692400" y="6067425"/>
          <p14:tracePt t="9466" x="2638425" y="6022975"/>
          <p14:tracePt t="9483" x="2571750" y="5975350"/>
          <p14:tracePt t="9500" x="2479675" y="5937250"/>
          <p14:tracePt t="9517" x="2352675" y="5880100"/>
          <p14:tracePt t="9533" x="2232025" y="5845175"/>
          <p14:tracePt t="9550" x="2143125" y="5813425"/>
          <p14:tracePt t="9567" x="2032000" y="5791200"/>
          <p14:tracePt t="9583" x="1936750" y="5784850"/>
          <p14:tracePt t="9601" x="1806575" y="5775325"/>
          <p14:tracePt t="9617" x="1701800" y="5775325"/>
          <p14:tracePt t="9633" x="1622425" y="5775325"/>
          <p14:tracePt t="9650" x="1457325" y="5791200"/>
          <p14:tracePt t="9666" x="1362075" y="5807075"/>
          <p14:tracePt t="9683" x="1273175" y="5829300"/>
          <p14:tracePt t="9700" x="1184275" y="5851525"/>
          <p14:tracePt t="9717" x="1127125" y="5864225"/>
          <p14:tracePt t="9733" x="1082675" y="5876925"/>
          <p14:tracePt t="9750" x="1047750" y="5902325"/>
          <p14:tracePt t="9766" x="1016000" y="5911850"/>
          <p14:tracePt t="9783" x="1006475" y="5921375"/>
          <p14:tracePt t="9800" x="996950" y="5937250"/>
          <p14:tracePt t="9816" x="996950" y="5953125"/>
          <p14:tracePt t="9833" x="996950" y="5962650"/>
          <p14:tracePt t="9850" x="1003300" y="5978525"/>
          <p14:tracePt t="9866" x="1016000" y="6007100"/>
          <p14:tracePt t="9883" x="1025525" y="6022975"/>
          <p14:tracePt t="9900" x="1057275" y="6057900"/>
          <p14:tracePt t="9916" x="1066800" y="6067425"/>
          <p14:tracePt t="9933" x="1076325" y="6076950"/>
          <p14:tracePt t="9950" x="1076325" y="6092825"/>
          <p14:tracePt t="10135" x="1082675" y="6000750"/>
          <p14:tracePt t="10141" x="1104900" y="5822950"/>
          <p14:tracePt t="10150" x="1146175" y="5575300"/>
          <p14:tracePt t="10167" x="1257300" y="5070475"/>
          <p14:tracePt t="10184" x="1422400" y="4362450"/>
          <p14:tracePt t="10201" x="1508125" y="3994150"/>
          <p14:tracePt t="10218" x="1574800" y="3698875"/>
          <p14:tracePt t="10234" x="1622425" y="3381375"/>
          <p14:tracePt t="10250" x="1631950" y="3187700"/>
          <p14:tracePt t="10267" x="1631950" y="3016250"/>
          <p14:tracePt t="10283" x="1625600" y="2921000"/>
          <p14:tracePt t="10300" x="1606550" y="2819400"/>
          <p14:tracePt t="10316" x="1593850" y="2784475"/>
          <p14:tracePt t="10334" x="1565275" y="2717800"/>
          <p14:tracePt t="10349" x="1555750" y="2686050"/>
          <p14:tracePt t="10366" x="1543050" y="2663825"/>
          <p14:tracePt t="10383" x="1514475" y="2641600"/>
          <p14:tracePt t="10400" x="1489075" y="2632075"/>
          <p14:tracePt t="10416" x="1466850" y="2619375"/>
          <p14:tracePt t="10434" x="1409700" y="2587625"/>
          <p14:tracePt t="10450" x="1362075" y="2559050"/>
          <p14:tracePt t="10466" x="1314450" y="2533650"/>
          <p14:tracePt t="10483" x="1254125" y="2479675"/>
          <p14:tracePt t="10499" x="1203325" y="2378075"/>
          <p14:tracePt t="10516" x="1168400" y="2247900"/>
          <p14:tracePt t="10534" x="1152525" y="2070100"/>
          <p14:tracePt t="10549" x="1152525" y="1911350"/>
          <p14:tracePt t="10566" x="1152525" y="1784350"/>
          <p14:tracePt t="10583" x="1146175" y="1676400"/>
          <p14:tracePt t="10600" x="1133475" y="1641475"/>
          <p14:tracePt t="10616" x="1120775" y="1616075"/>
          <p14:tracePt t="10633" x="1079500" y="1600200"/>
          <p14:tracePt t="10649" x="1057275" y="1587500"/>
          <p14:tracePt t="10666" x="1019175" y="1581150"/>
          <p14:tracePt t="10683" x="930275" y="1574800"/>
          <p14:tracePt t="10699" x="854075" y="1574800"/>
          <p14:tracePt t="10716" x="777875" y="1584325"/>
          <p14:tracePt t="10733" x="654050" y="1616075"/>
          <p14:tracePt t="10749" x="539750" y="1685925"/>
          <p14:tracePt t="10766" x="412750" y="1806575"/>
          <p14:tracePt t="10783" x="260350" y="1974850"/>
          <p14:tracePt t="10799" x="158750" y="2146300"/>
          <p14:tracePt t="10816" x="73025" y="2314575"/>
          <p14:tracePt t="11010" x="12700" y="4540250"/>
          <p14:tracePt t="11017" x="28575" y="4600575"/>
          <p14:tracePt t="11033" x="69850" y="4699000"/>
          <p14:tracePt t="11050" x="101600" y="4778375"/>
          <p14:tracePt t="11067" x="171450" y="4876800"/>
          <p14:tracePt t="11083" x="234950" y="4949825"/>
          <p14:tracePt t="11100" x="307975" y="5013325"/>
          <p14:tracePt t="11116" x="396875" y="5083175"/>
          <p14:tracePt t="11133" x="450850" y="5108575"/>
          <p14:tracePt t="11149" x="520700" y="5146675"/>
          <p14:tracePt t="11167" x="641350" y="5168900"/>
          <p14:tracePt t="11182" x="704850" y="5184775"/>
          <p14:tracePt t="11199" x="768350" y="5191125"/>
          <p14:tracePt t="11216" x="854075" y="5191125"/>
          <p14:tracePt t="11233" x="914400" y="5197475"/>
          <p14:tracePt t="11249" x="974725" y="5197475"/>
          <p14:tracePt t="11266" x="1038225" y="5203825"/>
          <p14:tracePt t="11283" x="1082675" y="5203825"/>
          <p14:tracePt t="11299" x="1111250" y="5203825"/>
          <p14:tracePt t="11316" x="1152525" y="5203825"/>
          <p14:tracePt t="11333" x="1190625" y="5191125"/>
          <p14:tracePt t="11350" x="1228725" y="5178425"/>
          <p14:tracePt t="11366" x="1295400" y="5130800"/>
          <p14:tracePt t="11383" x="1343025" y="5095875"/>
          <p14:tracePt t="11400" x="1393825" y="5045075"/>
          <p14:tracePt t="11416" x="1466850" y="4965700"/>
          <p14:tracePt t="11433" x="1533525" y="4883150"/>
          <p14:tracePt t="11450" x="1616075" y="4733925"/>
          <p14:tracePt t="11466" x="1743075" y="4505325"/>
          <p14:tracePt t="11483" x="1879600" y="4149725"/>
          <p14:tracePt t="11501" x="2136775" y="3394075"/>
          <p14:tracePt t="11517" x="2289175" y="2749550"/>
          <p14:tracePt t="11534" x="2435225" y="2216150"/>
          <p14:tracePt t="11551" x="2574925" y="1622425"/>
          <p14:tracePt t="11568" x="2606675" y="1298575"/>
          <p14:tracePt t="11584" x="2606675" y="1082675"/>
          <p14:tracePt t="11601" x="2533650" y="755650"/>
          <p14:tracePt t="11617" x="2479675" y="577850"/>
          <p14:tracePt t="11633" x="2413000" y="390525"/>
          <p14:tracePt t="11650" x="2333625" y="196850"/>
          <p14:tracePt t="11666" x="2301875" y="117475"/>
          <p14:tracePt t="11683" x="2266950" y="57150"/>
          <p14:tracePt t="11700" x="2251075" y="38100"/>
          <p14:tracePt t="11716" x="2241550" y="38100"/>
          <p14:tracePt t="11733" x="2225675" y="38100"/>
          <p14:tracePt t="11750" x="2209800" y="38100"/>
          <p14:tracePt t="11766" x="2200275" y="38100"/>
          <p14:tracePt t="11783" x="2190750" y="38100"/>
          <p14:tracePt t="11800" x="2171700" y="47625"/>
          <p14:tracePt t="11816" x="2146300" y="60325"/>
          <p14:tracePt t="11833" x="2127250" y="69850"/>
          <p14:tracePt t="11850" x="2089150" y="95250"/>
          <p14:tracePt t="11866" x="2051050" y="120650"/>
          <p14:tracePt t="11882" x="1978025" y="184150"/>
          <p14:tracePt t="11899" x="1809750" y="336550"/>
          <p14:tracePt t="11916" x="1692275" y="444500"/>
          <p14:tracePt t="11933" x="1555750" y="628650"/>
          <p14:tracePt t="11950" x="1390650" y="841375"/>
          <p14:tracePt t="11967" x="1298575" y="977900"/>
          <p14:tracePt t="11985" x="1190625" y="1196975"/>
          <p14:tracePt t="11999" x="1139825" y="1276350"/>
          <p14:tracePt t="12016" x="1111250" y="1343025"/>
          <p14:tracePt t="12033" x="1085850" y="1390650"/>
          <p14:tracePt t="12050" x="1066800" y="1447800"/>
          <p14:tracePt t="12066" x="1054100" y="1476375"/>
          <p14:tracePt t="12083" x="1041400" y="1501775"/>
          <p14:tracePt t="12099" x="1019175" y="1543050"/>
          <p14:tracePt t="12116" x="1006475" y="1568450"/>
          <p14:tracePt t="12133" x="996950" y="1590675"/>
          <p14:tracePt t="12149" x="981075" y="1609725"/>
          <p14:tracePt t="12166" x="974725" y="1619250"/>
          <p14:tracePt t="12183" x="965200" y="1641475"/>
          <p14:tracePt t="12184" x="965200" y="1651000"/>
          <p14:tracePt t="12199" x="958850" y="1676400"/>
          <p14:tracePt t="12216" x="946150" y="1711325"/>
          <p14:tracePt t="12234" x="933450" y="1793875"/>
          <p14:tracePt t="12249" x="923925" y="1873250"/>
          <p14:tracePt t="12266" x="917575" y="1955800"/>
          <p14:tracePt t="12283" x="892175" y="2098675"/>
          <p14:tracePt t="12299" x="876300" y="2219325"/>
          <p14:tracePt t="12316" x="860425" y="2336800"/>
          <p14:tracePt t="12333" x="835025" y="2492375"/>
          <p14:tracePt t="12349" x="809625" y="2600325"/>
          <p14:tracePt t="12366" x="793750" y="2708275"/>
          <p14:tracePt t="12383" x="787400" y="2835275"/>
          <p14:tracePt t="12399" x="787400" y="2905125"/>
          <p14:tracePt t="12416" x="790575" y="2965450"/>
          <p14:tracePt t="12434" x="803275" y="3048000"/>
          <p14:tracePt t="12449" x="815975" y="3092450"/>
          <p14:tracePt t="12466" x="815975" y="3114675"/>
          <p14:tracePt t="12484" x="815975" y="3136900"/>
          <p14:tracePt t="12500" x="815975" y="3149600"/>
          <p14:tracePt t="12516" x="815975" y="3159125"/>
          <p14:tracePt t="12533" x="815975" y="3175000"/>
          <p14:tracePt t="12549" x="815975" y="3184525"/>
          <p14:tracePt t="12566" x="815975" y="3200400"/>
          <p14:tracePt t="12582" x="815975" y="3216275"/>
          <p14:tracePt t="12599" x="815975" y="3225800"/>
          <p14:tracePt t="12617" x="815975" y="3228975"/>
          <p14:tracePt t="12647" x="815975" y="3235325"/>
          <p14:tracePt t="13365" x="866775" y="3276600"/>
          <p14:tracePt t="13373" x="952500" y="3343275"/>
          <p14:tracePt t="13383" x="1054100" y="3435350"/>
          <p14:tracePt t="13400" x="1311275" y="3670300"/>
          <p14:tracePt t="13401" x="1416050" y="3762375"/>
          <p14:tracePt t="13424" x="1901825" y="4146550"/>
          <p14:tracePt t="13438" x="2133600" y="4343400"/>
          <p14:tracePt t="13458" x="2460625" y="4606925"/>
          <p14:tracePt t="13484" x="2651125" y="4781550"/>
          <p14:tracePt t="13517" x="2873375" y="4975225"/>
          <p14:tracePt t="13534" x="2917825" y="4994275"/>
          <p14:tracePt t="13550" x="2959100" y="5000625"/>
          <p14:tracePt t="13566" x="2974975" y="5000625"/>
          <p14:tracePt t="13582" x="2984500" y="5000625"/>
          <p14:tracePt t="13600" x="2984500" y="4978400"/>
          <p14:tracePt t="13616" x="2984500" y="4949825"/>
          <p14:tracePt t="13633" x="2974975" y="4911725"/>
          <p14:tracePt t="13649" x="2974975" y="4867275"/>
          <p14:tracePt t="13650" x="2974975" y="4857750"/>
          <p14:tracePt t="13666" x="2974975" y="4819650"/>
          <p14:tracePt t="13683" x="2974975" y="4784725"/>
          <p14:tracePt t="13699" x="2984500" y="4727575"/>
          <p14:tracePt t="13716" x="2994025" y="4699000"/>
          <p14:tracePt t="13732" x="3006725" y="4673600"/>
          <p14:tracePt t="13749" x="3032125" y="4638675"/>
          <p14:tracePt t="13766" x="3041650" y="4629150"/>
          <p14:tracePt t="13783" x="3044825" y="4619625"/>
          <p14:tracePt t="13800" x="3044825" y="4584700"/>
          <p14:tracePt t="13816" x="3038475" y="4568825"/>
          <p14:tracePt t="13833" x="3006725" y="4549775"/>
          <p14:tracePt t="13850" x="2946400" y="4511675"/>
          <p14:tracePt t="13866" x="2882900" y="4489450"/>
          <p14:tracePt t="13883" x="2835275" y="4476750"/>
          <p14:tracePt t="13899" x="2765425" y="4451350"/>
          <p14:tracePt t="13916" x="2720975" y="4451350"/>
          <p14:tracePt t="13933" x="2682875" y="4451350"/>
          <p14:tracePt t="13949" x="2651125" y="4451350"/>
          <p14:tracePt t="13966" x="2628900" y="4451350"/>
          <p14:tracePt t="13983" x="2619375" y="4451350"/>
          <p14:tracePt t="13999" x="2603500" y="4445000"/>
          <p14:tracePt t="14016" x="2593975" y="4441825"/>
          <p14:tracePt t="14033" x="2593975" y="4435475"/>
          <p14:tracePt t="14049" x="2578100" y="4419600"/>
          <p14:tracePt t="14066" x="2568575" y="4403725"/>
          <p14:tracePt t="14083" x="2559050" y="4394200"/>
          <p14:tracePt t="14099" x="2543175" y="4384675"/>
          <p14:tracePt t="14116" x="2527300" y="4384675"/>
          <p14:tracePt t="14132" x="2517775" y="4384675"/>
          <p14:tracePt t="14150" x="2505075" y="4384675"/>
          <p14:tracePt t="14166" x="2495550" y="4384675"/>
          <p14:tracePt t="14182" x="2479675" y="4384675"/>
          <p14:tracePt t="14183" x="2473325" y="4384675"/>
          <p14:tracePt t="14200" x="2463800" y="4384675"/>
          <p14:tracePt t="14216" x="2454275" y="4391025"/>
          <p14:tracePt t="14233" x="2438400" y="4419600"/>
          <p14:tracePt t="14249" x="2419350" y="4457700"/>
          <p14:tracePt t="14265" x="2413000" y="4540250"/>
          <p14:tracePt t="14282" x="2413000" y="4632325"/>
          <p14:tracePt t="14299" x="2422525" y="4733925"/>
          <p14:tracePt t="14315" x="2438400" y="4794250"/>
          <p14:tracePt t="14332" x="2457450" y="4873625"/>
          <p14:tracePt t="14349" x="2473325" y="4937125"/>
          <p14:tracePt t="14365" x="2495550" y="5026025"/>
          <p14:tracePt t="14382" x="2540000" y="5121275"/>
          <p14:tracePt t="14399" x="2565400" y="5168900"/>
          <p14:tracePt t="14415" x="2613025" y="5235575"/>
          <p14:tracePt t="14433" x="2682875" y="5308600"/>
          <p14:tracePt t="14449" x="2733675" y="5359400"/>
          <p14:tracePt t="14465" x="2771775" y="5391150"/>
          <p14:tracePt t="14482" x="2838450" y="5435600"/>
          <p14:tracePt t="14499" x="2886075" y="5457825"/>
          <p14:tracePt t="14515" x="2930525" y="5470525"/>
          <p14:tracePt t="14532" x="2981325" y="5495925"/>
          <p14:tracePt t="14549" x="3019425" y="5508625"/>
          <p14:tracePt t="14566" x="3060700" y="5508625"/>
          <p14:tracePt t="14583" x="3117850" y="5508625"/>
          <p14:tracePt t="14600" x="3155950" y="5499100"/>
          <p14:tracePt t="14616" x="3194050" y="5464175"/>
          <p14:tracePt t="14633" x="3251200" y="5394325"/>
          <p14:tracePt t="14650" x="3276600" y="5356225"/>
          <p14:tracePt t="14666" x="3295650" y="5302250"/>
          <p14:tracePt t="14683" x="3302000" y="5226050"/>
          <p14:tracePt t="14700" x="3302000" y="5165725"/>
          <p14:tracePt t="14717" x="3292475" y="5067300"/>
          <p14:tracePt t="14732" x="3279775" y="5022850"/>
          <p14:tracePt t="14749" x="3267075" y="4968875"/>
          <p14:tracePt t="14766" x="3235325" y="4902200"/>
          <p14:tracePt t="14782" x="3194050" y="4806950"/>
          <p14:tracePt t="14800" x="3162300" y="4740275"/>
          <p14:tracePt t="14817" x="3143250" y="4664075"/>
          <p14:tracePt t="14832" x="3124200" y="4625975"/>
          <p14:tracePt t="14849" x="3098800" y="4600575"/>
          <p14:tracePt t="14867" x="3067050" y="4559300"/>
          <p14:tracePt t="14883" x="3035300" y="4533900"/>
          <p14:tracePt t="14899" x="3013075" y="4502150"/>
          <p14:tracePt t="14917" x="2968625" y="4457700"/>
          <p14:tracePt t="14932" x="2943225" y="4432300"/>
          <p14:tracePt t="14949" x="2911475" y="4413250"/>
          <p14:tracePt t="14967" x="2876550" y="4378325"/>
          <p14:tracePt t="14983" x="2851150" y="4359275"/>
          <p14:tracePt t="14999" x="2835275" y="4343400"/>
          <p14:tracePt t="15016" x="2806700" y="4321175"/>
          <p14:tracePt t="15032" x="2778125" y="4308475"/>
          <p14:tracePt t="15049" x="2768600" y="4298950"/>
          <p14:tracePt t="15066" x="2752725" y="4279900"/>
          <p14:tracePt t="15082" x="2724150" y="4273550"/>
          <p14:tracePt t="15099" x="2701925" y="4273550"/>
          <p14:tracePt t="15116" x="2660650" y="4273550"/>
          <p14:tracePt t="15132" x="2638425" y="4273550"/>
          <p14:tracePt t="15149" x="2609850" y="4273550"/>
          <p14:tracePt t="15166" x="2549525" y="4273550"/>
          <p14:tracePt t="15182" x="2527300" y="4273550"/>
          <p14:tracePt t="15199" x="2495550" y="4273550"/>
          <p14:tracePt t="15216" x="2476500" y="4273550"/>
          <p14:tracePt t="15233" x="2466975" y="4273550"/>
          <p14:tracePt t="15249" x="2451100" y="4273550"/>
          <p14:tracePt t="15265" x="2435225" y="4302125"/>
          <p14:tracePt t="15282" x="2435225" y="4330700"/>
          <p14:tracePt t="15299" x="2435225" y="4375150"/>
          <p14:tracePt t="15316" x="2435225" y="4438650"/>
          <p14:tracePt t="15332" x="2438400" y="4483100"/>
          <p14:tracePt t="15349" x="2451100" y="4518025"/>
          <p14:tracePt t="15366" x="2492375" y="4594225"/>
          <p14:tracePt t="15382" x="2520950" y="4660900"/>
          <p14:tracePt t="15399" x="2565400" y="4730750"/>
          <p14:tracePt t="15416" x="2651125" y="4822825"/>
          <p14:tracePt t="15433" x="2724150" y="4886325"/>
          <p14:tracePt t="15451" x="2828925" y="4984750"/>
          <p14:tracePt t="15466" x="2879725" y="5035550"/>
          <p14:tracePt t="15483" x="2911475" y="5083175"/>
          <p14:tracePt t="15499" x="2955925" y="5127625"/>
          <p14:tracePt t="15515" x="2987675" y="5159375"/>
          <p14:tracePt t="15532" x="3013075" y="5172075"/>
          <p14:tracePt t="15550" x="3044825" y="5187950"/>
          <p14:tracePt t="15565" x="3070225" y="5207000"/>
          <p14:tracePt t="15582" x="3086100" y="5216525"/>
          <p14:tracePt t="15600" x="3127375" y="5229225"/>
          <p14:tracePt t="15615" x="3149600" y="5232400"/>
          <p14:tracePt t="15632" x="3178175" y="5232400"/>
          <p14:tracePt t="15649" x="3219450" y="5232400"/>
          <p14:tracePt t="15665" x="3241675" y="5232400"/>
          <p14:tracePt t="15682" x="3263900" y="5232400"/>
          <p14:tracePt t="15699" x="3305175" y="5219700"/>
          <p14:tracePt t="15716" x="3336925" y="5207000"/>
          <p14:tracePt t="15732" x="3352800" y="5175250"/>
          <p14:tracePt t="15749" x="3375025" y="5102225"/>
          <p14:tracePt t="15765" x="3375025" y="5057775"/>
          <p14:tracePt t="15782" x="3365500" y="5013325"/>
          <p14:tracePt t="15799" x="3333750" y="4911725"/>
          <p14:tracePt t="15815" x="3295650" y="4822825"/>
          <p14:tracePt t="15833" x="3263900" y="4756150"/>
          <p14:tracePt t="15849" x="3213100" y="4667250"/>
          <p14:tracePt t="15865" x="3187700" y="4638675"/>
          <p14:tracePt t="15882" x="3155950" y="4603750"/>
          <p14:tracePt t="15899" x="3114675" y="4568825"/>
          <p14:tracePt t="15915" x="3089275" y="4537075"/>
          <p14:tracePt t="15933" x="3063875" y="4511675"/>
          <p14:tracePt t="15934" x="3044825" y="4492625"/>
          <p14:tracePt t="15949" x="3019425" y="4473575"/>
          <p14:tracePt t="15966" x="2987675" y="4448175"/>
          <p14:tracePt t="15982" x="2971800" y="4425950"/>
          <p14:tracePt t="15999" x="2949575" y="4403725"/>
          <p14:tracePt t="16015" x="2927350" y="4394200"/>
          <p14:tracePt t="16033" x="2892425" y="4368800"/>
          <p14:tracePt t="16049" x="2863850" y="4359275"/>
          <p14:tracePt t="16065" x="2838450" y="4346575"/>
          <p14:tracePt t="16083" x="2797175" y="4327525"/>
          <p14:tracePt t="16099" x="2774950" y="4321175"/>
          <p14:tracePt t="16116" x="2752725" y="4311650"/>
          <p14:tracePt t="16133" x="2717800" y="4305300"/>
          <p14:tracePt t="16149" x="2689225" y="4305300"/>
          <p14:tracePt t="16166" x="2667000" y="4305300"/>
          <p14:tracePt t="16183" x="2625725" y="4305300"/>
          <p14:tracePt t="16199" x="2606675" y="4305300"/>
          <p14:tracePt t="16216" x="2574925" y="4305300"/>
          <p14:tracePt t="16232" x="2555875" y="4305300"/>
          <p14:tracePt t="16249" x="2546350" y="4305300"/>
          <p14:tracePt t="16266" x="2530475" y="4305300"/>
          <p14:tracePt t="16283" x="2514600" y="4305300"/>
          <p14:tracePt t="16304" x="2514600" y="4308475"/>
          <p14:tracePt t="16315" x="2514600" y="4318000"/>
          <p14:tracePt t="16332" x="2514600" y="4330700"/>
          <p14:tracePt t="16350" x="2514600" y="4340225"/>
          <p14:tracePt t="16366" x="2514600" y="4371975"/>
          <p14:tracePt t="16382" x="2514600" y="4410075"/>
          <p14:tracePt t="16399" x="2524125" y="4448175"/>
          <p14:tracePt t="16416" x="2543175" y="4486275"/>
          <p14:tracePt t="16433" x="2571750" y="4568825"/>
          <p14:tracePt t="16449" x="2603500" y="4657725"/>
          <p14:tracePt t="16466" x="2641600" y="4733925"/>
          <p14:tracePt t="16482" x="2692400" y="4822825"/>
          <p14:tracePt t="16499" x="2717800" y="4860925"/>
          <p14:tracePt t="16516" x="2746375" y="4905375"/>
          <p14:tracePt t="16532" x="2790825" y="4975225"/>
          <p14:tracePt t="16549" x="2819400" y="5019675"/>
          <p14:tracePt t="16566" x="2847975" y="5045075"/>
          <p14:tracePt t="16583" x="2892425" y="5089525"/>
          <p14:tracePt t="16599" x="2917825" y="5114925"/>
          <p14:tracePt t="16616" x="2943225" y="5140325"/>
          <p14:tracePt t="16632" x="2984500" y="5156200"/>
          <p14:tracePt t="16649" x="3016250" y="5168900"/>
          <p14:tracePt t="16665" x="3038475" y="5168900"/>
          <p14:tracePt t="16683" x="3070225" y="5168900"/>
          <p14:tracePt t="16699" x="3079750" y="5168900"/>
          <p14:tracePt t="16716" x="3095625" y="5168900"/>
          <p14:tracePt t="16732" x="3105150" y="5168900"/>
          <p14:tracePt t="16749" x="3121025" y="5165725"/>
          <p14:tracePt t="16766" x="3133725" y="5146675"/>
          <p14:tracePt t="16783" x="3149600" y="5102225"/>
          <p14:tracePt t="16799" x="3152775" y="5057775"/>
          <p14:tracePt t="16816" x="3149600" y="4978400"/>
          <p14:tracePt t="16832" x="3136900" y="4914900"/>
          <p14:tracePt t="16849" x="3114675" y="4848225"/>
          <p14:tracePt t="16866" x="3073400" y="4781550"/>
          <p14:tracePt t="16883" x="3054350" y="4756150"/>
          <p14:tracePt t="16899" x="3038475" y="4740275"/>
          <p14:tracePt t="16916" x="3022600" y="4718050"/>
          <p14:tracePt t="16932" x="3013075" y="4708525"/>
          <p14:tracePt t="16949" x="3003550" y="4699000"/>
          <p14:tracePt t="16966" x="2981325" y="4699000"/>
          <p14:tracePt t="16982" x="2971800" y="4699000"/>
          <p14:tracePt t="16999" x="2962275" y="4695825"/>
          <p14:tracePt t="17015" x="2949575" y="4689475"/>
          <p14:tracePt t="17032" x="2933700" y="4683125"/>
          <p14:tracePt t="17049" x="2921000" y="4673600"/>
          <p14:tracePt t="17065" x="2908300" y="4673600"/>
          <p14:tracePt t="17082" x="2898775" y="4670425"/>
          <p14:tracePt t="17099" x="2882900" y="4670425"/>
          <p14:tracePt t="17117" x="2873375" y="4670425"/>
          <p14:tracePt t="17336" x="2857500" y="4670425"/>
          <p14:tracePt t="17343" x="2844800" y="4670425"/>
          <p14:tracePt t="17349" x="2835275" y="4670425"/>
          <p14:tracePt t="17366" x="2819400" y="4670425"/>
          <p14:tracePt t="17382" x="2803525" y="4670425"/>
          <p14:tracePt t="17400" x="2787650" y="4670425"/>
          <p14:tracePt t="17600" x="2813050" y="4629150"/>
          <p14:tracePt t="17606" x="2847975" y="4578350"/>
          <p14:tracePt t="17615" x="2901950" y="4502150"/>
          <p14:tracePt t="17632" x="3019425" y="4311650"/>
          <p14:tracePt t="17650" x="3168650" y="4067175"/>
          <p14:tracePt t="17666" x="3276600" y="3854450"/>
          <p14:tracePt t="17685" x="3387725" y="3590925"/>
          <p14:tracePt t="17699" x="3451225" y="3425825"/>
          <p14:tracePt t="17715" x="3486150" y="3282950"/>
          <p14:tracePt t="17732" x="3502025" y="3197225"/>
          <p14:tracePt t="17749" x="3502025" y="3117850"/>
          <p14:tracePt t="17765" x="3502025" y="3082925"/>
          <p14:tracePt t="17782" x="3502025" y="3038475"/>
          <p14:tracePt t="17798" x="3498850" y="2974975"/>
          <p14:tracePt t="17815" x="3492500" y="2921000"/>
          <p14:tracePt t="17832" x="3492500" y="2876550"/>
          <p14:tracePt t="17849" x="3486150" y="2813050"/>
          <p14:tracePt t="17865" x="3479800" y="2768600"/>
          <p14:tracePt t="17882" x="3473450" y="2717800"/>
          <p14:tracePt t="17898" x="3467100" y="2632075"/>
          <p14:tracePt t="17916" x="3457575" y="2571750"/>
          <p14:tracePt t="17932" x="3451225" y="2517775"/>
          <p14:tracePt t="17949" x="3451225" y="2457450"/>
          <p14:tracePt t="17965" x="3451225" y="2397125"/>
          <p14:tracePt t="17982" x="3438525" y="2333625"/>
          <p14:tracePt t="17999" x="3419475" y="2270125"/>
          <p14:tracePt t="18016" x="3406775" y="2244725"/>
          <p14:tracePt t="18033" x="3390900" y="2203450"/>
          <p14:tracePt t="18049" x="3365500" y="2184400"/>
          <p14:tracePt t="18065" x="3343275" y="2174875"/>
          <p14:tracePt t="18083" x="3298825" y="2143125"/>
          <p14:tracePt t="18099" x="3273425" y="2117725"/>
          <p14:tracePt t="18115" x="3241675" y="2085975"/>
          <p14:tracePt t="18133" x="3225800" y="2051050"/>
          <p14:tracePt t="18148" x="3213100" y="2028825"/>
          <p14:tracePt t="18166" x="3197225" y="2016125"/>
          <p14:tracePt t="18183" x="3184525" y="2003425"/>
          <p14:tracePt t="18198" x="3178175" y="1987550"/>
          <p14:tracePt t="18216" x="3178175" y="1965325"/>
          <p14:tracePt t="18232" x="3178175" y="1939925"/>
          <p14:tracePt t="18248" x="3181350" y="1924050"/>
          <p14:tracePt t="18266" x="3190875" y="1914525"/>
          <p14:tracePt t="18282" x="3216275" y="1914525"/>
          <p14:tracePt t="18299" x="3238500" y="1914525"/>
          <p14:tracePt t="18315" x="3270250" y="1939925"/>
          <p14:tracePt t="18332" x="3308350" y="2000250"/>
          <p14:tracePt t="18349" x="3340100" y="2038350"/>
          <p14:tracePt t="18365" x="3378200" y="2105025"/>
          <p14:tracePt t="18382" x="3463925" y="2266950"/>
          <p14:tracePt t="18399" x="3505200" y="2368550"/>
          <p14:tracePt t="18416" x="3530600" y="2454275"/>
          <p14:tracePt t="18432" x="3556000" y="2632075"/>
          <p14:tracePt t="18449" x="3571875" y="2762250"/>
          <p14:tracePt t="18465" x="3571875" y="2841625"/>
          <p14:tracePt t="18482" x="3571875" y="3038475"/>
          <p14:tracePt t="18499" x="3549650" y="3190875"/>
          <p14:tracePt t="18515" x="3533775" y="3286125"/>
          <p14:tracePt t="18532" x="3508375" y="3463925"/>
          <p14:tracePt t="18550" x="3489325" y="3613150"/>
          <p14:tracePt t="18566" x="3473450" y="3698875"/>
          <p14:tracePt t="18567" x="3473450" y="3733800"/>
          <p14:tracePt t="18583" x="3467100" y="3841750"/>
          <p14:tracePt t="18599" x="3467100" y="3943350"/>
          <p14:tracePt t="18616" x="3457575" y="4038600"/>
          <p14:tracePt t="18617" x="3457575" y="4086225"/>
          <p14:tracePt t="18632" x="3451225" y="4137025"/>
          <p14:tracePt t="18649" x="3451225" y="4175125"/>
          <p14:tracePt t="18666" x="3451225" y="4210050"/>
          <p14:tracePt t="18682" x="3448050" y="4219575"/>
          <p14:tracePt t="18699" x="3448050" y="4222750"/>
          <p14:tracePt t="18724" x="3448050" y="4210050"/>
          <p14:tracePt t="18732" x="3448050" y="4184650"/>
          <p14:tracePt t="18749" x="3460750" y="4102100"/>
          <p14:tracePt t="18766" x="3489325" y="3978275"/>
          <p14:tracePt t="18782" x="3505200" y="3870325"/>
          <p14:tracePt t="18799" x="3524250" y="3708400"/>
          <p14:tracePt t="18816" x="3549650" y="3489325"/>
          <p14:tracePt t="18832" x="3559175" y="3314700"/>
          <p14:tracePt t="18848" x="3559175" y="3124200"/>
          <p14:tracePt t="18866" x="3552825" y="2914650"/>
          <p14:tracePt t="18884" x="3536950" y="2752725"/>
          <p14:tracePt t="18899" x="3517900" y="2635250"/>
          <p14:tracePt t="18916" x="3495675" y="2501900"/>
          <p14:tracePt t="18932" x="3473450" y="2416175"/>
          <p14:tracePt t="18949" x="3473450" y="2343150"/>
          <p14:tracePt t="18966" x="3467100" y="2263775"/>
          <p14:tracePt t="18982" x="3467100" y="2219325"/>
          <p14:tracePt t="18999" x="3467100" y="2197100"/>
          <p14:tracePt t="19016" x="3467100" y="2165350"/>
          <p14:tracePt t="19032" x="3460750" y="2155825"/>
          <p14:tracePt t="19049" x="3460750" y="2146300"/>
          <p14:tracePt t="19065" x="3460750" y="2130425"/>
          <p14:tracePt t="19122" x="3460750" y="2133600"/>
          <p14:tracePt t="19129" x="3460750" y="2143125"/>
          <p14:tracePt t="19136" x="3460750" y="2146300"/>
          <p14:tracePt t="19149" x="3460750" y="2152650"/>
          <p14:tracePt t="19165" x="3470275" y="2200275"/>
          <p14:tracePt t="19182" x="3489325" y="2247900"/>
          <p14:tracePt t="19199" x="3505200" y="2311400"/>
          <p14:tracePt t="19216" x="3527425" y="2432050"/>
          <p14:tracePt t="19232" x="3533775" y="2540000"/>
          <p14:tracePt t="19249" x="3533775" y="2686050"/>
          <p14:tracePt t="19250" x="3533775" y="2733675"/>
          <p14:tracePt t="19265" x="3533775" y="2847975"/>
          <p14:tracePt t="19282" x="3533775" y="3009900"/>
          <p14:tracePt t="19298" x="3533775" y="3146425"/>
          <p14:tracePt t="19299" x="3533775" y="3194050"/>
          <p14:tracePt t="19315" x="3533775" y="3276600"/>
          <p14:tracePt t="19332" x="3533775" y="3355975"/>
          <p14:tracePt t="19349" x="3543300" y="3498850"/>
          <p14:tracePt t="19365" x="3549650" y="3571875"/>
          <p14:tracePt t="19382" x="3549650" y="3606800"/>
          <p14:tracePt t="19400" x="3549650" y="3670300"/>
          <p14:tracePt t="19415" x="3549650" y="3698875"/>
          <p14:tracePt t="19432" x="3549650" y="3721100"/>
          <p14:tracePt t="19449" x="3549650" y="3746500"/>
          <p14:tracePt t="19466" x="3549650" y="3756025"/>
          <p14:tracePt t="19499" x="3549650" y="3749675"/>
          <p14:tracePt t="19506" x="3549650" y="3727450"/>
          <p14:tracePt t="19515" x="3549650" y="3683000"/>
          <p14:tracePt t="19532" x="3549650" y="3524250"/>
          <p14:tracePt t="19549" x="3568700" y="3282950"/>
          <p14:tracePt t="19567" x="3587750" y="3089275"/>
          <p14:tracePt t="19582" x="3603625" y="2927350"/>
          <p14:tracePt t="19599" x="3622675" y="2682875"/>
          <p14:tracePt t="19615" x="3632200" y="2533650"/>
          <p14:tracePt t="19632" x="3632200" y="2441575"/>
          <p14:tracePt t="19649" x="3625850" y="2320925"/>
          <p14:tracePt t="19665" x="3613150" y="2247900"/>
          <p14:tracePt t="19682" x="3600450" y="2209800"/>
          <p14:tracePt t="19698" x="3575050" y="2159000"/>
          <p14:tracePt t="19715" x="3568700" y="2130425"/>
          <p14:tracePt t="19732" x="3568700" y="2120900"/>
          <p14:tracePt t="19748" x="3568700" y="2105025"/>
          <p14:tracePt t="19812" x="3568700" y="2108200"/>
          <p14:tracePt t="19819" x="3568700" y="2111375"/>
          <p14:tracePt t="19832" x="3568700" y="2117725"/>
          <p14:tracePt t="19848" x="3568700" y="2165350"/>
          <p14:tracePt t="19865" x="3571875" y="2225675"/>
          <p14:tracePt t="19882" x="3587750" y="2286000"/>
          <p14:tracePt t="19899" x="3603625" y="2451100"/>
          <p14:tracePt t="19916" x="3603625" y="2568575"/>
          <p14:tracePt t="19933" x="3603625" y="2740025"/>
          <p14:tracePt t="19949" x="3587750" y="2901950"/>
          <p14:tracePt t="19965" x="3562350" y="3032125"/>
          <p14:tracePt t="19982" x="3527425" y="3200400"/>
          <p14:tracePt t="19999" x="3482975" y="3343275"/>
          <p14:tracePt t="20015" x="3457575" y="3441700"/>
          <p14:tracePt t="20033" x="3429000" y="3524250"/>
          <p14:tracePt t="20049" x="3413125" y="3556000"/>
          <p14:tracePt t="20066" x="3400425" y="3571875"/>
          <p14:tracePt t="20082" x="3387725" y="3587750"/>
          <p14:tracePt t="20099" x="3381375" y="3603625"/>
          <p14:tracePt t="20140" x="3381375" y="3600450"/>
          <p14:tracePt t="20147" x="3381375" y="3590925"/>
          <p14:tracePt t="20409" x="3317875" y="3609975"/>
          <p14:tracePt t="20417" x="3257550" y="3629025"/>
          <p14:tracePt t="20423" x="3216275" y="3651250"/>
          <p14:tracePt t="20432" x="3168650" y="3670300"/>
          <p14:tracePt t="20449" x="3092450" y="3683000"/>
          <p14:tracePt t="20465" x="3048000" y="3695700"/>
          <p14:tracePt t="20482" x="3000375" y="3695700"/>
          <p14:tracePt t="20515" x="2968625" y="3695700"/>
          <p14:tracePt t="20516" x="2965450" y="3695700"/>
          <p14:tracePt t="20548" x="2943225" y="3695700"/>
          <p14:tracePt t="20566" x="2940050" y="3695700"/>
          <p14:tracePt t="20583" x="2940050" y="3702050"/>
          <p14:tracePt t="20599" x="2940050" y="3717925"/>
          <p14:tracePt t="20616" x="2940050" y="3730625"/>
          <p14:tracePt t="20632" x="2940050" y="3752850"/>
          <p14:tracePt t="20649" x="2940050" y="3781425"/>
          <p14:tracePt t="20666" x="2955925" y="3832225"/>
          <p14:tracePt t="20682" x="2968625" y="3876675"/>
          <p14:tracePt t="20699" x="2981325" y="3940175"/>
          <p14:tracePt t="20716" x="2981325" y="4025900"/>
          <p14:tracePt t="20732" x="2978150" y="4089400"/>
          <p14:tracePt t="20749" x="2965450" y="4133850"/>
          <p14:tracePt t="20765" x="2943225" y="4222750"/>
          <p14:tracePt t="20781" x="2924175" y="4260850"/>
          <p14:tracePt t="20799" x="2911475" y="4305300"/>
          <p14:tracePt t="20816" x="2886075" y="4356100"/>
          <p14:tracePt t="20832" x="2876550" y="4381500"/>
          <p14:tracePt t="20849" x="2857500" y="4410075"/>
          <p14:tracePt t="20865" x="2841625" y="4438650"/>
          <p14:tracePt t="20882" x="2828925" y="4454525"/>
          <p14:tracePt t="20898" x="2819400" y="4476750"/>
          <p14:tracePt t="20915" x="2806700" y="4511675"/>
          <p14:tracePt t="20932" x="2806700" y="4540250"/>
          <p14:tracePt t="20949" x="2800350" y="4562475"/>
          <p14:tracePt t="20965" x="2784475" y="4600575"/>
          <p14:tracePt t="20982" x="2774950" y="4613275"/>
          <p14:tracePt t="20999" x="2762250" y="4625975"/>
          <p14:tracePt t="21016" x="2743200" y="4645025"/>
          <p14:tracePt t="21032" x="2733675" y="4651375"/>
          <p14:tracePt t="21049" x="2724150" y="4651375"/>
          <p14:tracePt t="21065" x="2708275" y="4638675"/>
          <p14:tracePt t="21081" x="2689225" y="4600575"/>
          <p14:tracePt t="21099" x="2676525" y="4562475"/>
          <p14:tracePt t="21116" x="2657475" y="4518025"/>
          <p14:tracePt t="21132" x="2644775" y="4483100"/>
          <p14:tracePt t="21149" x="2628900" y="4438650"/>
          <p14:tracePt t="21165" x="2622550" y="4422775"/>
          <p14:tracePt t="21182" x="2616200" y="4400550"/>
          <p14:tracePt t="21198" x="2616200" y="4365625"/>
          <p14:tracePt t="21215" x="2616200" y="4286250"/>
          <p14:tracePt t="21232" x="2628900" y="4184650"/>
          <p14:tracePt t="21249" x="2686050" y="3905250"/>
          <p14:tracePt t="21265" x="2701925" y="3743325"/>
          <p14:tracePt t="21282" x="2730500" y="3546475"/>
          <p14:tracePt t="21300" x="2749550" y="3336925"/>
          <p14:tracePt t="21315" x="2759075" y="3222625"/>
          <p14:tracePt t="21331" x="2759075" y="3082925"/>
          <p14:tracePt t="21349" x="2759075" y="2955925"/>
          <p14:tracePt t="21365" x="2759075" y="2863850"/>
          <p14:tracePt t="21382" x="2759075" y="2746375"/>
          <p14:tracePt t="21399" x="2759075" y="2597150"/>
          <p14:tracePt t="21414" x="2759075" y="2536825"/>
          <p14:tracePt t="21432" x="2765425" y="2492375"/>
          <p14:tracePt t="21449" x="2778125" y="2413000"/>
          <p14:tracePt t="21465" x="2784475" y="2374900"/>
          <p14:tracePt t="21482" x="2790825" y="2330450"/>
          <p14:tracePt t="21498" x="2790825" y="2282825"/>
          <p14:tracePt t="21515" x="2790825" y="2260600"/>
          <p14:tracePt t="21532" x="2790825" y="2251075"/>
          <p14:tracePt t="21548" x="2790825" y="2232025"/>
          <p14:tracePt t="21565" x="2790825" y="2225675"/>
          <p14:tracePt t="21655" x="2790825" y="2228850"/>
          <p14:tracePt t="21662" x="2790825" y="2232025"/>
          <p14:tracePt t="21669" x="2790825" y="2244725"/>
          <p14:tracePt t="21682" x="2790825" y="2254250"/>
          <p14:tracePt t="21698" x="2790825" y="2308225"/>
          <p14:tracePt t="21715" x="2790825" y="2346325"/>
          <p14:tracePt t="21732" x="2790825" y="2406650"/>
          <p14:tracePt t="21748" x="2784475" y="2574925"/>
          <p14:tracePt t="21765" x="2768600" y="2670175"/>
          <p14:tracePt t="21782" x="2752725" y="2778125"/>
          <p14:tracePt t="21783" x="2746375" y="2816225"/>
          <p14:tracePt t="21798" x="2717800" y="2955925"/>
          <p14:tracePt t="21815" x="2701925" y="3063875"/>
          <p14:tracePt t="21833" x="2701925" y="3190875"/>
          <p14:tracePt t="21848" x="2701925" y="3273425"/>
          <p14:tracePt t="21865" x="2701925" y="3368675"/>
          <p14:tracePt t="21881" x="2701925" y="3460750"/>
          <p14:tracePt t="21899" x="2701925" y="3575050"/>
          <p14:tracePt t="21915" x="2701925" y="3657600"/>
          <p14:tracePt t="21932" x="2714625" y="3790950"/>
          <p14:tracePt t="21948" x="2714625" y="3851275"/>
          <p14:tracePt t="21965" x="2714625" y="3895725"/>
          <p14:tracePt t="21982" x="2714625" y="3933825"/>
          <p14:tracePt t="21998" x="2714625" y="3943350"/>
          <p14:tracePt t="22015" x="2714625" y="3959225"/>
          <p14:tracePt t="22032" x="2714625" y="3965575"/>
          <p14:tracePt t="22049" x="2720975" y="3946525"/>
          <p14:tracePt t="22065" x="2743200" y="3870325"/>
          <p14:tracePt t="22082" x="2765425" y="3736975"/>
          <p14:tracePt t="22098" x="2774950" y="3597275"/>
          <p14:tracePt t="22115" x="2794000" y="3413125"/>
          <p14:tracePt t="22132" x="2794000" y="3197225"/>
          <p14:tracePt t="22148" x="2800350" y="3013075"/>
          <p14:tracePt t="22167" x="2800350" y="2819400"/>
          <p14:tracePt t="22182" x="2828925" y="2667000"/>
          <p14:tracePt t="22198" x="2844800" y="2527300"/>
          <p14:tracePt t="22215" x="2854325" y="2419350"/>
          <p14:tracePt t="22231" x="2876550" y="2286000"/>
          <p14:tracePt t="22249" x="2892425" y="2222500"/>
          <p14:tracePt t="22265" x="2911475" y="2159000"/>
          <p14:tracePt t="22282" x="2930525" y="2101850"/>
          <p14:tracePt t="22298" x="2936875" y="2085975"/>
          <p14:tracePt t="22315" x="2936875" y="2076450"/>
          <p14:tracePt t="22331" x="2936875" y="2070100"/>
          <p14:tracePt t="22515" x="2921000" y="2108200"/>
          <p14:tracePt t="22523" x="2895600" y="2146300"/>
          <p14:tracePt t="22532" x="2879725" y="2206625"/>
          <p14:tracePt t="22548" x="2828925" y="2317750"/>
          <p14:tracePt t="22566" x="2768600" y="2457450"/>
          <p14:tracePt t="22581" x="2736850" y="2555875"/>
          <p14:tracePt t="22598" x="2692400" y="2698750"/>
          <p14:tracePt t="22615" x="2670175" y="2832100"/>
          <p14:tracePt t="22631" x="2654300" y="2927350"/>
          <p14:tracePt t="22648" x="2654300" y="3044825"/>
          <p14:tracePt t="22665" x="2654300" y="3184525"/>
          <p14:tracePt t="22682" x="2654300" y="3254375"/>
          <p14:tracePt t="22699" x="2654300" y="3305175"/>
          <p14:tracePt t="22715" x="2673350" y="3435350"/>
          <p14:tracePt t="22731" x="2686050" y="3498850"/>
          <p14:tracePt t="22748" x="2708275" y="3552825"/>
          <p14:tracePt t="22765" x="2714625" y="3609975"/>
          <p14:tracePt t="22782" x="2714625" y="3632200"/>
          <p14:tracePt t="22798" x="2714625" y="3648075"/>
          <p14:tracePt t="22815" x="2714625" y="3660775"/>
          <p14:tracePt t="22831" x="2714625" y="3670300"/>
          <p14:tracePt t="22848" x="2714625" y="3679825"/>
          <p14:tracePt t="22879" x="2717800" y="3679825"/>
          <p14:tracePt t="22886" x="2724150" y="3660775"/>
          <p14:tracePt t="22899" x="2730500" y="3625850"/>
          <p14:tracePt t="22915" x="2771775" y="3492500"/>
          <p14:tracePt t="22932" x="2790825" y="3371850"/>
          <p14:tracePt t="22948" x="2816225" y="3200400"/>
          <p14:tracePt t="22965" x="2863850" y="2943225"/>
          <p14:tracePt t="22982" x="2889250" y="2781300"/>
          <p14:tracePt t="22998" x="2917825" y="2593975"/>
          <p14:tracePt t="23015" x="2943225" y="2428875"/>
          <p14:tracePt t="23032" x="2968625" y="2308225"/>
          <p14:tracePt t="23049" x="2990850" y="2197100"/>
          <p14:tracePt t="23065" x="3003550" y="2143125"/>
          <p14:tracePt t="23082" x="3003550" y="2111375"/>
          <p14:tracePt t="23099" x="3003550" y="2085975"/>
          <p14:tracePt t="23115" x="3003550" y="2076450"/>
          <p14:tracePt t="23131" x="3003550" y="2063750"/>
          <p14:tracePt t="23149" x="3003550" y="2051050"/>
          <p14:tracePt t="23241" x="3000375" y="2057400"/>
          <p14:tracePt t="23248" x="2997200" y="2063750"/>
          <p14:tracePt t="23256" x="2990850" y="2066925"/>
          <p14:tracePt t="23265" x="2984500" y="2079625"/>
          <p14:tracePt t="23282" x="2971800" y="2152650"/>
          <p14:tracePt t="23299" x="2917825" y="2270125"/>
          <p14:tracePt t="23315" x="2879725" y="2422525"/>
          <p14:tracePt t="23331" x="2813050" y="2622550"/>
          <p14:tracePt t="23348" x="2740025" y="2892425"/>
          <p14:tracePt t="23366" x="2701925" y="3067050"/>
          <p14:tracePt t="23382" x="2667000" y="3187700"/>
          <p14:tracePt t="23398" x="2644775" y="3330575"/>
          <p14:tracePt t="23415" x="2628900" y="3406775"/>
          <p14:tracePt t="23432" x="2628900" y="3441700"/>
          <p14:tracePt t="23448" x="2628900" y="3470275"/>
          <p14:tracePt t="23465" x="2628900" y="3479800"/>
          <p14:tracePt t="23482" x="2628900" y="3489325"/>
          <p14:tracePt t="23498" x="2628900" y="3505200"/>
          <p14:tracePt t="23515" x="2628900" y="3508375"/>
          <p14:tracePt t="24858" x="2860675" y="3492500"/>
          <p14:tracePt t="24865" x="3416300" y="3492500"/>
          <p14:tracePt t="24871" x="3787775" y="3492500"/>
          <p14:tracePt t="24886" x="4756150" y="3590925"/>
          <p14:tracePt t="24899" x="5622925" y="3740150"/>
          <p14:tracePt t="24923" x="6699250" y="3975100"/>
          <p14:tracePt t="24950" x="7540625" y="4365625"/>
          <p14:tracePt t="24984" x="7886700" y="4667250"/>
          <p14:tracePt t="25000" x="8035925" y="4930775"/>
          <p14:tracePt t="25016" x="8083550" y="5118100"/>
          <p14:tracePt t="25032" x="8077200" y="5280025"/>
          <p14:tracePt t="25049" x="8020050" y="5429250"/>
          <p14:tracePt t="25064" x="7953375" y="5521325"/>
          <p14:tracePt t="25081" x="7864475" y="5616575"/>
          <p14:tracePt t="25098" x="7737475" y="5715000"/>
          <p14:tracePt t="25098" x="7677150" y="5759450"/>
          <p14:tracePt t="25115" x="7562850" y="5838825"/>
          <p14:tracePt t="25131" x="7458075" y="5918200"/>
          <p14:tracePt t="25149" x="7346950" y="5997575"/>
          <p14:tracePt t="25165" x="7334250" y="6010275"/>
          <p14:tracePt t="25391" x="7210425" y="6016625"/>
          <p14:tracePt t="25398" x="7061200" y="6029325"/>
          <p14:tracePt t="25405" x="6902450" y="6061075"/>
          <p14:tracePt t="25415" x="6772275" y="6083300"/>
          <p14:tracePt t="25431" x="6426200" y="6165850"/>
          <p14:tracePt t="25448" x="6159500" y="6229350"/>
          <p14:tracePt t="25465" x="6042025" y="6248400"/>
          <p14:tracePt t="25481" x="5975350" y="6248400"/>
          <p14:tracePt t="25498" x="5927725" y="6248400"/>
          <p14:tracePt t="25514" x="5918200" y="6248400"/>
          <p14:tracePt t="25531" x="5908675" y="6248400"/>
          <p14:tracePt t="25548" x="5899150" y="6248400"/>
          <p14:tracePt t="25604" x="5905500" y="6248400"/>
          <p14:tracePt t="25611" x="5911850" y="6248400"/>
          <p14:tracePt t="25619" x="5915025" y="6248400"/>
          <p14:tracePt t="25631" x="5921375" y="6248400"/>
          <p14:tracePt t="25648" x="5975350" y="6261100"/>
          <p14:tracePt t="25664" x="6029325" y="6273800"/>
          <p14:tracePt t="25682" x="6197600" y="6305550"/>
          <p14:tracePt t="25698" x="6315075" y="6324600"/>
          <p14:tracePt t="25715" x="6419850" y="6324600"/>
          <p14:tracePt t="25732" x="6591300" y="6324600"/>
          <p14:tracePt t="25748" x="6699250" y="6330950"/>
          <p14:tracePt t="25764" x="6769100" y="6330950"/>
          <p14:tracePt t="25782" x="6854825" y="6330950"/>
          <p14:tracePt t="25798" x="6899275" y="6330950"/>
          <p14:tracePt t="25815" x="6921500" y="6330950"/>
          <p14:tracePt t="25832" x="6934200" y="6330950"/>
          <p14:tracePt t="25848" x="6946900" y="6330950"/>
          <p14:tracePt t="25874" x="6937375" y="6330950"/>
          <p14:tracePt t="25881" x="6934200" y="6330950"/>
          <p14:tracePt t="25898" x="6924675" y="6330950"/>
          <p14:tracePt t="25915" x="6892925" y="6324600"/>
          <p14:tracePt t="25931" x="6781800" y="6292850"/>
          <p14:tracePt t="25948" x="6686550" y="6267450"/>
          <p14:tracePt t="25964" x="6588125" y="6245225"/>
          <p14:tracePt t="25981" x="6353175" y="6191250"/>
          <p14:tracePt t="25998" x="6223000" y="6172200"/>
          <p14:tracePt t="26015" x="6108700" y="6172200"/>
          <p14:tracePt t="26031" x="5946775" y="6172200"/>
          <p14:tracePt t="26048" x="5861050" y="6184900"/>
          <p14:tracePt t="26064" x="5797550" y="6197600"/>
          <p14:tracePt t="26081" x="5756275" y="6223000"/>
          <p14:tracePt t="26098" x="5730875" y="6223000"/>
          <p14:tracePt t="26115" x="5721350" y="6223000"/>
          <p14:tracePt t="26131" x="5708650" y="6223000"/>
          <p14:tracePt t="26148" x="5692775" y="6223000"/>
          <p14:tracePt t="26164" x="5683250" y="6223000"/>
          <p14:tracePt t="26182" x="5683250" y="6232525"/>
          <p14:tracePt t="26197" x="5683250" y="6238875"/>
          <p14:tracePt t="26244" x="5689600" y="6238875"/>
          <p14:tracePt t="26252" x="5699125" y="6238875"/>
          <p14:tracePt t="26264" x="5711825" y="6235700"/>
          <p14:tracePt t="26281" x="5775325" y="6223000"/>
          <p14:tracePt t="26298" x="5838825" y="6207125"/>
          <p14:tracePt t="26315" x="5911850" y="6188075"/>
          <p14:tracePt t="26331" x="5972175" y="6181725"/>
          <p14:tracePt t="26348" x="6048375" y="6165850"/>
          <p14:tracePt t="26364" x="6140450" y="6165850"/>
          <p14:tracePt t="26365" x="6188075" y="6159500"/>
          <p14:tracePt t="26382" x="6292850" y="6159500"/>
          <p14:tracePt t="26399" x="6362700" y="6159500"/>
          <p14:tracePt t="26416" x="6461125" y="6159500"/>
          <p14:tracePt t="26431" x="6518275" y="6159500"/>
          <p14:tracePt t="26448" x="6572250" y="6159500"/>
          <p14:tracePt t="26465" x="6619875" y="6159500"/>
          <p14:tracePt t="26481" x="6635750" y="6159500"/>
          <p14:tracePt t="26498" x="6645275" y="6159500"/>
          <p14:tracePt t="26515" x="6648450" y="6159500"/>
          <p14:tracePt t="26566" x="6642100" y="6159500"/>
          <p14:tracePt t="26572" x="6638925" y="6159500"/>
          <p14:tracePt t="26582" x="6626225" y="6159500"/>
          <p14:tracePt t="26598" x="6591300" y="6159500"/>
          <p14:tracePt t="26614" x="6505575" y="6159500"/>
          <p14:tracePt t="26631" x="6435725" y="6159500"/>
          <p14:tracePt t="26648" x="6362700" y="6159500"/>
          <p14:tracePt t="26665" x="6257925" y="6159500"/>
          <p14:tracePt t="26681" x="6197600" y="6159500"/>
          <p14:tracePt t="26698" x="6146800" y="6162675"/>
          <p14:tracePt t="26715" x="6067425" y="6175375"/>
          <p14:tracePt t="26731" x="6032500" y="6181725"/>
          <p14:tracePt t="26749" x="5994400" y="6188075"/>
          <p14:tracePt t="26765" x="5972175" y="6188075"/>
          <p14:tracePt t="26782" x="5962650" y="6188075"/>
          <p14:tracePt t="26798" x="5946775" y="6188075"/>
          <p14:tracePt t="26815" x="5937250" y="6188075"/>
          <p14:tracePt t="26842" x="5937250" y="6197600"/>
          <p14:tracePt t="26878" x="5937250" y="6203950"/>
          <p14:tracePt t="26900" x="5940425" y="6207125"/>
          <p14:tracePt t="26907" x="5943600" y="6207125"/>
          <p14:tracePt t="26914" x="5949950" y="6213475"/>
          <p14:tracePt t="26931" x="5972175" y="6213475"/>
          <p14:tracePt t="26948" x="6000750" y="6213475"/>
          <p14:tracePt t="26949" x="6035675" y="6213475"/>
          <p14:tracePt t="26964" x="6149975" y="6213475"/>
          <p14:tracePt t="26981" x="6308725" y="6213475"/>
          <p14:tracePt t="26997" x="6470650" y="6213475"/>
          <p14:tracePt t="27015" x="6731000" y="6213475"/>
          <p14:tracePt t="27031" x="6870700" y="6219825"/>
          <p14:tracePt t="27049" x="7045325" y="6238875"/>
          <p14:tracePt t="27064" x="7118350" y="6238875"/>
          <p14:tracePt t="27081" x="7162800" y="6251575"/>
          <p14:tracePt t="27098" x="7207250" y="6261100"/>
          <p14:tracePt t="27115" x="7216775" y="6267450"/>
          <p14:tracePt t="27131" x="7219950" y="6267450"/>
          <p14:tracePt t="27148" x="7219950" y="6283325"/>
          <p14:tracePt t="27164" x="7213600" y="6292850"/>
          <p14:tracePt t="27181" x="7191375" y="6302375"/>
          <p14:tracePt t="27199" x="7112000" y="6315075"/>
          <p14:tracePt t="27215" x="7019925" y="6324600"/>
          <p14:tracePt t="27231" x="6892925" y="6324600"/>
          <p14:tracePt t="27248" x="6699250" y="6324600"/>
          <p14:tracePt t="27264" x="6581775" y="6324600"/>
          <p14:tracePt t="27281" x="6480175" y="6324600"/>
          <p14:tracePt t="27298" x="6359525" y="6324600"/>
          <p14:tracePt t="27314" x="6299200" y="6324600"/>
          <p14:tracePt t="27331" x="6257925" y="6324600"/>
          <p14:tracePt t="27348" x="6223000" y="6324600"/>
          <p14:tracePt t="27365" x="6194425" y="6324600"/>
          <p14:tracePt t="27381" x="6184900" y="6324600"/>
          <p14:tracePt t="27398" x="6169025" y="6324600"/>
          <p14:tracePt t="27414" x="6159500" y="6324600"/>
          <p14:tracePt t="27431" x="6143625" y="6324600"/>
          <p14:tracePt t="27448" x="6134100" y="6324600"/>
          <p14:tracePt t="27532" x="6130925" y="6324600"/>
          <p14:tracePt t="27546" x="6124575" y="6324600"/>
          <p14:tracePt t="27554" x="6121400" y="6324600"/>
          <p14:tracePt t="27565" x="6115050" y="6324600"/>
          <p14:tracePt t="27581" x="6099175" y="6324600"/>
          <p14:tracePt t="27598" x="6067425" y="6324600"/>
          <p14:tracePt t="27614" x="6022975" y="6324600"/>
          <p14:tracePt t="27632" x="5959475" y="6324600"/>
          <p14:tracePt t="27648" x="5937250" y="6330950"/>
          <p14:tracePt t="27664" x="5915025" y="6330950"/>
          <p14:tracePt t="27682" x="5902325" y="6330950"/>
          <p14:tracePt t="27698" x="5895975" y="6330950"/>
          <p14:tracePt t="27718" x="5899150" y="6330950"/>
          <p14:tracePt t="27732" x="5927725" y="6327775"/>
          <p14:tracePt t="27748" x="5972175" y="6308725"/>
          <p14:tracePt t="27764" x="6057900" y="6292850"/>
          <p14:tracePt t="27781" x="6200775" y="6276975"/>
          <p14:tracePt t="27797" x="6305550" y="6267450"/>
          <p14:tracePt t="27814" x="6423025" y="6251575"/>
          <p14:tracePt t="27831" x="6578600" y="6226175"/>
          <p14:tracePt t="27848" x="6651625" y="6219825"/>
          <p14:tracePt t="27864" x="6724650" y="6203950"/>
          <p14:tracePt t="27881" x="6804025" y="6197600"/>
          <p14:tracePt t="27898" x="6819900" y="6197600"/>
          <p14:tracePt t="27914" x="6829425" y="6197600"/>
          <p14:tracePt t="27931" x="6842125" y="6197600"/>
          <p14:tracePt t="28159" x="6819900" y="6197600"/>
          <p14:tracePt t="28166" x="6781800" y="6200775"/>
          <p14:tracePt t="28182" x="6740525" y="6200775"/>
          <p14:tracePt t="28198" x="6708775" y="6200775"/>
          <p14:tracePt t="28216" x="6696075" y="6200775"/>
          <p14:tracePt t="28231" x="6686550" y="6200775"/>
          <p14:tracePt t="28247" x="6670675" y="6200775"/>
          <p14:tracePt t="28265" x="6664325" y="6207125"/>
          <p14:tracePt t="28287" x="6667500" y="6207125"/>
          <p14:tracePt t="28298" x="6683375" y="6207125"/>
          <p14:tracePt t="28315" x="6762750" y="6203950"/>
          <p14:tracePt t="28331" x="6867525" y="6194425"/>
          <p14:tracePt t="28348" x="7019925" y="6175375"/>
          <p14:tracePt t="28365" x="7239000" y="6165850"/>
          <p14:tracePt t="28381" x="7353300" y="6165850"/>
          <p14:tracePt t="28398" x="7458075" y="6165850"/>
          <p14:tracePt t="28415" x="7566025" y="6165850"/>
          <p14:tracePt t="28431" x="7610475" y="6169025"/>
          <p14:tracePt t="28448" x="7639050" y="6175375"/>
          <p14:tracePt t="28465" x="7654925" y="6175375"/>
          <p14:tracePt t="28481" x="7658100" y="6175375"/>
          <p14:tracePt t="28535" x="7651750" y="6175375"/>
          <p14:tracePt t="28544" x="7648575" y="6175375"/>
          <p14:tracePt t="28550" x="7642225" y="6175375"/>
          <p14:tracePt t="28565" x="7613650" y="6175375"/>
          <p14:tracePt t="28581" x="7591425" y="6175375"/>
          <p14:tracePt t="28598" x="7556500" y="6175375"/>
          <p14:tracePt t="28615" x="7477125" y="6175375"/>
          <p14:tracePt t="28632" x="7416800" y="6175375"/>
          <p14:tracePt t="28648" x="7334250" y="6175375"/>
          <p14:tracePt t="28665" x="7219950" y="6175375"/>
          <p14:tracePt t="28681" x="7165975" y="6175375"/>
          <p14:tracePt t="28698" x="7115175" y="6175375"/>
          <p14:tracePt t="28715" x="7051675" y="6188075"/>
          <p14:tracePt t="28731" x="7007225" y="6200775"/>
          <p14:tracePt t="28748" x="6959600" y="6219825"/>
          <p14:tracePt t="28764" x="6896100" y="6238875"/>
          <p14:tracePt t="28781" x="6867525" y="6251575"/>
          <p14:tracePt t="28798" x="6835775" y="6264275"/>
          <p14:tracePt t="28814" x="6807200" y="6276975"/>
          <p14:tracePt t="28832" x="6797675" y="6276975"/>
          <p14:tracePt t="28848" x="6781800" y="6276975"/>
          <p14:tracePt t="28849" x="6778625" y="6276975"/>
          <p14:tracePt t="28864" x="6772275" y="6276975"/>
          <p14:tracePt t="28884" x="6775450" y="6276975"/>
          <p14:tracePt t="28899" x="6794500" y="6276975"/>
          <p14:tracePt t="28915" x="6842125" y="6261100"/>
          <p14:tracePt t="28931" x="6905625" y="6245225"/>
          <p14:tracePt t="28948" x="7016750" y="6223000"/>
          <p14:tracePt t="28964" x="7092950" y="6191250"/>
          <p14:tracePt t="28982" x="7194550" y="6159500"/>
          <p14:tracePt t="28998" x="7331075" y="6102350"/>
          <p14:tracePt t="29014" x="7397750" y="6073775"/>
          <p14:tracePt t="29031" x="7435850" y="6054725"/>
          <p14:tracePt t="29048" x="7480300" y="6022975"/>
          <p14:tracePt t="29064" x="7505700" y="5984875"/>
          <p14:tracePt t="29081" x="7543800" y="5895975"/>
          <p14:tracePt t="29097" x="7594600" y="5727700"/>
          <p14:tracePt t="29114" x="7648575" y="5603875"/>
          <p14:tracePt t="29131" x="7702550" y="5426075"/>
          <p14:tracePt t="29148" x="7756525" y="5248275"/>
          <p14:tracePt t="29164" x="7775575" y="5187950"/>
          <p14:tracePt t="29181" x="7775575" y="5146675"/>
          <p14:tracePt t="29198" x="7775575" y="5118100"/>
          <p14:tracePt t="29215" x="7775575" y="5108575"/>
          <p14:tracePt t="29283" x="7775575" y="5105400"/>
          <p14:tracePt t="29361" x="7766050" y="5105400"/>
          <p14:tracePt t="29368" x="7759700" y="5105400"/>
          <p14:tracePt t="29381" x="7756525" y="5105400"/>
          <p14:tracePt t="29397" x="7727950" y="5121275"/>
          <p14:tracePt t="29414" x="7699375" y="5127625"/>
          <p14:tracePt t="29432" x="7629525" y="5127625"/>
          <p14:tracePt t="29448" x="7569200" y="5127625"/>
          <p14:tracePt t="29464" x="7508875" y="5133975"/>
          <p14:tracePt t="29481" x="7464425" y="5175250"/>
          <p14:tracePt t="30344" x="7359650" y="5130800"/>
          <p14:tracePt t="30351" x="7254875" y="5083175"/>
          <p14:tracePt t="30364" x="6908800" y="5003800"/>
          <p14:tracePt t="30381" x="6508750" y="4940300"/>
          <p14:tracePt t="30402" x="5981700" y="4927600"/>
          <p14:tracePt t="30422" x="5603875" y="4927600"/>
          <p14:tracePt t="30448" x="5397500" y="4927600"/>
          <p14:tracePt t="30481" x="5318125" y="4908550"/>
          <p14:tracePt t="30497" x="5314950" y="4899025"/>
          <p14:tracePt t="30514" x="5365750" y="4848225"/>
          <p14:tracePt t="30534" x="5511800" y="4784725"/>
          <p14:tracePt t="30547" x="5673725" y="4749800"/>
          <p14:tracePt t="30564" x="6007100" y="4702175"/>
          <p14:tracePt t="30581" x="6213475" y="4702175"/>
          <p14:tracePt t="30598" x="6448425" y="4702175"/>
          <p14:tracePt t="30614" x="6746875" y="4718050"/>
          <p14:tracePt t="30631" x="6969125" y="4746625"/>
          <p14:tracePt t="30648" x="7140575" y="4765675"/>
          <p14:tracePt t="30664" x="7394575" y="4800600"/>
          <p14:tracePt t="30681" x="7524750" y="4826000"/>
          <p14:tracePt t="30699" x="7661275" y="4860925"/>
          <p14:tracePt t="30715" x="7724775" y="4873625"/>
          <p14:tracePt t="30731" x="7769225" y="4886325"/>
          <p14:tracePt t="30748" x="7807325" y="4905375"/>
          <p14:tracePt t="30764" x="7829550" y="4905375"/>
          <p14:tracePt t="30781" x="7845425" y="4905375"/>
          <p14:tracePt t="30806" x="7842250" y="4905375"/>
          <p14:tracePt t="30814" x="7832725" y="4905375"/>
          <p14:tracePt t="30831" x="7816850" y="4905375"/>
          <p14:tracePt t="30848" x="7724775" y="4886325"/>
          <p14:tracePt t="30864" x="7629525" y="4879975"/>
          <p14:tracePt t="30881" x="7505700" y="4879975"/>
          <p14:tracePt t="30898" x="7366000" y="4879975"/>
          <p14:tracePt t="30914" x="7292975" y="4870450"/>
          <p14:tracePt t="30931" x="7242175" y="4870450"/>
          <p14:tracePt t="30948" x="7178675" y="4857750"/>
          <p14:tracePt t="30964" x="7140575" y="4845050"/>
          <p14:tracePt t="30981" x="7096125" y="4838700"/>
          <p14:tracePt t="30998" x="7038975" y="4838700"/>
          <p14:tracePt t="31014" x="7010400" y="4838700"/>
          <p14:tracePt t="31031" x="6965950" y="4838700"/>
          <p14:tracePt t="31048" x="6905625" y="4832350"/>
          <p14:tracePt t="31064" x="6851650" y="4832350"/>
          <p14:tracePt t="31081" x="6823075" y="4832350"/>
          <p14:tracePt t="31098" x="6781800" y="4832350"/>
          <p14:tracePt t="31114" x="6765925" y="4832350"/>
          <p14:tracePt t="31131" x="6750050" y="4832350"/>
          <p14:tracePt t="31147" x="6737350" y="4832350"/>
          <p14:tracePt t="31164" x="6724650" y="4822825"/>
          <p14:tracePt t="31181" x="6724650" y="4816475"/>
          <p14:tracePt t="31198" x="6724650" y="4806950"/>
          <p14:tracePt t="31214" x="6727825" y="4806950"/>
          <p14:tracePt t="31231" x="6743700" y="4797425"/>
          <p14:tracePt t="31248" x="6807200" y="4778375"/>
          <p14:tracePt t="31264" x="6873875" y="4756150"/>
          <p14:tracePt t="31282" x="6969125" y="4740275"/>
          <p14:tracePt t="31283" x="7051675" y="4721225"/>
          <p14:tracePt t="31298" x="7191375" y="4705350"/>
          <p14:tracePt t="31314" x="7321550" y="4679950"/>
          <p14:tracePt t="31331" x="7461250" y="4660900"/>
          <p14:tracePt t="31348" x="7680325" y="4651375"/>
          <p14:tracePt t="31364" x="7785100" y="4651375"/>
          <p14:tracePt t="31381" x="7889875" y="4651375"/>
          <p14:tracePt t="31398" x="8042275" y="4657725"/>
          <p14:tracePt t="31414" x="8105775" y="4670425"/>
          <p14:tracePt t="31432" x="8175625" y="4670425"/>
          <p14:tracePt t="31448" x="8191500" y="4670425"/>
          <p14:tracePt t="31464" x="8204200" y="4670425"/>
          <p14:tracePt t="31482" x="8220075" y="4670425"/>
          <p14:tracePt t="31539" x="8216900" y="4670425"/>
          <p14:tracePt t="31546" x="8213725" y="4670425"/>
          <p14:tracePt t="31553" x="8207375" y="4670425"/>
          <p14:tracePt t="31564" x="8204200" y="4670425"/>
          <p14:tracePt t="31581" x="8143875" y="4670425"/>
          <p14:tracePt t="31597" x="8051800" y="4670425"/>
          <p14:tracePt t="31614" x="7959725" y="4667250"/>
          <p14:tracePt t="31631" x="7762875" y="4667250"/>
          <p14:tracePt t="31648" x="7635875" y="4667250"/>
          <p14:tracePt t="31664" x="7543800" y="4667250"/>
          <p14:tracePt t="31681" x="7400925" y="4686300"/>
          <p14:tracePt t="31697" x="7305675" y="4695825"/>
          <p14:tracePt t="31714" x="7232650" y="4702175"/>
          <p14:tracePt t="31731" x="7143750" y="4718050"/>
          <p14:tracePt t="31747" x="7083425" y="4718050"/>
          <p14:tracePt t="31764" x="7029450" y="4718050"/>
          <p14:tracePt t="31781" x="6969125" y="4718050"/>
          <p14:tracePt t="31797" x="6931025" y="4718050"/>
          <p14:tracePt t="31814" x="6908800" y="4721225"/>
          <p14:tracePt t="31831" x="6867525" y="4721225"/>
          <p14:tracePt t="31847" x="6858000" y="4721225"/>
          <p14:tracePt t="31864" x="6842125" y="4721225"/>
          <p14:tracePt t="31881" x="6823075" y="4721225"/>
          <p14:tracePt t="31898" x="6813550" y="4721225"/>
          <p14:tracePt t="31914" x="6804025" y="4721225"/>
          <p14:tracePt t="31931" x="6797675" y="4721225"/>
          <p14:tracePt t="31952" x="6800850" y="4721225"/>
          <p14:tracePt t="31964" x="6804025" y="4721225"/>
          <p14:tracePt t="31981" x="6867525" y="4730750"/>
          <p14:tracePt t="31998" x="6931025" y="4737100"/>
          <p14:tracePt t="32014" x="7004050" y="4759325"/>
          <p14:tracePt t="32032" x="7143750" y="4759325"/>
          <p14:tracePt t="32048" x="7245350" y="4759325"/>
          <p14:tracePt t="32066" x="7388225" y="4775200"/>
          <p14:tracePt t="32080" x="7461250" y="4781550"/>
          <p14:tracePt t="32098" x="7515225" y="4787900"/>
          <p14:tracePt t="32114" x="7559675" y="4794250"/>
          <p14:tracePt t="32131" x="7591425" y="4806950"/>
          <p14:tracePt t="32147" x="7600950" y="4810125"/>
          <p14:tracePt t="32164" x="7613650" y="4810125"/>
          <p14:tracePt t="32193" x="7604125" y="4810125"/>
          <p14:tracePt t="32200" x="7600950" y="4810125"/>
          <p14:tracePt t="32214" x="7585075" y="4810125"/>
          <p14:tracePt t="32231" x="7546975" y="4810125"/>
          <p14:tracePt t="32247" x="7496175" y="4810125"/>
          <p14:tracePt t="32264" x="7378700" y="4797425"/>
          <p14:tracePt t="32280" x="7292975" y="4791075"/>
          <p14:tracePt t="32298" x="7210425" y="4775200"/>
          <p14:tracePt t="32315" x="7077075" y="4759325"/>
          <p14:tracePt t="32331" x="6994525" y="4749800"/>
          <p14:tracePt t="32348" x="6934200" y="4749800"/>
          <p14:tracePt t="32364" x="6861175" y="4749800"/>
          <p14:tracePt t="32381" x="6826250" y="4749800"/>
          <p14:tracePt t="32397" x="6804025" y="4749800"/>
          <p14:tracePt t="32414" x="6762750" y="4749800"/>
          <p14:tracePt t="32431" x="6753225" y="4749800"/>
          <p14:tracePt t="32447" x="6743700" y="4749800"/>
          <p14:tracePt t="32464" x="6724650" y="4749800"/>
          <p14:tracePt t="32521" x="6737350" y="4749800"/>
          <p14:tracePt t="32528" x="6740525" y="4749800"/>
          <p14:tracePt t="32535" x="6750050" y="4749800"/>
          <p14:tracePt t="32548" x="6769100" y="4737100"/>
          <p14:tracePt t="32564" x="6883400" y="4737100"/>
          <p14:tracePt t="32581" x="6975475" y="4737100"/>
          <p14:tracePt t="32597" x="7058025" y="4737100"/>
          <p14:tracePt t="32615" x="7185025" y="4737100"/>
          <p14:tracePt t="32631" x="7267575" y="4737100"/>
          <p14:tracePt t="32647" x="7340600" y="4749800"/>
          <p14:tracePt t="32664" x="7407275" y="4762500"/>
          <p14:tracePt t="32681" x="7423150" y="4762500"/>
          <p14:tracePt t="32697" x="7432675" y="4762500"/>
          <p14:tracePt t="32698" x="7442200" y="4762500"/>
          <p14:tracePt t="32714" x="7445375" y="4762500"/>
          <p14:tracePt t="32734" x="7445375" y="4768850"/>
          <p14:tracePt t="32756" x="7435850" y="4768850"/>
          <p14:tracePt t="32764" x="7429500" y="4772025"/>
          <p14:tracePt t="32781" x="7407275" y="4772025"/>
          <p14:tracePt t="32798" x="7353300" y="4772025"/>
          <p14:tracePt t="32814" x="7308850" y="4772025"/>
          <p14:tracePt t="32831" x="7248525" y="4772025"/>
          <p14:tracePt t="32848" x="7150100" y="4784725"/>
          <p14:tracePt t="32864" x="7067550" y="4794250"/>
          <p14:tracePt t="32880" x="7004050" y="4800600"/>
          <p14:tracePt t="32897" x="6934200" y="4800600"/>
          <p14:tracePt t="32914" x="6899275" y="4800600"/>
          <p14:tracePt t="32931" x="6877050" y="4800600"/>
          <p14:tracePt t="32948" x="6851650" y="4800600"/>
          <p14:tracePt t="32964" x="6842125" y="4800600"/>
          <p14:tracePt t="32982" x="6829425" y="4800600"/>
          <p14:tracePt t="32998" x="6816725" y="4800600"/>
          <p14:tracePt t="33069" x="6823075" y="4800600"/>
          <p14:tracePt t="33076" x="6832600" y="4800600"/>
          <p14:tracePt t="33082" x="6851650" y="4800600"/>
          <p14:tracePt t="33097" x="6921500" y="4800600"/>
          <p14:tracePt t="33114" x="7026275" y="4800600"/>
          <p14:tracePt t="33131" x="7118350" y="4800600"/>
          <p14:tracePt t="33147" x="7280275" y="4800600"/>
          <p14:tracePt t="33163" x="7394575" y="4800600"/>
          <p14:tracePt t="33181" x="7499350" y="4800600"/>
          <p14:tracePt t="33197" x="7594600" y="4800600"/>
          <p14:tracePt t="33214" x="7658100" y="4822825"/>
          <p14:tracePt t="33231" x="7734300" y="4835525"/>
          <p14:tracePt t="33248" x="7813675" y="4848225"/>
          <p14:tracePt t="33264" x="7851775" y="4848225"/>
          <p14:tracePt t="33281" x="7867650" y="4848225"/>
          <p14:tracePt t="33297" x="7886700" y="4848225"/>
          <p14:tracePt t="33325" x="7886700" y="4854575"/>
          <p14:tracePt t="33531" x="7851775" y="4851400"/>
          <p14:tracePt t="33538" x="7804150" y="4841875"/>
          <p14:tracePt t="33547" x="7743825" y="4835525"/>
          <p14:tracePt t="33564" x="7651750" y="4835525"/>
          <p14:tracePt t="33581" x="7508875" y="4826000"/>
          <p14:tracePt t="33597" x="7391400" y="4816475"/>
          <p14:tracePt t="33614" x="7277100" y="4816475"/>
          <p14:tracePt t="33631" x="7146925" y="4810125"/>
          <p14:tracePt t="33648" x="7054850" y="4810125"/>
          <p14:tracePt t="33664" x="6972300" y="4810125"/>
          <p14:tracePt t="33681" x="6896100" y="4810125"/>
          <p14:tracePt t="33697" x="6873875" y="4810125"/>
          <p14:tracePt t="33714" x="6851650" y="4810125"/>
          <p14:tracePt t="33730" x="6835775" y="4810125"/>
          <p14:tracePt t="33747" x="6826250" y="4810125"/>
          <p14:tracePt t="33764" x="6816725" y="4810125"/>
          <p14:tracePt t="33781" x="6800850" y="4810125"/>
          <p14:tracePt t="33823" x="6797675" y="4810125"/>
          <p14:tracePt t="33830" x="6791325" y="4810125"/>
          <p14:tracePt t="33837" x="6788150" y="4810125"/>
          <p14:tracePt t="33847" x="6781800" y="4810125"/>
          <p14:tracePt t="33864" x="6772275" y="4810125"/>
          <p14:tracePt t="33881" x="6753225" y="4810125"/>
          <p14:tracePt t="33897" x="6743700" y="4810125"/>
          <p14:tracePt t="33914" x="6734175" y="4810125"/>
          <p14:tracePt t="33930" x="6718300" y="4810125"/>
          <p14:tracePt t="33948" x="6702425" y="4810125"/>
          <p14:tracePt t="33964" x="6692900" y="4810125"/>
          <p14:tracePt t="33980" x="6677025" y="4810125"/>
          <p14:tracePt t="33997" x="6667500" y="4810125"/>
          <p14:tracePt t="34015" x="6648450" y="4810125"/>
          <p14:tracePt t="34031" x="6642100" y="4810125"/>
          <p14:tracePt t="34047" x="6638925" y="4810125"/>
          <p14:tracePt t="34094" x="6645275" y="4810125"/>
          <p14:tracePt t="34101" x="6661150" y="4810125"/>
          <p14:tracePt t="34115" x="6692900" y="4810125"/>
          <p14:tracePt t="34131" x="6737350" y="4791075"/>
          <p14:tracePt t="34148" x="6800850" y="4775200"/>
          <p14:tracePt t="34164" x="6924675" y="4752975"/>
          <p14:tracePt t="34180" x="6985000" y="4746625"/>
          <p14:tracePt t="34197" x="7038975" y="4737100"/>
          <p14:tracePt t="34214" x="7086600" y="4737100"/>
          <p14:tracePt t="34230" x="7096125" y="4737100"/>
          <p14:tracePt t="34248" x="7105650" y="473710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graine de ricin en cou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00174"/>
            <a:ext cx="8047034" cy="350046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714744" y="50004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Graine de ricin</a:t>
            </a:r>
            <a:endParaRPr lang="fr-FR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890"/>
    </mc:Choice>
    <mc:Fallback>
      <p:transition spd="slow" advTm="5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721" x="7023100" y="4743450"/>
          <p14:tracePt t="1728" x="6861175" y="4762500"/>
          <p14:tracePt t="1735" x="6667500" y="4775200"/>
          <p14:tracePt t="1749" x="6124575" y="4803775"/>
          <p14:tracePt t="1769" x="5372100" y="4835525"/>
          <p14:tracePt t="1790" x="4314825" y="4879975"/>
          <p14:tracePt t="1817" x="3063875" y="4826000"/>
          <p14:tracePt t="1850" x="2343150" y="4679950"/>
          <p14:tracePt t="1866" x="2251075" y="4619625"/>
          <p14:tracePt t="1882" x="2197100" y="4568825"/>
          <p14:tracePt t="1898" x="2187575" y="4489450"/>
          <p14:tracePt t="1915" x="2238375" y="4410075"/>
          <p14:tracePt t="1935" x="2460625" y="4241800"/>
          <p14:tracePt t="1948" x="2641600" y="4137025"/>
          <p14:tracePt t="1965" x="2816225" y="4070350"/>
          <p14:tracePt t="1982" x="2981325" y="4025900"/>
          <p14:tracePt t="1998" x="3235325" y="4006850"/>
          <p14:tracePt t="2015" x="3375025" y="4013200"/>
          <p14:tracePt t="2032" x="3549650" y="4070350"/>
          <p14:tracePt t="2048" x="3771900" y="4187825"/>
          <p14:tracePt t="2066" x="3886200" y="4286250"/>
          <p14:tracePt t="2081" x="3981450" y="4375150"/>
          <p14:tracePt t="2098" x="4073525" y="4518025"/>
          <p14:tracePt t="2114" x="4105275" y="4584700"/>
          <p14:tracePt t="2132" x="4111625" y="4635500"/>
          <p14:tracePt t="2148" x="4070350" y="4730750"/>
          <p14:tracePt t="2164" x="3997325" y="4794250"/>
          <p14:tracePt t="2182" x="3863975" y="4864100"/>
          <p14:tracePt t="2198" x="3616325" y="4927600"/>
          <p14:tracePt t="2214" x="3498850" y="4937125"/>
          <p14:tracePt t="2233" x="3343275" y="4908550"/>
          <p14:tracePt t="2248" x="3276600" y="4870450"/>
          <p14:tracePt t="2264" x="3228975" y="4787900"/>
          <p14:tracePt t="2282" x="3184525" y="4679950"/>
          <p14:tracePt t="2282" x="3178175" y="4619625"/>
          <p14:tracePt t="2298" x="3178175" y="4537075"/>
          <p14:tracePt t="2315" x="3190875" y="4441825"/>
          <p14:tracePt t="2332" x="3254375" y="4302125"/>
          <p14:tracePt t="2348" x="3311525" y="4219575"/>
          <p14:tracePt t="2365" x="3349625" y="4152900"/>
          <p14:tracePt t="2382" x="3400425" y="4108450"/>
          <p14:tracePt t="2398" x="3451225" y="4073525"/>
          <p14:tracePt t="2415" x="3489325" y="4048125"/>
          <p14:tracePt t="2432" x="3543300" y="4035425"/>
          <p14:tracePt t="2448" x="3575050" y="4035425"/>
          <p14:tracePt t="2465" x="3587750" y="4035425"/>
          <p14:tracePt t="2482" x="3594100" y="4035425"/>
          <p14:tracePt t="2838" x="3489325" y="4044950"/>
          <p14:tracePt t="2845" x="3292475" y="4070350"/>
          <p14:tracePt t="2852" x="3133725" y="4102100"/>
          <p14:tracePt t="2865" x="2863850" y="4146550"/>
          <p14:tracePt t="2882" x="2019300" y="4321175"/>
          <p14:tracePt t="2902" x="1438275" y="4470400"/>
          <p14:tracePt t="2923" x="1108075" y="4581525"/>
          <p14:tracePt t="2949" x="968375" y="4657725"/>
          <p14:tracePt t="2983" x="927100" y="4708525"/>
          <p14:tracePt t="2998" x="927100" y="4724400"/>
          <p14:tracePt t="3014" x="955675" y="4749800"/>
          <p14:tracePt t="3032" x="1104900" y="4806950"/>
          <p14:tracePt t="3048" x="1193800" y="4838700"/>
          <p14:tracePt t="3065" x="1323975" y="4892675"/>
          <p14:tracePt t="3082" x="1422400" y="4933950"/>
          <p14:tracePt t="3098" x="1533525" y="4968875"/>
          <p14:tracePt t="3115" x="1628775" y="5013325"/>
          <p14:tracePt t="3132" x="1673225" y="5032375"/>
          <p14:tracePt t="3148" x="1704975" y="5045075"/>
          <p14:tracePt t="3165" x="1730375" y="5060950"/>
          <p14:tracePt t="3181" x="1736725" y="5076825"/>
          <p14:tracePt t="3198" x="1736725" y="5092700"/>
          <p14:tracePt t="3214" x="1727200" y="5133975"/>
          <p14:tracePt t="3231" x="1695450" y="5159375"/>
          <p14:tracePt t="3248" x="1673225" y="5191125"/>
          <p14:tracePt t="3265" x="1619250" y="5222875"/>
          <p14:tracePt t="3281" x="1590675" y="5232400"/>
          <p14:tracePt t="3298" x="1574800" y="5238750"/>
          <p14:tracePt t="3315" x="1558925" y="5238750"/>
          <p14:tracePt t="3331" x="1552575" y="5238750"/>
          <p14:tracePt t="3348" x="1555750" y="5232400"/>
          <p14:tracePt t="3364" x="1590675" y="5216525"/>
          <p14:tracePt t="3381" x="1635125" y="5203825"/>
          <p14:tracePt t="3398" x="1682750" y="5178425"/>
          <p14:tracePt t="3415" x="1771650" y="5156200"/>
          <p14:tracePt t="3431" x="1835150" y="5143500"/>
          <p14:tracePt t="3448" x="1898650" y="5127625"/>
          <p14:tracePt t="3465" x="1955800" y="5114925"/>
          <p14:tracePt t="3481" x="1978025" y="5114925"/>
          <p14:tracePt t="3498" x="2006600" y="5114925"/>
          <p14:tracePt t="3515" x="2032000" y="5114925"/>
          <p14:tracePt t="3532" x="2041525" y="5114925"/>
          <p14:tracePt t="3548" x="2057400" y="5114925"/>
          <p14:tracePt t="3565" x="2073275" y="5114925"/>
          <p14:tracePt t="3582" x="2076450" y="5114925"/>
          <p14:tracePt t="3613" x="2076450" y="5121275"/>
          <p14:tracePt t="3628" x="2076450" y="5127625"/>
          <p14:tracePt t="3649" x="2076450" y="5133975"/>
          <p14:tracePt t="3663" x="2070100" y="5137150"/>
          <p14:tracePt t="3670" x="2066925" y="5137150"/>
          <p14:tracePt t="3681" x="2060575" y="5137150"/>
          <p14:tracePt t="3698" x="2041525" y="5137150"/>
          <p14:tracePt t="3715" x="2019300" y="5137150"/>
          <p14:tracePt t="3731" x="1981200" y="5143500"/>
          <p14:tracePt t="3748" x="1920875" y="5149850"/>
          <p14:tracePt t="3764" x="1882775" y="5149850"/>
          <p14:tracePt t="3782" x="1844675" y="5149850"/>
          <p14:tracePt t="3798" x="1806575" y="5149850"/>
          <p14:tracePt t="3814" x="1790700" y="5149850"/>
          <p14:tracePt t="3831" x="1781175" y="5149850"/>
          <p14:tracePt t="3848" x="1765300" y="5149850"/>
          <p14:tracePt t="4119" x="1793875" y="5133975"/>
          <p14:tracePt t="4125" x="1844675" y="5118100"/>
          <p14:tracePt t="4132" x="1882775" y="5102225"/>
          <p14:tracePt t="4148" x="1949450" y="5073650"/>
          <p14:tracePt t="4165" x="2016125" y="5041900"/>
          <p14:tracePt t="4181" x="2054225" y="5029200"/>
          <p14:tracePt t="4183" x="2066925" y="5022850"/>
          <p14:tracePt t="4214" x="2098675" y="5016500"/>
          <p14:tracePt t="4248" x="2127250" y="5016500"/>
          <p14:tracePt t="4265" x="2133600" y="5016500"/>
          <p14:tracePt t="4304" x="2136775" y="5016500"/>
          <p14:tracePt t="4311" x="2143125" y="5013325"/>
          <p14:tracePt t="4317" x="2146300" y="5013325"/>
          <p14:tracePt t="4332" x="2162175" y="5006975"/>
          <p14:tracePt t="4348" x="2171700" y="4991100"/>
          <p14:tracePt t="4365" x="2184400" y="4981575"/>
          <p14:tracePt t="4382" x="2219325" y="4953000"/>
          <p14:tracePt t="4398" x="2251075" y="4921250"/>
          <p14:tracePt t="4414" x="2282825" y="4895850"/>
          <p14:tracePt t="4432" x="2324100" y="4851400"/>
          <p14:tracePt t="4448" x="2349500" y="4835525"/>
          <p14:tracePt t="4465" x="2359025" y="4819650"/>
          <p14:tracePt t="4482" x="2381250" y="4803775"/>
          <p14:tracePt t="4498" x="2384425" y="4803775"/>
          <p14:tracePt t="4760" x="2378075" y="4803775"/>
          <p14:tracePt t="4767" x="2365375" y="4813300"/>
          <p14:tracePt t="4782" x="2343150" y="4819650"/>
          <p14:tracePt t="4798" x="2320925" y="4819650"/>
          <p14:tracePt t="4815" x="2298700" y="4819650"/>
          <p14:tracePt t="4831" x="2282825" y="4819650"/>
          <p14:tracePt t="4848" x="2273300" y="4819650"/>
          <p14:tracePt t="4864" x="2257425" y="4819650"/>
          <p14:tracePt t="4881" x="2254250" y="4819650"/>
          <p14:tracePt t="5172" x="2235200" y="4826000"/>
          <p14:tracePt t="5179" x="2225675" y="4829175"/>
          <p14:tracePt t="5186" x="2206625" y="4835525"/>
          <p14:tracePt t="5197" x="2178050" y="4851400"/>
          <p14:tracePt t="5215" x="2108200" y="4870450"/>
          <p14:tracePt t="5231" x="2070100" y="4889500"/>
          <p14:tracePt t="5248" x="2016125" y="4902200"/>
          <p14:tracePt t="5264" x="1958975" y="4927600"/>
          <p14:tracePt t="5281" x="1936750" y="4933950"/>
          <p14:tracePt t="5297" x="1920875" y="4933950"/>
          <p14:tracePt t="5314" x="1905000" y="4933950"/>
          <p14:tracePt t="5332" x="1895475" y="4933950"/>
          <p14:tracePt t="5407" x="1901825" y="4933950"/>
          <p14:tracePt t="5606" x="1905000" y="4933950"/>
          <p14:tracePt t="5621" x="1917700" y="4933950"/>
          <p14:tracePt t="5627" x="1920875" y="4933950"/>
          <p14:tracePt t="5634" x="1927225" y="4933950"/>
          <p14:tracePt t="5649" x="1936750" y="4933950"/>
          <p14:tracePt t="5665" x="1946275" y="4937125"/>
          <p14:tracePt t="5698" x="2016125" y="4943475"/>
          <p14:tracePt t="5731" x="2101850" y="4943475"/>
          <p14:tracePt t="5748" x="2159000" y="4943475"/>
          <p14:tracePt t="5764" x="2174875" y="4943475"/>
          <p14:tracePt t="5781" x="2184400" y="4943475"/>
          <p14:tracePt t="5798" x="2193925" y="4943475"/>
          <p14:tracePt t="6090" x="2203450" y="4943475"/>
          <p14:tracePt t="6096" x="2209800" y="4943475"/>
          <p14:tracePt t="6104" x="2212975" y="4943475"/>
          <p14:tracePt t="6795" x="2193925" y="4930775"/>
          <p14:tracePt t="6802" x="2181225" y="4905375"/>
          <p14:tracePt t="6816" x="2165350" y="4819650"/>
          <p14:tracePt t="6832" x="2171700" y="4711700"/>
          <p14:tracePt t="6848" x="2225675" y="4568825"/>
          <p14:tracePt t="6865" x="2447925" y="4235450"/>
          <p14:tracePt t="6891" x="2974975" y="3625850"/>
          <p14:tracePt t="6917" x="4010025" y="2524125"/>
          <p14:tracePt t="6949" x="5041900" y="1549400"/>
          <p14:tracePt t="6968" x="5518150" y="1060450"/>
          <p14:tracePt t="6983" x="5683250" y="923925"/>
          <p14:tracePt t="6999" x="5768975" y="838200"/>
          <p14:tracePt t="7015" x="5816600" y="765175"/>
          <p14:tracePt t="7031" x="5829300" y="736600"/>
          <p14:tracePt t="7048" x="5829300" y="720725"/>
          <p14:tracePt t="7065" x="5826125" y="704850"/>
          <p14:tracePt t="7081" x="5810250" y="688975"/>
          <p14:tracePt t="7097" x="5800725" y="679450"/>
          <p14:tracePt t="7115" x="5778500" y="663575"/>
          <p14:tracePt t="7131" x="5749925" y="657225"/>
          <p14:tracePt t="7148" x="5711825" y="650875"/>
          <p14:tracePt t="7164" x="5613400" y="638175"/>
          <p14:tracePt t="7181" x="5530850" y="638175"/>
          <p14:tracePt t="7198" x="5410200" y="660400"/>
          <p14:tracePt t="7215" x="5245100" y="685800"/>
          <p14:tracePt t="7231" x="5114925" y="720725"/>
          <p14:tracePt t="7247" x="5006975" y="746125"/>
          <p14:tracePt t="7264" x="4911725" y="765175"/>
          <p14:tracePt t="7281" x="4876800" y="765175"/>
          <p14:tracePt t="7298" x="4867275" y="765175"/>
          <p14:tracePt t="7314" x="4851400" y="765175"/>
          <p14:tracePt t="7331" x="4841875" y="765175"/>
          <p14:tracePt t="7347" x="4841875" y="771525"/>
          <p14:tracePt t="9770" x="4768850" y="800100"/>
          <p14:tracePt t="9777" x="4673600" y="857250"/>
          <p14:tracePt t="9783" x="4546600" y="930275"/>
          <p14:tracePt t="9798" x="4251325" y="1111250"/>
          <p14:tracePt t="9814" x="3895725" y="1289050"/>
          <p14:tracePt t="9834" x="3419475" y="1622425"/>
          <p14:tracePt t="9866" x="2895600" y="1962150"/>
          <p14:tracePt t="9899" x="2552700" y="2266950"/>
          <p14:tracePt t="9916" x="2476500" y="2352675"/>
          <p14:tracePt t="9932" x="2393950" y="2492375"/>
          <p14:tracePt t="9947" x="2378075" y="2578100"/>
          <p14:tracePt t="9964" x="2378075" y="2647950"/>
          <p14:tracePt t="9981" x="2387600" y="2714625"/>
          <p14:tracePt t="9997" x="2463800" y="2844800"/>
          <p14:tracePt t="10014" x="2520950" y="2936875"/>
          <p14:tracePt t="10031" x="2571750" y="3048000"/>
          <p14:tracePt t="10048" x="2654300" y="3178175"/>
          <p14:tracePt t="10064" x="2733675" y="3305175"/>
          <p14:tracePt t="10081" x="2797175" y="3438525"/>
          <p14:tracePt t="10097" x="2841625" y="3616325"/>
          <p14:tracePt t="10114" x="2841625" y="3756025"/>
          <p14:tracePt t="10131" x="2790825" y="3946525"/>
          <p14:tracePt t="10147" x="2720975" y="4070350"/>
          <p14:tracePt t="10164" x="2619375" y="4197350"/>
          <p14:tracePt t="10181" x="2482850" y="4308475"/>
          <p14:tracePt t="10181" x="2419350" y="4352925"/>
          <p14:tracePt t="10198" x="2295525" y="4425950"/>
          <p14:tracePt t="10214" x="2203450" y="4473575"/>
          <p14:tracePt t="10488" x="2111375" y="4502150"/>
          <p14:tracePt t="10495" x="2016125" y="4540250"/>
          <p14:tracePt t="10502" x="1920875" y="4587875"/>
          <p14:tracePt t="10514" x="1838325" y="4625975"/>
          <p14:tracePt t="10531" x="1606550" y="4743450"/>
          <p14:tracePt t="10547" x="1524000" y="4810125"/>
          <p14:tracePt t="10564" x="1489075" y="4860925"/>
          <p14:tracePt t="10597" x="1460500" y="4918075"/>
          <p14:tracePt t="10631" x="1552575" y="4924425"/>
          <p14:tracePt t="10647" x="1638300" y="4902200"/>
          <p14:tracePt t="10664" x="1708150" y="4864100"/>
          <p14:tracePt t="10681" x="1781175" y="4835525"/>
          <p14:tracePt t="10697" x="1825625" y="4822825"/>
          <p14:tracePt t="10714" x="1885950" y="4800600"/>
          <p14:tracePt t="10731" x="1965325" y="4787900"/>
          <p14:tracePt t="10747" x="2000250" y="4787900"/>
          <p14:tracePt t="10764" x="2022475" y="4787900"/>
          <p14:tracePt t="10781" x="2044700" y="4787900"/>
          <p14:tracePt t="10797" x="2054225" y="4787900"/>
          <p14:tracePt t="10815" x="2057400" y="4794250"/>
          <p14:tracePt t="10831" x="2057400" y="4810125"/>
          <p14:tracePt t="10847" x="2057400" y="4819650"/>
          <p14:tracePt t="10865" x="2057400" y="4835525"/>
          <p14:tracePt t="10881" x="2051050" y="4845050"/>
          <p14:tracePt t="10897" x="2041525" y="4860925"/>
          <p14:tracePt t="10914" x="2025650" y="4873625"/>
          <p14:tracePt t="10931" x="2016125" y="4883150"/>
          <p14:tracePt t="10947" x="2006600" y="4892675"/>
          <p14:tracePt t="10965" x="1993900" y="4914900"/>
          <p14:tracePt t="10981" x="1974850" y="4924425"/>
          <p14:tracePt t="10997" x="1965325" y="4933950"/>
          <p14:tracePt t="11014" x="1955800" y="4949825"/>
          <p14:tracePt t="11030" x="1952625" y="4965700"/>
          <p14:tracePt t="11064" x="1965325" y="4956175"/>
          <p14:tracePt t="11072" x="1984375" y="4949825"/>
          <p14:tracePt t="11080" x="2009775" y="4943475"/>
          <p14:tracePt t="11097" x="2060575" y="4930775"/>
          <p14:tracePt t="11114" x="2165350" y="4902200"/>
          <p14:tracePt t="11131" x="2263775" y="4867275"/>
          <p14:tracePt t="11148" x="2339975" y="4845050"/>
          <p14:tracePt t="11164" x="2428875" y="4826000"/>
          <p14:tracePt t="11180" x="2466975" y="4803775"/>
          <p14:tracePt t="11197" x="2511425" y="4791075"/>
          <p14:tracePt t="11214" x="2578100" y="4772025"/>
          <p14:tracePt t="11231" x="2622550" y="4765675"/>
          <p14:tracePt t="11247" x="2651125" y="4765675"/>
          <p14:tracePt t="11264" x="2676525" y="4765675"/>
          <p14:tracePt t="11281" x="2686050" y="4765675"/>
          <p14:tracePt t="11349" x="2679700" y="4765675"/>
          <p14:tracePt t="11356" x="2676525" y="4765675"/>
          <p14:tracePt t="11371" x="2663825" y="4765675"/>
          <p14:tracePt t="11381" x="2660650" y="4765675"/>
          <p14:tracePt t="11399" x="2654300" y="4765675"/>
          <p14:tracePt t="11413" x="2644775" y="4765675"/>
          <p14:tracePt t="11431" x="2635250" y="4762500"/>
          <p14:tracePt t="11448" x="2616200" y="4762500"/>
          <p14:tracePt t="11464" x="2606675" y="4762500"/>
          <p14:tracePt t="11481" x="2597150" y="4756150"/>
          <p14:tracePt t="11499" x="2581275" y="4756150"/>
          <p14:tracePt t="11584" x="2578100" y="4756150"/>
          <p14:tracePt t="11591" x="2565400" y="4756150"/>
          <p14:tracePt t="11598" x="2562225" y="4756150"/>
          <p14:tracePt t="11614" x="2552700" y="4756150"/>
          <p14:tracePt t="11630" x="2543175" y="4756150"/>
          <p14:tracePt t="11648" x="2527300" y="4756150"/>
          <p14:tracePt t="11664" x="2511425" y="4756150"/>
          <p14:tracePt t="11681" x="2501900" y="4756150"/>
          <p14:tracePt t="11697" x="2489200" y="4756150"/>
          <p14:tracePt t="11714" x="2479675" y="4756150"/>
          <p14:tracePt t="11731" x="2447925" y="4743450"/>
          <p14:tracePt t="11747" x="2400300" y="4733925"/>
          <p14:tracePt t="11763" x="2371725" y="4733925"/>
          <p14:tracePt t="11781" x="2333625" y="4733925"/>
          <p14:tracePt t="11797" x="2286000" y="4733925"/>
          <p14:tracePt t="11814" x="2263775" y="4733925"/>
          <p14:tracePt t="11831" x="2228850" y="4727575"/>
          <p14:tracePt t="11847" x="2181225" y="4727575"/>
          <p14:tracePt t="11864" x="2143125" y="4727575"/>
          <p14:tracePt t="11881" x="2098675" y="4727575"/>
          <p14:tracePt t="11897" x="2028825" y="4727575"/>
          <p14:tracePt t="11914" x="1968500" y="4730750"/>
          <p14:tracePt t="11930" x="1905000" y="4743450"/>
          <p14:tracePt t="11947" x="1812925" y="4772025"/>
          <p14:tracePt t="11964" x="1758950" y="4784725"/>
          <p14:tracePt t="11982" x="1711325" y="4803775"/>
          <p14:tracePt t="11997" x="1689100" y="4803775"/>
          <p14:tracePt t="12014" x="1673225" y="4803775"/>
          <p14:tracePt t="12030" x="1657350" y="4803775"/>
          <p14:tracePt t="12048" x="1644650" y="4803775"/>
          <p14:tracePt t="12065" x="1635125" y="4803775"/>
          <p14:tracePt t="12111" x="1635125" y="4797425"/>
          <p14:tracePt t="12131" x="1635125" y="4794250"/>
          <p14:tracePt t="12153" x="1641475" y="4794250"/>
          <p14:tracePt t="12160" x="1644650" y="4794250"/>
          <p14:tracePt t="12167" x="1651000" y="4794250"/>
          <p14:tracePt t="12181" x="1676400" y="4787900"/>
          <p14:tracePt t="12197" x="1708150" y="4787900"/>
          <p14:tracePt t="12215" x="1749425" y="4787900"/>
          <p14:tracePt t="12231" x="1816100" y="4803775"/>
          <p14:tracePt t="12247" x="1860550" y="4816475"/>
          <p14:tracePt t="12264" x="1898650" y="4835525"/>
          <p14:tracePt t="12281" x="1965325" y="4873625"/>
          <p14:tracePt t="12297" x="2016125" y="4886325"/>
          <p14:tracePt t="12314" x="2070100" y="4908550"/>
          <p14:tracePt t="12331" x="2143125" y="4927600"/>
          <p14:tracePt t="12347" x="2178050" y="4927600"/>
          <p14:tracePt t="12364" x="2216150" y="4927600"/>
          <p14:tracePt t="12381" x="2279650" y="4924425"/>
          <p14:tracePt t="12397" x="2324100" y="4911725"/>
          <p14:tracePt t="12414" x="2371725" y="4892675"/>
          <p14:tracePt t="12431" x="2435225" y="4857750"/>
          <p14:tracePt t="12447" x="2473325" y="4832350"/>
          <p14:tracePt t="12464" x="2505075" y="4800600"/>
          <p14:tracePt t="12480" x="2543175" y="4756150"/>
          <p14:tracePt t="12497" x="2568575" y="4733925"/>
          <p14:tracePt t="12514" x="2581275" y="4708525"/>
          <p14:tracePt t="12530" x="2590800" y="4679950"/>
          <p14:tracePt t="12547" x="2590800" y="4670425"/>
          <p14:tracePt t="12564" x="2590800" y="4660900"/>
          <p14:tracePt t="12786" x="2590800" y="4664075"/>
          <p14:tracePt t="12794" x="2571750" y="4667250"/>
          <p14:tracePt t="12801" x="2555875" y="4673600"/>
          <p14:tracePt t="12814" x="2498725" y="4708525"/>
          <p14:tracePt t="12830" x="2432050" y="4740275"/>
          <p14:tracePt t="12847" x="2355850" y="4752975"/>
          <p14:tracePt t="12864" x="2257425" y="4768850"/>
          <p14:tracePt t="12881" x="2197100" y="4768850"/>
          <p14:tracePt t="12897" x="2146300" y="4768850"/>
          <p14:tracePt t="12914" x="2082800" y="4759325"/>
          <p14:tracePt t="12930" x="2060575" y="4746625"/>
          <p14:tracePt t="12947" x="2028825" y="4746625"/>
          <p14:tracePt t="12964" x="2016125" y="4737100"/>
          <p14:tracePt t="12980" x="2006600" y="4730750"/>
          <p14:tracePt t="12997" x="1990725" y="4714875"/>
          <p14:tracePt t="13014" x="1974850" y="4714875"/>
          <p14:tracePt t="13031" x="1965325" y="4711700"/>
          <p14:tracePt t="13058" x="1962150" y="4711700"/>
          <p14:tracePt t="13065" x="1955800" y="4711700"/>
          <p14:tracePt t="13081" x="1949450" y="4711700"/>
          <p14:tracePt t="13134" x="1946275" y="4711700"/>
          <p14:tracePt t="13142" x="1936750" y="4711700"/>
          <p14:tracePt t="13156" x="1930400" y="4711700"/>
          <p14:tracePt t="13177" x="1924050" y="4724400"/>
          <p14:tracePt t="13185" x="1924050" y="4727575"/>
          <p14:tracePt t="13197" x="1924050" y="4733925"/>
          <p14:tracePt t="13214" x="1924050" y="4746625"/>
          <p14:tracePt t="13230" x="1924050" y="4775200"/>
          <p14:tracePt t="13248" x="1924050" y="4784725"/>
          <p14:tracePt t="13249" x="1924050" y="4791075"/>
          <p14:tracePt t="13264" x="1924050" y="4800600"/>
          <p14:tracePt t="13280" x="1930400" y="4810125"/>
          <p14:tracePt t="13297" x="1958975" y="4822825"/>
          <p14:tracePt t="13313" x="2035175" y="4848225"/>
          <p14:tracePt t="13331" x="2095500" y="4854575"/>
          <p14:tracePt t="13347" x="2155825" y="4860925"/>
          <p14:tracePt t="13364" x="2212975" y="4867275"/>
          <p14:tracePt t="13380" x="2247900" y="4867275"/>
          <p14:tracePt t="13397" x="2286000" y="4873625"/>
          <p14:tracePt t="13414" x="2327275" y="4873625"/>
          <p14:tracePt t="13430" x="2349500" y="4873625"/>
          <p14:tracePt t="13447" x="2365375" y="4873625"/>
          <p14:tracePt t="13448" x="2381250" y="4873625"/>
          <p14:tracePt t="13464" x="2397125" y="4873625"/>
          <p14:tracePt t="13480" x="2406650" y="4860925"/>
          <p14:tracePt t="13497" x="2428875" y="4835525"/>
          <p14:tracePt t="13514" x="2441575" y="4813300"/>
          <p14:tracePt t="13531" x="2451100" y="4787900"/>
          <p14:tracePt t="13547" x="2466975" y="4759325"/>
          <p14:tracePt t="13563" x="2473325" y="4749800"/>
          <p14:tracePt t="13580" x="2473325" y="4740275"/>
          <p14:tracePt t="13597" x="2473325" y="4737100"/>
          <p14:tracePt t="13647" x="2482850" y="4737100"/>
          <p14:tracePt t="13655" x="2489200" y="4737100"/>
          <p14:tracePt t="13669" x="2492375" y="4737100"/>
          <p14:tracePt t="13697" x="2492375" y="4743450"/>
          <p14:tracePt t="13704" x="2492375" y="4746625"/>
          <p14:tracePt t="13714" x="2492375" y="4752975"/>
          <p14:tracePt t="13731" x="2492375" y="4781550"/>
          <p14:tracePt t="13747" x="2492375" y="4813300"/>
          <p14:tracePt t="13764" x="2492375" y="4822825"/>
          <p14:tracePt t="13780" x="2476500" y="4838700"/>
          <p14:tracePt t="13797" x="2447925" y="4854575"/>
          <p14:tracePt t="13814" x="2403475" y="4867275"/>
          <p14:tracePt t="13830" x="2349500" y="4883150"/>
          <p14:tracePt t="13847" x="2263775" y="4883150"/>
          <p14:tracePt t="13864" x="2219325" y="4883150"/>
          <p14:tracePt t="13880" x="2184400" y="4883150"/>
          <p14:tracePt t="13897" x="2149475" y="4883150"/>
          <p14:tracePt t="13914" x="2133600" y="4883150"/>
          <p14:tracePt t="13930" x="2117725" y="4883150"/>
          <p14:tracePt t="13947" x="2105025" y="4883150"/>
          <p14:tracePt t="13964" x="2098675" y="4879975"/>
          <p14:tracePt t="14032" x="2095500" y="4879975"/>
          <p14:tracePt t="14160" x="2101850" y="4879975"/>
          <p14:tracePt t="14166" x="2105025" y="4879975"/>
          <p14:tracePt t="14181" x="2127250" y="4879975"/>
          <p14:tracePt t="14197" x="2155825" y="4879975"/>
          <p14:tracePt t="14214" x="2193925" y="4879975"/>
          <p14:tracePt t="14231" x="2282825" y="4879975"/>
          <p14:tracePt t="14247" x="2365375" y="4873625"/>
          <p14:tracePt t="14263" x="2438400" y="4857750"/>
          <p14:tracePt t="14280" x="2505075" y="4845050"/>
          <p14:tracePt t="14297" x="2530475" y="4845050"/>
          <p14:tracePt t="14313" x="2540000" y="4845050"/>
          <p14:tracePt t="14331" x="2543175" y="4845050"/>
          <p14:tracePt t="14380" x="2536825" y="4845050"/>
          <p14:tracePt t="14387" x="2533650" y="4845050"/>
          <p14:tracePt t="14397" x="2527300" y="4845050"/>
          <p14:tracePt t="14414" x="2511425" y="4845050"/>
          <p14:tracePt t="14430" x="2498725" y="4845050"/>
          <p14:tracePt t="14447" x="2476500" y="4845050"/>
          <p14:tracePt t="14464" x="2447925" y="4845050"/>
          <p14:tracePt t="14480" x="2422525" y="4845050"/>
          <p14:tracePt t="14497" x="2390775" y="4845050"/>
          <p14:tracePt t="14514" x="2371725" y="4845050"/>
          <p14:tracePt t="14531" x="2330450" y="4845050"/>
          <p14:tracePt t="14547" x="2314575" y="4845050"/>
          <p14:tracePt t="14564" x="2298700" y="4838700"/>
          <p14:tracePt t="14580" x="2282825" y="4822825"/>
          <p14:tracePt t="14598" x="2273300" y="4813300"/>
          <p14:tracePt t="14614" x="2270125" y="4803775"/>
          <p14:tracePt t="14615" x="2270125" y="4797425"/>
          <p14:tracePt t="14631" x="2270125" y="4787900"/>
          <p14:tracePt t="14647" x="2270125" y="4784725"/>
          <p14:tracePt t="14943" x="2343150" y="4787900"/>
          <p14:tracePt t="14950" x="2466975" y="4787900"/>
          <p14:tracePt t="14964" x="2736850" y="4772025"/>
          <p14:tracePt t="14981" x="3143250" y="4695825"/>
          <p14:tracePt t="14998" x="3543300" y="4565650"/>
          <p14:tracePt t="15015" x="4133850" y="4318000"/>
          <p14:tracePt t="15032" x="4479925" y="4168775"/>
          <p14:tracePt t="15048" x="4702175" y="4048125"/>
          <p14:tracePt t="15064" x="4987925" y="3914775"/>
          <p14:tracePt t="15080" x="5099050" y="3854450"/>
          <p14:tracePt t="15098" x="5146675" y="3829050"/>
          <p14:tracePt t="15113" x="5175250" y="3806825"/>
          <p14:tracePt t="15130" x="5181600" y="3784600"/>
          <p14:tracePt t="15148" x="5149850" y="3752850"/>
          <p14:tracePt t="15168" x="4994275" y="3629025"/>
          <p14:tracePt t="15181" x="4810125" y="3495675"/>
          <p14:tracePt t="15197" x="4613275" y="3355975"/>
          <p14:tracePt t="15214" x="4391025" y="3187700"/>
          <p14:tracePt t="15231" x="4273550" y="3079750"/>
          <p14:tracePt t="15248" x="4124325" y="2940050"/>
          <p14:tracePt t="15264" x="4070350" y="2879725"/>
          <p14:tracePt t="15280" x="4029075" y="2844800"/>
          <p14:tracePt t="15297" x="4003675" y="2813050"/>
          <p14:tracePt t="15314" x="3968750" y="2790825"/>
          <p14:tracePt t="15330" x="3943350" y="2759075"/>
          <p14:tracePt t="15347" x="3911600" y="2727325"/>
          <p14:tracePt t="15364" x="3851275" y="2679700"/>
          <p14:tracePt t="15380" x="3803650" y="2654300"/>
          <p14:tracePt t="15397" x="3711575" y="2647950"/>
          <p14:tracePt t="15397" x="3673475" y="2651125"/>
          <p14:tracePt t="15414" x="3540125" y="2695575"/>
          <p14:tracePt t="15430" x="3403600" y="2778125"/>
          <p14:tracePt t="15447" x="3200400" y="2990850"/>
          <p14:tracePt t="15464" x="3095625" y="3149600"/>
          <p14:tracePt t="15481" x="3009900" y="3352800"/>
          <p14:tracePt t="15497" x="2952750" y="3587750"/>
          <p14:tracePt t="15513" x="2959100" y="3736975"/>
          <p14:tracePt t="15530" x="3035300" y="3914775"/>
          <p14:tracePt t="15546" x="3368675" y="4213225"/>
          <p14:tracePt t="15565" x="3956050" y="4505325"/>
          <p14:tracePt t="15583" x="4978400" y="4800600"/>
          <p14:tracePt t="15600" x="5737225" y="4867275"/>
          <p14:tracePt t="15616" x="6508750" y="4854575"/>
          <p14:tracePt t="15633" x="7566025" y="4714875"/>
          <p14:tracePt t="15649" x="8162925" y="4565650"/>
          <p14:tracePt t="15666" x="8702675" y="4406900"/>
          <p14:tracePt t="15839" x="9124950" y="714375"/>
          <p14:tracePt t="15845" x="9029700" y="657225"/>
          <p14:tracePt t="15853" x="8899525" y="571500"/>
          <p14:tracePt t="15863" x="8763000" y="492125"/>
          <p14:tracePt t="15880" x="8315325" y="339725"/>
          <p14:tracePt t="15898" x="7537450" y="260350"/>
          <p14:tracePt t="15915" x="6934200" y="260350"/>
          <p14:tracePt t="15932" x="6032500" y="314325"/>
          <p14:tracePt t="15948" x="5356225" y="406400"/>
          <p14:tracePt t="15965" x="4794250" y="492125"/>
          <p14:tracePt t="15982" x="4092575" y="628650"/>
          <p14:tracePt t="15998" x="3743325" y="723900"/>
          <p14:tracePt t="16014" x="3514725" y="812800"/>
          <p14:tracePt t="16032" x="3273425" y="942975"/>
          <p14:tracePt t="16047" x="3159125" y="1012825"/>
          <p14:tracePt t="16063" x="3070225" y="1073150"/>
          <p14:tracePt t="16081" x="2987675" y="1146175"/>
          <p14:tracePt t="16096" x="2930525" y="1216025"/>
          <p14:tracePt t="16114" x="2905125" y="1254125"/>
          <p14:tracePt t="16131" x="2873375" y="1314450"/>
          <p14:tracePt t="16146" x="2867025" y="1352550"/>
          <p14:tracePt t="16163" x="2867025" y="1374775"/>
          <p14:tracePt t="16181" x="2867025" y="1400175"/>
          <p14:tracePt t="16196" x="2867025" y="1409700"/>
          <p14:tracePt t="16214" x="2867025" y="1419225"/>
          <p14:tracePt t="16230" x="2867025" y="1435100"/>
          <p14:tracePt t="16246" x="2857500" y="1438275"/>
          <p14:tracePt t="16264" x="2847975" y="1438275"/>
          <p14:tracePt t="16280" x="2825750" y="1438275"/>
          <p14:tracePt t="16296" x="2816225" y="1438275"/>
          <p14:tracePt t="16313" x="2813050" y="1438275"/>
          <p14:tracePt t="16330" x="2813050" y="1425575"/>
          <p14:tracePt t="16408" x="2813050" y="1428750"/>
          <p14:tracePt t="16415" x="2813050" y="1435100"/>
          <p14:tracePt t="16423" x="2813050" y="1438275"/>
          <p14:tracePt t="16430" x="2813050" y="1454150"/>
          <p14:tracePt t="16446" x="2813050" y="1558925"/>
          <p14:tracePt t="16463" x="2813050" y="1730375"/>
          <p14:tracePt t="16480" x="2813050" y="2219325"/>
          <p14:tracePt t="16497" x="2822575" y="2714625"/>
          <p14:tracePt t="16515" x="2889250" y="3371850"/>
          <p14:tracePt t="16531" x="2943225" y="3683000"/>
          <p14:tracePt t="16548" x="3009900" y="3905250"/>
          <p14:tracePt t="16563" x="3044825" y="4035425"/>
          <p14:tracePt t="16564" x="3060700" y="4064000"/>
          <p14:tracePt t="16580" x="3079750" y="4102100"/>
          <p14:tracePt t="16596" x="3101975" y="4121150"/>
          <p14:tracePt t="16613" x="3133725" y="4127500"/>
          <p14:tracePt t="16614" x="3152775" y="4127500"/>
          <p14:tracePt t="16630" x="3175000" y="4124325"/>
          <p14:tracePt t="16647" x="3190875" y="4114800"/>
          <p14:tracePt t="16664" x="3194050" y="4092575"/>
          <p14:tracePt t="16680" x="3194050" y="4083050"/>
          <p14:tracePt t="16696" x="3194050" y="4073525"/>
          <p14:tracePt t="16714" x="3178175" y="4067175"/>
          <p14:tracePt t="16730" x="3168650" y="4057650"/>
          <p14:tracePt t="16747" x="3155950" y="4048125"/>
          <p14:tracePt t="16764" x="3143250" y="4041775"/>
          <p14:tracePt t="16780" x="3127375" y="4041775"/>
          <p14:tracePt t="16796" x="3117850" y="4041775"/>
          <p14:tracePt t="16843" x="3124200" y="4041775"/>
          <p14:tracePt t="16849" x="3130550" y="4041775"/>
          <p14:tracePt t="16865" x="3140075" y="4041775"/>
          <p14:tracePt t="17234" x="3060700" y="4073525"/>
          <p14:tracePt t="17240" x="2987675" y="4108450"/>
          <p14:tracePt t="17248" x="2901950" y="4156075"/>
          <p14:tracePt t="17263" x="2736850" y="4229100"/>
          <p14:tracePt t="17280" x="2590800" y="4292600"/>
          <p14:tracePt t="17296" x="2495550" y="4368800"/>
          <p14:tracePt t="17313" x="2406650" y="4438650"/>
          <p14:tracePt t="17346" x="2365375" y="4473575"/>
          <p14:tracePt t="17380" x="2362200" y="4476750"/>
          <p14:tracePt t="17397" x="2409825" y="4445000"/>
          <p14:tracePt t="17413" x="2457450" y="4419600"/>
          <p14:tracePt t="17430" x="2514600" y="4375150"/>
          <p14:tracePt t="17447" x="2606675" y="4279900"/>
          <p14:tracePt t="17463" x="2720975" y="4121150"/>
          <p14:tracePt t="17480" x="2876550" y="3946525"/>
          <p14:tracePt t="17497" x="3213100" y="3416300"/>
          <p14:tracePt t="17514" x="3371850" y="3086100"/>
          <p14:tracePt t="17531" x="3470275" y="2822575"/>
          <p14:tracePt t="17548" x="3521075" y="2632075"/>
          <p14:tracePt t="17563" x="3517900" y="2546350"/>
          <p14:tracePt t="17580" x="3495675" y="2492375"/>
          <p14:tracePt t="17597" x="3444875" y="2432050"/>
          <p14:tracePt t="17613" x="3365500" y="2393950"/>
          <p14:tracePt t="17630" x="3241675" y="2333625"/>
          <p14:tracePt t="17647" x="3038475" y="2279650"/>
          <p14:tracePt t="17663" x="2863850" y="2244725"/>
          <p14:tracePt t="17680" x="2682875" y="2235200"/>
          <p14:tracePt t="17697" x="2362200" y="2260600"/>
          <p14:tracePt t="17713" x="2149475" y="2336800"/>
          <p14:tracePt t="17730" x="1879600" y="2466975"/>
          <p14:tracePt t="17746" x="1530350" y="2708275"/>
          <p14:tracePt t="17765" x="1289050" y="2987675"/>
          <p14:tracePt t="17782" x="993775" y="3527425"/>
          <p14:tracePt t="17799" x="920750" y="3810000"/>
          <p14:tracePt t="17814" x="908050" y="4079875"/>
          <p14:tracePt t="17832" x="990600" y="4394200"/>
          <p14:tracePt t="17846" x="1098550" y="4597400"/>
          <p14:tracePt t="17865" x="1228725" y="4756150"/>
          <p14:tracePt t="17880" x="1454150" y="4937125"/>
          <p14:tracePt t="17881" x="1619250" y="5051425"/>
          <p14:tracePt t="17897" x="1898650" y="5238750"/>
          <p14:tracePt t="17915" x="2225675" y="5384800"/>
          <p14:tracePt t="17931" x="2676525" y="5518150"/>
          <p14:tracePt t="17947" x="2886075" y="5575300"/>
          <p14:tracePt t="17964" x="3140075" y="5603875"/>
          <p14:tracePt t="17981" x="3435350" y="5607050"/>
          <p14:tracePt t="17996" x="3644900" y="5578475"/>
          <p14:tracePt t="18013" x="3797300" y="5524500"/>
          <p14:tracePt t="18031" x="3924300" y="5407025"/>
          <p14:tracePt t="18047" x="4006850" y="5283200"/>
          <p14:tracePt t="18063" x="4076700" y="5146675"/>
          <p14:tracePt t="18080" x="4111625" y="4956175"/>
          <p14:tracePt t="18096" x="4111625" y="4895850"/>
          <p14:tracePt t="18113" x="4108450" y="4851400"/>
          <p14:tracePt t="18130" x="4089400" y="4810125"/>
          <p14:tracePt t="18146" x="4079875" y="4800600"/>
          <p14:tracePt t="18164" x="4064000" y="4791075"/>
          <p14:tracePt t="18180" x="4051300" y="4784725"/>
          <p14:tracePt t="18196" x="4041775" y="4784725"/>
          <p14:tracePt t="18213" x="4032250" y="4784725"/>
          <p14:tracePt t="18230" x="4010025" y="4784725"/>
          <p14:tracePt t="18246" x="4000500" y="4784725"/>
          <p14:tracePt t="18263" x="3990975" y="4784725"/>
          <p14:tracePt t="18280" x="3987800" y="4791075"/>
          <p14:tracePt t="18999" x="3908425" y="4806950"/>
          <p14:tracePt t="19006" x="3778250" y="4826000"/>
          <p14:tracePt t="19013" x="3619500" y="4860925"/>
          <p14:tracePt t="19030" x="3362325" y="4933950"/>
          <p14:tracePt t="19046" x="3070225" y="5006975"/>
          <p14:tracePt t="19063" x="2765425" y="5054600"/>
          <p14:tracePt t="19096" x="2489200" y="5073650"/>
          <p14:tracePt t="19130" x="2371725" y="5073650"/>
          <p14:tracePt t="19146" x="2359025" y="5073650"/>
          <p14:tracePt t="19163" x="2346325" y="5073650"/>
          <p14:tracePt t="19180" x="2346325" y="5070475"/>
          <p14:tracePt t="19197" x="2346325" y="5060950"/>
          <p14:tracePt t="19198" x="2346325" y="5057775"/>
          <p14:tracePt t="19213" x="2346325" y="5048250"/>
          <p14:tracePt t="19230" x="2346325" y="5038725"/>
          <p14:tracePt t="19246" x="2346325" y="5022850"/>
          <p14:tracePt t="19263" x="2346325" y="5006975"/>
          <p14:tracePt t="19280" x="2346325" y="4997450"/>
          <p14:tracePt t="19296" x="2339975" y="4987925"/>
          <p14:tracePt t="19313" x="2320925" y="4968875"/>
          <p14:tracePt t="19330" x="2305050" y="4956175"/>
          <p14:tracePt t="19347" x="2254250" y="4924425"/>
          <p14:tracePt t="19363" x="2216150" y="4899025"/>
          <p14:tracePt t="19379" x="2184400" y="4879975"/>
          <p14:tracePt t="19396" x="2155825" y="4857750"/>
          <p14:tracePt t="19413" x="2139950" y="4854575"/>
          <p14:tracePt t="19429" x="2130425" y="4854575"/>
          <p14:tracePt t="19446" x="2130425" y="4848225"/>
          <p14:tracePt t="19468" x="2130425" y="4845050"/>
          <p14:tracePt t="19479" x="2136775" y="4838700"/>
          <p14:tracePt t="19496" x="2155825" y="4829175"/>
          <p14:tracePt t="19513" x="2168525" y="4816475"/>
          <p14:tracePt t="19529" x="2178050" y="4813300"/>
          <p14:tracePt t="19546" x="2197100" y="4806950"/>
          <p14:tracePt t="19563" x="2206625" y="4803775"/>
          <p14:tracePt t="19579" x="2216150" y="4803775"/>
          <p14:tracePt t="19596" x="2232025" y="4803775"/>
          <p14:tracePt t="19624" x="2235200" y="4803775"/>
          <p14:tracePt t="21975" x="2222500" y="4791075"/>
          <p14:tracePt t="21981" x="2209800" y="4778375"/>
          <p14:tracePt t="21996" x="2178050" y="4756150"/>
          <p14:tracePt t="22013" x="2152650" y="4708525"/>
          <p14:tracePt t="22031" x="2105025" y="4641850"/>
          <p14:tracePt t="22047" x="2092325" y="4587875"/>
          <p14:tracePt t="22080" x="2066925" y="4283075"/>
          <p14:tracePt t="22113" x="2101850" y="3959225"/>
          <p14:tracePt t="22132" x="2193925" y="3689350"/>
          <p14:tracePt t="22146" x="2279650" y="3498850"/>
          <p14:tracePt t="22163" x="2355850" y="3321050"/>
          <p14:tracePt t="22180" x="2454275" y="3114675"/>
          <p14:tracePt t="22196" x="2520950" y="2936875"/>
          <p14:tracePt t="22213" x="2555875" y="2784475"/>
          <p14:tracePt t="22230" x="2616200" y="2581275"/>
          <p14:tracePt t="22246" x="2644775" y="2416175"/>
          <p14:tracePt t="22263" x="2679700" y="2298700"/>
          <p14:tracePt t="22279" x="2695575" y="2143125"/>
          <p14:tracePt t="22296" x="2695575" y="2073275"/>
          <p14:tracePt t="22313" x="2692400" y="2022475"/>
          <p14:tracePt t="22330" x="2667000" y="1984375"/>
          <p14:tracePt t="22346" x="2657475" y="1974850"/>
          <p14:tracePt t="22363" x="2641600" y="1974850"/>
          <p14:tracePt t="22379" x="2578100" y="1962150"/>
          <p14:tracePt t="22396" x="2520950" y="1962150"/>
          <p14:tracePt t="22413" x="2466975" y="1962150"/>
          <p14:tracePt t="22430" x="2419350" y="1962150"/>
          <p14:tracePt t="22447" x="2400300" y="1962150"/>
          <p14:tracePt t="22463" x="2390775" y="1962150"/>
          <p14:tracePt t="22464" x="2378075" y="1962150"/>
          <p14:tracePt t="22480" x="2368550" y="1962150"/>
          <p14:tracePt t="22496" x="2368550" y="1952625"/>
          <p14:tracePt t="22513" x="2368550" y="1943100"/>
          <p14:tracePt t="22514" x="2368550" y="1936750"/>
          <p14:tracePt t="22529" x="2368550" y="1927225"/>
          <p14:tracePt t="22546" x="2368550" y="1908175"/>
          <p14:tracePt t="22564" x="2368550" y="1873250"/>
          <p14:tracePt t="22580" x="2368550" y="1854200"/>
          <p14:tracePt t="22596" x="2368550" y="1844675"/>
          <p14:tracePt t="22613" x="2355850" y="1828800"/>
          <p14:tracePt t="22629" x="2343150" y="1828800"/>
          <p14:tracePt t="22646" x="2311400" y="1828800"/>
          <p14:tracePt t="22663" x="2203450" y="1831975"/>
          <p14:tracePt t="22679" x="2092325" y="1876425"/>
          <p14:tracePt t="22696" x="1990725" y="1946275"/>
          <p14:tracePt t="22713" x="1819275" y="2095500"/>
          <p14:tracePt t="22729" x="1733550" y="2190750"/>
          <p14:tracePt t="22746" x="1644650" y="2305050"/>
          <p14:tracePt t="22763" x="1536700" y="2524125"/>
          <p14:tracePt t="22779" x="1501775" y="2622550"/>
          <p14:tracePt t="22796" x="1463675" y="2714625"/>
          <p14:tracePt t="22813" x="1438275" y="2889250"/>
          <p14:tracePt t="22830" x="1428750" y="2984500"/>
          <p14:tracePt t="22846" x="1428750" y="3067050"/>
          <p14:tracePt t="22863" x="1428750" y="3194050"/>
          <p14:tracePt t="22879" x="1428750" y="3276600"/>
          <p14:tracePt t="22896" x="1428750" y="3349625"/>
          <p14:tracePt t="22913" x="1428750" y="3425825"/>
          <p14:tracePt t="22929" x="1428750" y="3479800"/>
          <p14:tracePt t="22946" x="1428750" y="3540125"/>
          <p14:tracePt t="22964" x="1428750" y="3625850"/>
          <p14:tracePt t="22980" x="1428750" y="3686175"/>
          <p14:tracePt t="22996" x="1428750" y="3743325"/>
          <p14:tracePt t="23013" x="1428750" y="3806825"/>
          <p14:tracePt t="23029" x="1428750" y="3851275"/>
          <p14:tracePt t="23046" x="1428750" y="3886200"/>
          <p14:tracePt t="23063" x="1428750" y="3956050"/>
          <p14:tracePt t="23080" x="1428750" y="4000500"/>
          <p14:tracePt t="23096" x="1428750" y="4044950"/>
          <p14:tracePt t="23113" x="1428750" y="4098925"/>
          <p14:tracePt t="23129" x="1431925" y="4121150"/>
          <p14:tracePt t="23147" x="1450975" y="4171950"/>
          <p14:tracePt t="23163" x="1460500" y="4194175"/>
          <p14:tracePt t="23179" x="1479550" y="4225925"/>
          <p14:tracePt t="23196" x="1492250" y="4251325"/>
          <p14:tracePt t="23213" x="1524000" y="4292600"/>
          <p14:tracePt t="23230" x="1546225" y="4318000"/>
          <p14:tracePt t="23247" x="1584325" y="4362450"/>
          <p14:tracePt t="23263" x="1616075" y="4387850"/>
          <p14:tracePt t="23279" x="1638300" y="4397375"/>
          <p14:tracePt t="23296" x="1689100" y="4429125"/>
          <p14:tracePt t="23313" x="1733550" y="4441825"/>
          <p14:tracePt t="23329" x="1771650" y="4454525"/>
          <p14:tracePt t="23346" x="1835150" y="4473575"/>
          <p14:tracePt t="23362" x="1882775" y="4486275"/>
          <p14:tracePt t="23379" x="1924050" y="4486275"/>
          <p14:tracePt t="23396" x="1981200" y="4492625"/>
          <p14:tracePt t="23412" x="2003425" y="4492625"/>
          <p14:tracePt t="23430" x="2025650" y="4492625"/>
          <p14:tracePt t="23446" x="2057400" y="4492625"/>
          <p14:tracePt t="23462" x="2073275" y="4492625"/>
          <p14:tracePt t="23479" x="2089150" y="4492625"/>
          <p14:tracePt t="23496" x="2101850" y="4492625"/>
          <p14:tracePt t="23513" x="2114550" y="4492625"/>
          <p14:tracePt t="23529" x="2124075" y="4492625"/>
          <p14:tracePt t="23546" x="2143125" y="4492625"/>
          <p14:tracePt t="23563" x="2152650" y="4492625"/>
          <p14:tracePt t="23579" x="2162175" y="4492625"/>
          <p14:tracePt t="23596" x="2178050" y="4492625"/>
          <p14:tracePt t="23613" x="2187575" y="4486275"/>
          <p14:tracePt t="23629" x="2203450" y="4476750"/>
          <p14:tracePt t="23647" x="2244725" y="4457700"/>
          <p14:tracePt t="23663" x="2266950" y="4448175"/>
          <p14:tracePt t="23680" x="2305050" y="4435475"/>
          <p14:tracePt t="23696" x="2362200" y="4391025"/>
          <p14:tracePt t="23713" x="2400300" y="4362450"/>
          <p14:tracePt t="23729" x="2451100" y="4321175"/>
          <p14:tracePt t="23746" x="2524125" y="4248150"/>
          <p14:tracePt t="23763" x="2562225" y="4210050"/>
          <p14:tracePt t="23779" x="2593975" y="4140200"/>
          <p14:tracePt t="23796" x="2619375" y="4064000"/>
          <p14:tracePt t="23813" x="2641600" y="4019550"/>
          <p14:tracePt t="23829" x="2641600" y="3975100"/>
          <p14:tracePt t="23830" x="2641600" y="3956050"/>
          <p14:tracePt t="23846" x="2638425" y="3921125"/>
          <p14:tracePt t="23864" x="2619375" y="3873500"/>
          <p14:tracePt t="23880" x="2603500" y="3752850"/>
          <p14:tracePt t="23896" x="2593975" y="3648075"/>
          <p14:tracePt t="23913" x="2593975" y="3565525"/>
          <p14:tracePt t="23930" x="2600325" y="3435350"/>
          <p14:tracePt t="23946" x="2616200" y="3349625"/>
          <p14:tracePt t="23962" x="2638425" y="3286125"/>
          <p14:tracePt t="23980" x="2657475" y="3194050"/>
          <p14:tracePt t="23996" x="2673350" y="3121025"/>
          <p14:tracePt t="24013" x="2689225" y="3035300"/>
          <p14:tracePt t="24030" x="2720975" y="2867025"/>
          <p14:tracePt t="24046" x="2720975" y="2752725"/>
          <p14:tracePt t="24063" x="2720975" y="2647950"/>
          <p14:tracePt t="24080" x="2720975" y="2498725"/>
          <p14:tracePt t="24096" x="2720975" y="2416175"/>
          <p14:tracePt t="24113" x="2720975" y="2365375"/>
          <p14:tracePt t="24129" x="2720975" y="2308225"/>
          <p14:tracePt t="24146" x="2720975" y="2289175"/>
          <p14:tracePt t="24163" x="2720975" y="2244725"/>
          <p14:tracePt t="24180" x="2720975" y="2171700"/>
          <p14:tracePt t="24196" x="2720975" y="2120900"/>
          <p14:tracePt t="24213" x="2720975" y="2076450"/>
          <p14:tracePt t="24229" x="2720975" y="2022475"/>
          <p14:tracePt t="24246" x="2720975" y="1993900"/>
          <p14:tracePt t="24264" x="2720975" y="1978025"/>
          <p14:tracePt t="24265" x="2720975" y="1971675"/>
          <p14:tracePt t="24280" x="2720975" y="1962150"/>
          <p14:tracePt t="24297" x="2720975" y="1946275"/>
          <p14:tracePt t="24313" x="2720975" y="1936750"/>
          <p14:tracePt t="24314" x="2708275" y="1930400"/>
          <p14:tracePt t="24329" x="2698750" y="1927225"/>
          <p14:tracePt t="24346" x="2698750" y="1920875"/>
          <p14:tracePt t="24363" x="2695575" y="1917700"/>
          <p14:tracePt t="24379" x="2695575" y="1895475"/>
          <p14:tracePt t="24396" x="2695575" y="1892300"/>
          <p14:tracePt t="24413" x="2689225" y="1882775"/>
          <p14:tracePt t="24436" x="2686050" y="1882775"/>
          <p14:tracePt t="24445" x="2679700" y="1882775"/>
          <p14:tracePt t="24463" x="2660650" y="1882775"/>
          <p14:tracePt t="24479" x="2651125" y="1889125"/>
          <p14:tracePt t="24496" x="2638425" y="1905000"/>
          <p14:tracePt t="24513" x="2625725" y="1924050"/>
          <p14:tracePt t="24529" x="2606675" y="1949450"/>
          <p14:tracePt t="24546" x="2593975" y="1993900"/>
          <p14:tracePt t="24563" x="2574925" y="2057400"/>
          <p14:tracePt t="24579" x="2562225" y="2111375"/>
          <p14:tracePt t="24596" x="2536825" y="2149475"/>
          <p14:tracePt t="24613" x="2514600" y="2212975"/>
          <p14:tracePt t="24629" x="2501900" y="2270125"/>
          <p14:tracePt t="24646" x="2489200" y="2324100"/>
          <p14:tracePt t="24663" x="2460625" y="2406650"/>
          <p14:tracePt t="24679" x="2447925" y="2451100"/>
          <p14:tracePt t="24696" x="2435225" y="2489200"/>
          <p14:tracePt t="24713" x="2422525" y="2552700"/>
          <p14:tracePt t="24729" x="2409825" y="2606675"/>
          <p14:tracePt t="24746" x="2403475" y="2667000"/>
          <p14:tracePt t="24762" x="2397125" y="2774950"/>
          <p14:tracePt t="24780" x="2390775" y="2825750"/>
          <p14:tracePt t="24796" x="2384425" y="2889250"/>
          <p14:tracePt t="24812" x="2368550" y="2987675"/>
          <p14:tracePt t="24829" x="2355850" y="3032125"/>
          <p14:tracePt t="24846" x="2343150" y="3082925"/>
          <p14:tracePt t="24862" x="2343150" y="3155950"/>
          <p14:tracePt t="24880" x="2343150" y="3200400"/>
          <p14:tracePt t="24896" x="2343150" y="3244850"/>
          <p14:tracePt t="24912" x="2343150" y="3282950"/>
          <p14:tracePt t="24930" x="2343150" y="3321050"/>
          <p14:tracePt t="24946" x="2343150" y="3343275"/>
          <p14:tracePt t="24963" x="2343150" y="3390900"/>
          <p14:tracePt t="24979" x="2343150" y="3425825"/>
          <p14:tracePt t="24997" x="2343150" y="3473450"/>
          <p14:tracePt t="25012" x="2336800" y="3498850"/>
          <p14:tracePt t="25029" x="2330450" y="3533775"/>
          <p14:tracePt t="25046" x="2330450" y="3556000"/>
          <p14:tracePt t="25047" x="2330450" y="3575050"/>
          <p14:tracePt t="25063" x="2330450" y="3609975"/>
          <p14:tracePt t="25080" x="2330450" y="3654425"/>
          <p14:tracePt t="25096" x="2330450" y="3692525"/>
          <p14:tracePt t="25097" x="2330450" y="3717925"/>
          <p14:tracePt t="25113" x="2330450" y="3752850"/>
          <p14:tracePt t="25129" x="2330450" y="3797300"/>
          <p14:tracePt t="25146" x="2330450" y="3860800"/>
          <p14:tracePt t="25163" x="2330450" y="3895725"/>
          <p14:tracePt t="25179" x="2330450" y="3933825"/>
          <p14:tracePt t="25196" x="2330450" y="3981450"/>
          <p14:tracePt t="25212" x="2333625" y="4010025"/>
          <p14:tracePt t="25229" x="2333625" y="4041775"/>
          <p14:tracePt t="25246" x="2333625" y="4089400"/>
          <p14:tracePt t="25262" x="2333625" y="4108450"/>
          <p14:tracePt t="25279" x="2333625" y="4130675"/>
          <p14:tracePt t="25296" x="2324100" y="4168775"/>
          <p14:tracePt t="25312" x="2320925" y="4178300"/>
          <p14:tracePt t="25329" x="2320925" y="4187825"/>
          <p14:tracePt t="25346" x="2311400" y="4197350"/>
          <p14:tracePt t="25374" x="2311400" y="4194175"/>
          <p14:tracePt t="25381" x="2311400" y="4184650"/>
          <p14:tracePt t="25396" x="2314575" y="4146550"/>
          <p14:tracePt t="25413" x="2327275" y="4095750"/>
          <p14:tracePt t="25429" x="2333625" y="4041775"/>
          <p14:tracePt t="25446" x="2346325" y="3962400"/>
          <p14:tracePt t="25462" x="2362200" y="3854450"/>
          <p14:tracePt t="25479" x="2362200" y="3717925"/>
          <p14:tracePt t="25496" x="2371725" y="3575050"/>
          <p14:tracePt t="25512" x="2371725" y="3470275"/>
          <p14:tracePt t="25529" x="2371725" y="3390900"/>
          <p14:tracePt t="25546" x="2371725" y="3302000"/>
          <p14:tracePt t="25563" x="2371725" y="3257550"/>
          <p14:tracePt t="25579" x="2371725" y="3222625"/>
          <p14:tracePt t="25596" x="2352675" y="3165475"/>
          <p14:tracePt t="25612" x="2346325" y="3114675"/>
          <p14:tracePt t="25629" x="2346325" y="3041650"/>
          <p14:tracePt t="25646" x="2339975" y="2901950"/>
          <p14:tracePt t="25663" x="2339975" y="2819400"/>
          <p14:tracePt t="25679" x="2330450" y="2701925"/>
          <p14:tracePt t="25696" x="2314575" y="2549525"/>
          <p14:tracePt t="25713" x="2305050" y="2476500"/>
          <p14:tracePt t="25729" x="2292350" y="2432050"/>
          <p14:tracePt t="25746" x="2266950" y="2365375"/>
          <p14:tracePt t="25762" x="2260600" y="2305050"/>
          <p14:tracePt t="25779" x="2254250" y="2241550"/>
          <p14:tracePt t="25796" x="2254250" y="2165350"/>
          <p14:tracePt t="25813" x="2254250" y="2120900"/>
          <p14:tracePt t="25829" x="2254250" y="2073275"/>
          <p14:tracePt t="25846" x="2254250" y="2051050"/>
          <p14:tracePt t="25863" x="2254250" y="2035175"/>
          <p14:tracePt t="25880" x="2254250" y="2016125"/>
          <p14:tracePt t="25896" x="2254250" y="2009775"/>
          <p14:tracePt t="25994" x="2254250" y="2012950"/>
          <p14:tracePt t="26001" x="2254250" y="2016125"/>
          <p14:tracePt t="26013" x="2254250" y="2022475"/>
          <p14:tracePt t="26029" x="2254250" y="2047875"/>
          <p14:tracePt t="26046" x="2254250" y="2092325"/>
          <p14:tracePt t="26063" x="2247900" y="2143125"/>
          <p14:tracePt t="26079" x="2238375" y="2241550"/>
          <p14:tracePt t="26095" x="2232025" y="2301875"/>
          <p14:tracePt t="26112" x="2225675" y="2371725"/>
          <p14:tracePt t="26129" x="2209800" y="2536825"/>
          <p14:tracePt t="26146" x="2203450" y="2622550"/>
          <p14:tracePt t="26163" x="2193925" y="2682875"/>
          <p14:tracePt t="26180" x="2193925" y="2800350"/>
          <p14:tracePt t="26196" x="2187575" y="2892425"/>
          <p14:tracePt t="26213" x="2187575" y="2987675"/>
          <p14:tracePt t="26229" x="2187575" y="3073400"/>
          <p14:tracePt t="26246" x="2187575" y="3130550"/>
          <p14:tracePt t="26263" x="2197100" y="3194050"/>
          <p14:tracePt t="26279" x="2209800" y="3276600"/>
          <p14:tracePt t="26296" x="2216150" y="3321050"/>
          <p14:tracePt t="26313" x="2216150" y="3343275"/>
          <p14:tracePt t="26330" x="2216150" y="3381375"/>
          <p14:tracePt t="26346" x="2216150" y="3403600"/>
          <p14:tracePt t="26364" x="2222500" y="3444875"/>
          <p14:tracePt t="26379" x="2228850" y="3467100"/>
          <p14:tracePt t="26396" x="2235200" y="3505200"/>
          <p14:tracePt t="26413" x="2235200" y="3559175"/>
          <p14:tracePt t="26429" x="2235200" y="3587750"/>
          <p14:tracePt t="26446" x="2235200" y="3625850"/>
          <p14:tracePt t="26462" x="2235200" y="3648075"/>
          <p14:tracePt t="26463" x="2241550" y="3657600"/>
          <p14:tracePt t="26479" x="2241550" y="3702050"/>
          <p14:tracePt t="26496" x="2241550" y="3724275"/>
          <p14:tracePt t="26513" x="2241550" y="3765550"/>
          <p14:tracePt t="26529" x="2241550" y="3794125"/>
          <p14:tracePt t="26546" x="2241550" y="3816350"/>
          <p14:tracePt t="26563" x="2241550" y="3838575"/>
          <p14:tracePt t="26579" x="2241550" y="3851275"/>
          <p14:tracePt t="26596" x="2241550" y="3860800"/>
          <p14:tracePt t="26613" x="2241550" y="3876675"/>
          <p14:tracePt t="26670" x="2241550" y="3870325"/>
          <p14:tracePt t="26677" x="2244725" y="3863975"/>
          <p14:tracePt t="26684" x="2251075" y="3854450"/>
          <p14:tracePt t="26696" x="2257425" y="3835400"/>
          <p14:tracePt t="26713" x="2282825" y="3771900"/>
          <p14:tracePt t="26729" x="2282825" y="3721100"/>
          <p14:tracePt t="26746" x="2298700" y="3648075"/>
          <p14:tracePt t="26762" x="2298700" y="3517900"/>
          <p14:tracePt t="26779" x="2298700" y="3451225"/>
          <p14:tracePt t="26796" x="2298700" y="3355975"/>
          <p14:tracePt t="26812" x="2298700" y="3206750"/>
          <p14:tracePt t="26829" x="2298700" y="3146425"/>
          <p14:tracePt t="26847" x="2298700" y="3086100"/>
          <p14:tracePt t="26863" x="2298700" y="3022600"/>
          <p14:tracePt t="26879" x="2298700" y="2978150"/>
          <p14:tracePt t="26896" x="2298700" y="2943225"/>
          <p14:tracePt t="26912" x="2298700" y="2879725"/>
          <p14:tracePt t="26929" x="2298700" y="2835275"/>
          <p14:tracePt t="26945" x="2298700" y="2806700"/>
          <p14:tracePt t="26962" x="2298700" y="2752725"/>
          <p14:tracePt t="26979" x="2298700" y="2708275"/>
          <p14:tracePt t="26996" x="2311400" y="2654300"/>
          <p14:tracePt t="26996" x="2317750" y="2628900"/>
          <p14:tracePt t="27012" x="2324100" y="2574925"/>
          <p14:tracePt t="27030" x="2343150" y="2530475"/>
          <p14:tracePt t="27047" x="2343150" y="2473325"/>
          <p14:tracePt t="27063" x="2343150" y="2454275"/>
          <p14:tracePt t="27079" x="2343150" y="2438400"/>
          <p14:tracePt t="27096" x="2343150" y="2416175"/>
          <p14:tracePt t="27112" x="2343150" y="2413000"/>
          <p14:tracePt t="27197" x="2343150" y="2419350"/>
          <p14:tracePt t="27204" x="2343150" y="2428875"/>
          <p14:tracePt t="27212" x="2343150" y="2435225"/>
          <p14:tracePt t="27229" x="2343150" y="2454275"/>
          <p14:tracePt t="27247" x="2343150" y="2517775"/>
          <p14:tracePt t="27262" x="2343150" y="2562225"/>
          <p14:tracePt t="27279" x="2343150" y="2597150"/>
          <p14:tracePt t="27296" x="2343150" y="2692400"/>
          <p14:tracePt t="27312" x="2330450" y="2778125"/>
          <p14:tracePt t="27329" x="2317750" y="2841625"/>
          <p14:tracePt t="27345" x="2305050" y="2921000"/>
          <p14:tracePt t="27363" x="2298700" y="2959100"/>
          <p14:tracePt t="27379" x="2292350" y="2981325"/>
          <p14:tracePt t="27396" x="2286000" y="3013075"/>
          <p14:tracePt t="27412" x="2286000" y="3022600"/>
          <p14:tracePt t="27429" x="2282825" y="3035300"/>
          <p14:tracePt t="27445" x="2282825" y="3048000"/>
          <p14:tracePt t="27462" x="2282825" y="3054350"/>
          <p14:tracePt t="27567" x="2282825" y="3063875"/>
          <p14:tracePt t="27574" x="2282825" y="3067050"/>
          <p14:tracePt t="27581" x="2282825" y="3073400"/>
          <p14:tracePt t="27596" x="2282825" y="3082925"/>
          <p14:tracePt t="27612" x="2282825" y="3117850"/>
          <p14:tracePt t="27629" x="2286000" y="3162300"/>
          <p14:tracePt t="27630" x="2292350" y="3200400"/>
          <p14:tracePt t="27646" x="2308225" y="3276600"/>
          <p14:tracePt t="27663" x="2320925" y="3359150"/>
          <p14:tracePt t="27680" x="2365375" y="3517900"/>
          <p14:tracePt t="27696" x="2381250" y="3613150"/>
          <p14:tracePt t="27712" x="2393950" y="3698875"/>
          <p14:tracePt t="27730" x="2403475" y="3819525"/>
          <p14:tracePt t="27745" x="2403475" y="3870325"/>
          <p14:tracePt t="27762" x="2403475" y="3921125"/>
          <p14:tracePt t="27779" x="2403475" y="3968750"/>
          <p14:tracePt t="27796" x="2403475" y="3978275"/>
          <p14:tracePt t="27812" x="2403475" y="3990975"/>
          <p14:tracePt t="27829" x="2403475" y="4010025"/>
          <p14:tracePt t="27845" x="2403475" y="4019550"/>
          <p14:tracePt t="27929" x="2400300" y="4019550"/>
          <p14:tracePt t="27943" x="2400300" y="4016375"/>
          <p14:tracePt t="27950" x="2397125" y="4013200"/>
          <p14:tracePt t="27962" x="2397125" y="4006850"/>
          <p14:tracePt t="27979" x="2390775" y="3968750"/>
          <p14:tracePt t="27996" x="2390775" y="3946525"/>
          <p14:tracePt t="28012" x="2390775" y="3917950"/>
          <p14:tracePt t="28029" x="2390775" y="3863975"/>
          <p14:tracePt t="28046" x="2390775" y="3825875"/>
          <p14:tracePt t="28063" x="2390775" y="3765550"/>
          <p14:tracePt t="28064" x="2390775" y="3730625"/>
          <p14:tracePt t="28079" x="2390775" y="3673475"/>
          <p14:tracePt t="28096" x="2390775" y="3629025"/>
          <p14:tracePt t="28112" x="2390775" y="3590925"/>
          <p14:tracePt t="28129" x="2390775" y="3571875"/>
          <p14:tracePt t="28146" x="2387600" y="3556000"/>
          <p14:tracePt t="28162" x="2387600" y="3549650"/>
          <p14:tracePt t="28179" x="2387600" y="3546475"/>
          <p14:tracePt t="28221" x="2387600" y="3540125"/>
          <p14:tracePt t="28227" x="2387600" y="3536950"/>
          <p14:tracePt t="28235" x="2387600" y="3530600"/>
          <p14:tracePt t="28245" x="2387600" y="3527425"/>
          <p14:tracePt t="28263" x="2387600" y="3505200"/>
          <p14:tracePt t="28343" x="2381250" y="3505200"/>
          <p14:tracePt t="28349" x="2374900" y="3505200"/>
          <p14:tracePt t="29288" x="2451100" y="3511550"/>
          <p14:tracePt t="29296" x="2543175" y="3517900"/>
          <p14:tracePt t="29303" x="2657475" y="3540125"/>
          <p14:tracePt t="29312" x="2787650" y="3559175"/>
          <p14:tracePt t="29329" x="3060700" y="3619500"/>
          <p14:tracePt t="29346" x="3479800" y="3749675"/>
          <p14:tracePt t="29379" x="3860800" y="3940175"/>
          <p14:tracePt t="29414" x="4152900" y="4130675"/>
          <p14:tracePt t="29431" x="4241800" y="4244975"/>
          <p14:tracePt t="29447" x="4276725" y="4302125"/>
          <p14:tracePt t="29462" x="4298950" y="4368800"/>
          <p14:tracePt t="29479" x="4305300" y="4438650"/>
          <p14:tracePt t="29495" x="4302125" y="4559300"/>
          <p14:tracePt t="29512" x="4286250" y="4632325"/>
          <p14:tracePt t="29529" x="4248150" y="4702175"/>
          <p14:tracePt t="29545" x="4210050" y="4768850"/>
          <p14:tracePt t="29562" x="4191000" y="4791075"/>
          <p14:tracePt t="29580" x="4178300" y="4806950"/>
          <p14:tracePt t="29596" x="4171950" y="4822825"/>
          <p14:tracePt t="29612" x="4175125" y="4826000"/>
          <p14:tracePt t="29629" x="4225925" y="4822825"/>
          <p14:tracePt t="29646" x="4346575" y="4781550"/>
          <p14:tracePt t="29662" x="4489450" y="4727575"/>
          <p14:tracePt t="29679" x="4695825" y="4645025"/>
          <p14:tracePt t="29696" x="4848225" y="4600575"/>
          <p14:tracePt t="29712" x="4968875" y="4565650"/>
          <p14:tracePt t="29729" x="5080000" y="4543425"/>
          <p14:tracePt t="29745" x="5133975" y="4543425"/>
          <p14:tracePt t="29763" x="5184775" y="4543425"/>
          <p14:tracePt t="29779" x="5232400" y="4546600"/>
          <p14:tracePt t="29795" x="5241925" y="4556125"/>
          <p14:tracePt t="29812" x="5248275" y="4565650"/>
          <p14:tracePt t="29829" x="5248275" y="4581525"/>
          <p14:tracePt t="29845" x="5241925" y="4597400"/>
          <p14:tracePt t="29862" x="5232400" y="4606925"/>
          <p14:tracePt t="29879" x="5191125" y="4622800"/>
          <p14:tracePt t="29896" x="5137150" y="4629150"/>
          <p14:tracePt t="29912" x="5086350" y="4629150"/>
          <p14:tracePt t="29929" x="4975225" y="4603750"/>
          <p14:tracePt t="29945" x="4908550" y="4565650"/>
          <p14:tracePt t="29963" x="4870450" y="4540250"/>
          <p14:tracePt t="29979" x="4816475" y="4495800"/>
          <p14:tracePt t="29995" x="4784725" y="4470400"/>
          <p14:tracePt t="30012" x="4765675" y="4432300"/>
          <p14:tracePt t="30029" x="4759325" y="4352925"/>
          <p14:tracePt t="30045" x="4772025" y="4276725"/>
          <p14:tracePt t="30065" x="4810125" y="4162425"/>
          <p14:tracePt t="30079" x="4838700" y="4095750"/>
          <p14:tracePt t="30095" x="4870450" y="4029075"/>
          <p14:tracePt t="30113" x="4905375" y="3968750"/>
          <p14:tracePt t="30114" x="4918075" y="3949700"/>
          <p14:tracePt t="30129" x="4930775" y="3911600"/>
          <p14:tracePt t="30145" x="4937125" y="3889375"/>
          <p14:tracePt t="30162" x="4937125" y="3860800"/>
          <p14:tracePt t="30163" x="4937125" y="3848100"/>
          <p14:tracePt t="30179" x="4933950" y="3825875"/>
          <p14:tracePt t="30195" x="4921250" y="3797300"/>
          <p14:tracePt t="30212" x="4908550" y="3765550"/>
          <p14:tracePt t="30229" x="4873625" y="3683000"/>
          <p14:tracePt t="30245" x="4860925" y="3632200"/>
          <p14:tracePt t="30262" x="4845050" y="3546475"/>
          <p14:tracePt t="30279" x="4826000" y="3454400"/>
          <p14:tracePt t="30295" x="4806950" y="3409950"/>
          <p14:tracePt t="30312" x="4794250" y="3384550"/>
          <p14:tracePt t="30312" x="4787900" y="3381375"/>
          <p14:tracePt t="30328" x="4778375" y="3365500"/>
          <p14:tracePt t="30345" x="4768850" y="3349625"/>
          <p14:tracePt t="30363" x="4746625" y="3327400"/>
          <p14:tracePt t="30378" x="4737100" y="3317875"/>
          <p14:tracePt t="30395" x="4727575" y="3302000"/>
          <p14:tracePt t="30412" x="4718050" y="3286125"/>
          <p14:tracePt t="30429" x="4718050" y="3282950"/>
          <p14:tracePt t="30445" x="4702175" y="3282950"/>
          <p14:tracePt t="30462" x="4692650" y="3282950"/>
          <p14:tracePt t="30478" x="4683125" y="3292475"/>
          <p14:tracePt t="30495" x="4683125" y="3314700"/>
          <p14:tracePt t="30512" x="4676775" y="3378200"/>
          <p14:tracePt t="30528" x="4670425" y="3448050"/>
          <p14:tracePt t="30546" x="4670425" y="3521075"/>
          <p14:tracePt t="30562" x="4660900" y="3606800"/>
          <p14:tracePt t="30579" x="4648200" y="3670300"/>
          <p14:tracePt t="30595" x="4632325" y="3756025"/>
          <p14:tracePt t="30612" x="4619625" y="3863975"/>
          <p14:tracePt t="30629" x="4603750" y="3917950"/>
          <p14:tracePt t="30645" x="4597400" y="3971925"/>
          <p14:tracePt t="30662" x="4584700" y="4035425"/>
          <p14:tracePt t="30679" x="4578350" y="4079875"/>
          <p14:tracePt t="30695" x="4578350" y="4124325"/>
          <p14:tracePt t="30712" x="4552950" y="4187825"/>
          <p14:tracePt t="30729" x="4546600" y="4210050"/>
          <p14:tracePt t="30745" x="4546600" y="4232275"/>
          <p14:tracePt t="30763" x="4540250" y="4273550"/>
          <p14:tracePt t="30779" x="4540250" y="4302125"/>
          <p14:tracePt t="30795" x="4537075" y="4324350"/>
          <p14:tracePt t="30812" x="4537075" y="4346575"/>
          <p14:tracePt t="30829" x="4537075" y="4362450"/>
          <p14:tracePt t="30845" x="4537075" y="4375150"/>
          <p14:tracePt t="30862" x="4537075" y="4391025"/>
          <p14:tracePt t="30879" x="4537075" y="4406900"/>
          <p14:tracePt t="30895" x="4537075" y="4416425"/>
          <p14:tracePt t="30912" x="4537075" y="4435475"/>
          <p14:tracePt t="30929" x="4537075" y="4464050"/>
          <p14:tracePt t="30946" x="4537075" y="4492625"/>
          <p14:tracePt t="30962" x="4537075" y="4514850"/>
          <p14:tracePt t="30979" x="4537075" y="4530725"/>
          <p14:tracePt t="30996" x="4537075" y="4543425"/>
          <p14:tracePt t="31012" x="4537075" y="4552950"/>
          <p14:tracePt t="31028" x="4537075" y="4568825"/>
          <p14:tracePt t="31046" x="4537075" y="4584700"/>
          <p14:tracePt t="31062" x="4537075" y="4594225"/>
          <p14:tracePt t="31079" x="4537075" y="4603750"/>
          <p14:tracePt t="31096" x="4543425" y="4603750"/>
          <p14:tracePt t="31112" x="4552950" y="4603750"/>
          <p14:tracePt t="31128" x="4568825" y="4600575"/>
          <p14:tracePt t="31146" x="4597400" y="4565650"/>
          <p14:tracePt t="31162" x="4629150" y="4518025"/>
          <p14:tracePt t="31179" x="4654550" y="4479925"/>
          <p14:tracePt t="31196" x="4673600" y="4451350"/>
          <p14:tracePt t="31212" x="4676775" y="4441825"/>
          <p14:tracePt t="31274" x="4670425" y="4441825"/>
          <p14:tracePt t="31282" x="4667250" y="4441825"/>
          <p14:tracePt t="31296" x="4654550" y="4445000"/>
          <p14:tracePt t="31311" x="4645025" y="4445000"/>
          <p14:tracePt t="31329" x="4641850" y="4448175"/>
          <p14:tracePt t="31423" x="4641850" y="4454525"/>
          <p14:tracePt t="31665" x="4641850" y="4451350"/>
          <p14:tracePt t="31672" x="4641850" y="4448175"/>
          <p14:tracePt t="31679" x="4641850" y="4441825"/>
          <p14:tracePt t="31712" x="4641850" y="4422775"/>
          <p14:tracePt t="31928" x="4641850" y="4435475"/>
          <p14:tracePt t="31935" x="4641850" y="4438650"/>
          <p14:tracePt t="31945" x="4641850" y="4445000"/>
          <p14:tracePt t="31962" x="4641850" y="4454525"/>
          <p14:tracePt t="31978" x="4641850" y="4467225"/>
          <p14:tracePt t="31995" x="4641850" y="4483100"/>
          <p14:tracePt t="32012" x="4641850" y="4489450"/>
          <p14:tracePt t="32306" x="4641850" y="4492625"/>
          <p14:tracePt t="32313" x="4641850" y="4498975"/>
          <p14:tracePt t="32320" x="4641850" y="4502150"/>
          <p14:tracePt t="32329" x="4641850" y="4508500"/>
          <p14:tracePt t="32346" x="4648200" y="4518025"/>
          <p14:tracePt t="32362" x="4651375" y="4537075"/>
          <p14:tracePt t="32378" x="4651375" y="4546600"/>
          <p14:tracePt t="32412" x="4651375" y="4572000"/>
          <p14:tracePt t="32445" x="4651375" y="4591050"/>
          <p14:tracePt t="32512" x="4651375" y="4584700"/>
          <p14:tracePt t="32519" x="4651375" y="4578350"/>
          <p14:tracePt t="32528" x="4651375" y="4568825"/>
          <p14:tracePt t="32545" x="4651375" y="4540250"/>
          <p14:tracePt t="32562" x="4651375" y="4498975"/>
          <p14:tracePt t="32579" x="4645025" y="4476750"/>
          <p14:tracePt t="32595" x="4645025" y="4460875"/>
          <p14:tracePt t="32612" x="4638675" y="4445000"/>
          <p14:tracePt t="32628" x="4638675" y="4441825"/>
          <p14:tracePt t="32645" x="4638675" y="4435475"/>
          <p14:tracePt t="33651" x="4641850" y="4454525"/>
          <p14:tracePt t="33658" x="4648200" y="4492625"/>
          <p14:tracePt t="33664" x="4648200" y="4518025"/>
          <p14:tracePt t="33679" x="4654550" y="4578350"/>
          <p14:tracePt t="33695" x="4654550" y="4638675"/>
          <p14:tracePt t="33712" x="4654550" y="4689475"/>
          <p14:tracePt t="33729" x="4654550" y="4737100"/>
          <p14:tracePt t="33762" x="4654550" y="4778375"/>
          <p14:tracePt t="33795" x="4654550" y="4806950"/>
          <p14:tracePt t="33812" x="4654550" y="4816475"/>
          <p14:tracePt t="33828" x="4654550" y="4822825"/>
          <p14:tracePt t="33864" x="4654550" y="4826000"/>
          <p14:tracePt t="33935" x="4654550" y="4832350"/>
          <p14:tracePt t="33943" x="4654550" y="4835525"/>
          <p14:tracePt t="33949" x="4654550" y="4841875"/>
          <p14:tracePt t="33963" x="4654550" y="4857750"/>
          <p14:tracePt t="33979" x="4654550" y="4876800"/>
          <p14:tracePt t="33995" x="4654550" y="4921250"/>
          <p14:tracePt t="34012" x="4654550" y="4959350"/>
          <p14:tracePt t="34028" x="4654550" y="4997450"/>
          <p14:tracePt t="34045" x="4654550" y="5006975"/>
          <p14:tracePt t="34061" x="4654550" y="5022850"/>
          <p14:tracePt t="34084" x="4654550" y="5016500"/>
          <p14:tracePt t="34095" x="4660900" y="5010150"/>
          <p14:tracePt t="34112" x="4683125" y="4975225"/>
          <p14:tracePt t="34128" x="4695825" y="4946650"/>
          <p14:tracePt t="34145" x="4695825" y="4930775"/>
          <p14:tracePt t="34162" x="4695825" y="4914900"/>
          <p14:tracePt t="35081" x="4686300" y="4860925"/>
          <p14:tracePt t="35087" x="4667250" y="4778375"/>
          <p14:tracePt t="35095" x="4657725" y="4695825"/>
          <p14:tracePt t="35111" x="4648200" y="4546600"/>
          <p14:tracePt t="35128" x="4654550" y="4429125"/>
          <p14:tracePt t="35162" x="4740275" y="4235450"/>
          <p14:tracePt t="35195" x="4819650" y="4127500"/>
          <p14:tracePt t="35211" x="4851400" y="4095750"/>
          <p14:tracePt t="35228" x="4864100" y="4073525"/>
          <p14:tracePt t="35245" x="4879975" y="4044950"/>
          <p14:tracePt t="35261" x="4879975" y="4029075"/>
          <p14:tracePt t="35278" x="4879975" y="4013200"/>
          <p14:tracePt t="35295" x="4876800" y="3987800"/>
          <p14:tracePt t="35311" x="4867275" y="3978275"/>
          <p14:tracePt t="35328" x="4857750" y="3968750"/>
          <p14:tracePt t="35345" x="4848225" y="3943350"/>
          <p14:tracePt t="35361" x="4848225" y="3921125"/>
          <p14:tracePt t="35378" x="4848225" y="3898900"/>
          <p14:tracePt t="35395" x="4848225" y="3851275"/>
          <p14:tracePt t="35412" x="4848225" y="3806825"/>
          <p14:tracePt t="35429" x="4848225" y="3727450"/>
          <p14:tracePt t="35445" x="4857750" y="3683000"/>
          <p14:tracePt t="35462" x="4870450" y="3654425"/>
          <p14:tracePt t="35479" x="4886325" y="3609975"/>
          <p14:tracePt t="35495" x="4905375" y="3594100"/>
          <p14:tracePt t="35512" x="4914900" y="3578225"/>
          <p14:tracePt t="35529" x="4930775" y="3556000"/>
          <p14:tracePt t="35545" x="4959350" y="3540125"/>
          <p14:tracePt t="35561" x="4984750" y="3521075"/>
          <p14:tracePt t="35579" x="5016500" y="3505200"/>
          <p14:tracePt t="35594" x="5041900" y="3492500"/>
          <p14:tracePt t="35612" x="5064125" y="3492500"/>
          <p14:tracePt t="35629" x="5111750" y="3492500"/>
          <p14:tracePt t="35644" x="5146675" y="3495675"/>
          <p14:tracePt t="35662" x="5200650" y="3508375"/>
          <p14:tracePt t="35679" x="5314950" y="3540125"/>
          <p14:tracePt t="35695" x="5410200" y="3556000"/>
          <p14:tracePt t="35712" x="5495925" y="3571875"/>
          <p14:tracePt t="35729" x="5673725" y="3597275"/>
          <p14:tracePt t="35745" x="5813425" y="3622675"/>
          <p14:tracePt t="35761" x="5934075" y="3638550"/>
          <p14:tracePt t="35778" x="6099175" y="3663950"/>
          <p14:tracePt t="35795" x="6207125" y="3679825"/>
          <p14:tracePt t="35812" x="6292850" y="3705225"/>
          <p14:tracePt t="35828" x="6362700" y="3711575"/>
          <p14:tracePt t="35845" x="6407150" y="3711575"/>
          <p14:tracePt t="35861" x="6429375" y="3711575"/>
          <p14:tracePt t="35878" x="6448425" y="3711575"/>
          <p14:tracePt t="35895" x="6464300" y="3711575"/>
          <p14:tracePt t="35999" x="6461125" y="3698875"/>
          <p14:tracePt t="36006" x="6451600" y="3698875"/>
          <p14:tracePt t="36013" x="6445250" y="3695700"/>
          <p14:tracePt t="36028" x="6435725" y="3686175"/>
          <p14:tracePt t="36044" x="6419850" y="3673475"/>
          <p14:tracePt t="36062" x="6283325" y="3619500"/>
          <p14:tracePt t="36078" x="6156325" y="3594100"/>
          <p14:tracePt t="36095" x="5991225" y="3565525"/>
          <p14:tracePt t="36112" x="5759450" y="3521075"/>
          <p14:tracePt t="36128" x="5584825" y="3492500"/>
          <p14:tracePt t="36145" x="5410200" y="3454400"/>
          <p14:tracePt t="36162" x="5200650" y="3429000"/>
          <p14:tracePt t="36178" x="5048250" y="3413125"/>
          <p14:tracePt t="36195" x="4930775" y="3394075"/>
          <p14:tracePt t="36212" x="4806950" y="3362325"/>
          <p14:tracePt t="36228" x="4762500" y="3359150"/>
          <p14:tracePt t="36244" x="4724400" y="3346450"/>
          <p14:tracePt t="36261" x="4679950" y="3327400"/>
          <p14:tracePt t="36277" x="4670425" y="3311525"/>
          <p14:tracePt t="36294" x="4660900" y="3302000"/>
          <p14:tracePt t="36311" x="4648200" y="3286125"/>
          <p14:tracePt t="36327" x="4632325" y="3282950"/>
          <p14:tracePt t="36344" x="4625975" y="3276600"/>
          <p14:tracePt t="36361" x="4625975" y="3257550"/>
          <p14:tracePt t="36377" x="4625975" y="3248025"/>
          <p14:tracePt t="36394" x="4625975" y="3238500"/>
          <p14:tracePt t="36411" x="4638675" y="3209925"/>
          <p14:tracePt t="36427" x="4651375" y="3187700"/>
          <p14:tracePt t="36444" x="4660900" y="3171825"/>
          <p14:tracePt t="36461" x="4676775" y="3143250"/>
          <p14:tracePt t="36477" x="4676775" y="3133725"/>
          <p14:tracePt t="36494" x="4683125" y="3117850"/>
          <p14:tracePt t="36511" x="4695825" y="3092450"/>
          <p14:tracePt t="36527" x="4702175" y="3070225"/>
          <p14:tracePt t="36545" x="4711700" y="3054350"/>
          <p14:tracePt t="36562" x="4721225" y="3032125"/>
          <p14:tracePt t="36579" x="4721225" y="3022600"/>
          <p14:tracePt t="36596" x="4727575" y="3006725"/>
          <p14:tracePt t="36653" x="4727575" y="3003550"/>
          <p14:tracePt t="36675" x="4727575" y="2994025"/>
          <p14:tracePt t="36689" x="4727575" y="2987675"/>
          <p14:tracePt t="36695" x="4727575" y="2984500"/>
          <p14:tracePt t="36711" x="4727575" y="2971800"/>
          <p14:tracePt t="36728" x="4727575" y="2962275"/>
          <p14:tracePt t="36745" x="4727575" y="2959100"/>
          <p14:tracePt t="36781" x="4724400" y="2959100"/>
          <p14:tracePt t="36788" x="4721225" y="2959100"/>
          <p14:tracePt t="36795" x="4714875" y="2959100"/>
          <p14:tracePt t="36811" x="4705350" y="2959100"/>
          <p14:tracePt t="36828" x="4683125" y="2959100"/>
          <p14:tracePt t="36845" x="4651375" y="2959100"/>
          <p14:tracePt t="36861" x="4613275" y="2959100"/>
          <p14:tracePt t="36878" x="4591050" y="2959100"/>
          <p14:tracePt t="36895" x="4552950" y="2959100"/>
          <p14:tracePt t="36911" x="4530725" y="2959100"/>
          <p14:tracePt t="36928" x="4508500" y="2959100"/>
          <p14:tracePt t="36945" x="4486275" y="2959100"/>
          <p14:tracePt t="36961" x="4473575" y="2959100"/>
          <p14:tracePt t="36978" x="4464050" y="2959100"/>
          <p14:tracePt t="36995" x="4448175" y="2959100"/>
          <p14:tracePt t="37011" x="4438650" y="2959100"/>
          <p14:tracePt t="37029" x="4422775" y="2959100"/>
          <p14:tracePt t="37621" x="4454525" y="2952750"/>
          <p14:tracePt t="37628" x="4505325" y="2933700"/>
          <p14:tracePt t="37635" x="4540250" y="2927350"/>
          <p14:tracePt t="37644" x="4591050" y="2921000"/>
          <p14:tracePt t="37661" x="4648200" y="2921000"/>
          <p14:tracePt t="37678" x="4727575" y="2921000"/>
          <p14:tracePt t="37694" x="4772025" y="2921000"/>
          <p14:tracePt t="37728" x="4835525" y="2921000"/>
          <p14:tracePt t="37761" x="4854575" y="2927350"/>
          <p14:tracePt t="37963" x="4864100" y="2914650"/>
          <p14:tracePt t="37970" x="4876800" y="2901950"/>
          <p14:tracePt t="37977" x="4895850" y="2882900"/>
          <p14:tracePt t="37995" x="4914900" y="2863850"/>
          <p14:tracePt t="38012" x="4933950" y="2844800"/>
          <p14:tracePt t="38028" x="4949825" y="2828925"/>
          <p14:tracePt t="38044" x="4959350" y="2819400"/>
          <p14:tracePt t="38062" x="4965700" y="2819400"/>
          <p14:tracePt t="38340" x="4965700" y="2825750"/>
          <p14:tracePt t="38347" x="4965700" y="2828925"/>
          <p14:tracePt t="38361" x="4972050" y="2844800"/>
          <p14:tracePt t="38378" x="4975225" y="2876550"/>
          <p14:tracePt t="38395" x="4975225" y="2905125"/>
          <p14:tracePt t="38411" x="4975225" y="2952750"/>
          <p14:tracePt t="38427" x="4975225" y="2974975"/>
          <p14:tracePt t="38444" x="4968875" y="3003550"/>
          <p14:tracePt t="38461" x="4962525" y="3032125"/>
          <p14:tracePt t="38478" x="4962525" y="3051175"/>
          <p14:tracePt t="38495" x="4962525" y="3067050"/>
          <p14:tracePt t="38511" x="4962525" y="3098800"/>
          <p14:tracePt t="38528" x="4962525" y="3121025"/>
          <p14:tracePt t="38545" x="4962525" y="3143250"/>
          <p14:tracePt t="38561" x="4962525" y="3190875"/>
          <p14:tracePt t="38578" x="4962525" y="3222625"/>
          <p14:tracePt t="38595" x="4962525" y="3260725"/>
          <p14:tracePt t="38611" x="4962525" y="3289300"/>
          <p14:tracePt t="38628" x="4962525" y="3311525"/>
          <p14:tracePt t="38645" x="4962525" y="3346450"/>
          <p14:tracePt t="38661" x="4962525" y="3355975"/>
          <p14:tracePt t="38678" x="4953000" y="3365500"/>
          <p14:tracePt t="38695" x="4953000" y="3387725"/>
          <p14:tracePt t="38711" x="4953000" y="3390900"/>
          <p14:tracePt t="38727" x="4943475" y="3390900"/>
          <p14:tracePt t="38744" x="4933950" y="3390900"/>
          <p14:tracePt t="38761" x="4921250" y="3368675"/>
          <p14:tracePt t="38778" x="4921250" y="3314700"/>
          <p14:tracePt t="38795" x="4921250" y="3175000"/>
          <p14:tracePt t="38811" x="4924425" y="3092450"/>
          <p14:tracePt t="38828" x="4933950" y="2987675"/>
          <p14:tracePt t="38845" x="4933950" y="2825750"/>
          <p14:tracePt t="38862" x="4933950" y="2752725"/>
          <p14:tracePt t="38878" x="4933950" y="2708275"/>
          <p14:tracePt t="38895" x="4933950" y="2647950"/>
          <p14:tracePt t="38911" x="4930775" y="2597150"/>
          <p14:tracePt t="38928" x="4930775" y="2533650"/>
          <p14:tracePt t="38944" x="4930775" y="2438400"/>
          <p14:tracePt t="38961" x="4930775" y="2397125"/>
          <p14:tracePt t="38978" x="4930775" y="2365375"/>
          <p14:tracePt t="38994" x="4930775" y="2352675"/>
          <p14:tracePt t="39011" x="4930775" y="2346325"/>
          <p14:tracePt t="39207" x="4933950" y="2368550"/>
          <p14:tracePt t="39215" x="4940300" y="2393950"/>
          <p14:tracePt t="39228" x="4953000" y="2422525"/>
          <p14:tracePt t="39244" x="4968875" y="2508250"/>
          <p14:tracePt t="39261" x="4968875" y="2568575"/>
          <p14:tracePt t="39278" x="4968875" y="2638425"/>
          <p14:tracePt t="39294" x="4968875" y="2667000"/>
          <p14:tracePt t="39311" x="4968875" y="2698750"/>
          <p14:tracePt t="39328" x="4968875" y="2743200"/>
          <p14:tracePt t="39344" x="4968875" y="2765425"/>
          <p14:tracePt t="39361" x="4968875" y="2787650"/>
          <p14:tracePt t="39378" x="4968875" y="2828925"/>
          <p14:tracePt t="39394" x="4968875" y="2857500"/>
          <p14:tracePt t="39411" x="4968875" y="2879725"/>
          <p14:tracePt t="39428" x="4968875" y="2901950"/>
          <p14:tracePt t="39444" x="4968875" y="2914650"/>
          <p14:tracePt t="39461" x="4968875" y="2927350"/>
          <p14:tracePt t="39478" x="4968875" y="2940050"/>
          <p14:tracePt t="39528" x="4968875" y="2933700"/>
          <p14:tracePt t="39535" x="4968875" y="2924175"/>
          <p14:tracePt t="39544" x="4968875" y="2911475"/>
          <p14:tracePt t="39561" x="4968875" y="2876550"/>
          <p14:tracePt t="39578" x="4968875" y="2822575"/>
          <p14:tracePt t="39594" x="4968875" y="2778125"/>
          <p14:tracePt t="39611" x="4968875" y="2727325"/>
          <p14:tracePt t="39627" x="4975225" y="2619375"/>
          <p14:tracePt t="39645" x="4975225" y="2549525"/>
          <p14:tracePt t="39661" x="4975225" y="2498725"/>
          <p14:tracePt t="39678" x="4975225" y="2435225"/>
          <p14:tracePt t="39694" x="4975225" y="2393950"/>
          <p14:tracePt t="39711" x="4975225" y="2349500"/>
          <p14:tracePt t="39728" x="4975225" y="2314575"/>
          <p14:tracePt t="39744" x="4975225" y="2305050"/>
          <p14:tracePt t="39761" x="4975225" y="2295525"/>
          <p14:tracePt t="39848" x="4975225" y="2298700"/>
          <p14:tracePt t="39855" x="4975225" y="2301875"/>
          <p14:tracePt t="39862" x="4975225" y="2308225"/>
          <p14:tracePt t="39878" x="4975225" y="2324100"/>
          <p14:tracePt t="39894" x="4975225" y="2333625"/>
          <p14:tracePt t="39912" x="4975225" y="2359025"/>
          <p14:tracePt t="39927" x="4975225" y="2387600"/>
          <p14:tracePt t="39944" x="4975225" y="2409825"/>
          <p14:tracePt t="39962" x="4975225" y="2463800"/>
          <p14:tracePt t="39978" x="4975225" y="2517775"/>
          <p14:tracePt t="39994" x="4972050" y="2555875"/>
          <p14:tracePt t="40011" x="4959350" y="2609850"/>
          <p14:tracePt t="40027" x="4946650" y="2641600"/>
          <p14:tracePt t="40044" x="4940300" y="2670175"/>
          <p14:tracePt t="40062" x="4933950" y="2733675"/>
          <p14:tracePt t="40078" x="4933950" y="2768600"/>
          <p14:tracePt t="40094" x="4933950" y="2813050"/>
          <p14:tracePt t="40112" x="4933950" y="2854325"/>
          <p14:tracePt t="40127" x="4933950" y="2882900"/>
          <p14:tracePt t="40144" x="4933950" y="2905125"/>
          <p14:tracePt t="40161" x="4933950" y="2921000"/>
          <p14:tracePt t="40178" x="4933950" y="2936875"/>
          <p14:tracePt t="40194" x="4933950" y="2946400"/>
          <p14:tracePt t="40211" x="4933950" y="2959100"/>
          <p14:tracePt t="40227" x="4933950" y="2968625"/>
          <p14:tracePt t="40244" x="4933950" y="2981325"/>
          <p14:tracePt t="40289" x="4933950" y="2971800"/>
          <p14:tracePt t="40296" x="4933950" y="2968625"/>
          <p14:tracePt t="40311" x="4943475" y="2936875"/>
          <p14:tracePt t="40328" x="4962525" y="2882900"/>
          <p14:tracePt t="40344" x="4975225" y="2832100"/>
          <p14:tracePt t="40361" x="4981575" y="2768600"/>
          <p14:tracePt t="40377" x="4987925" y="2724150"/>
          <p14:tracePt t="40394" x="4987925" y="2673350"/>
          <p14:tracePt t="40411" x="4987925" y="2578100"/>
          <p14:tracePt t="40427" x="4987925" y="2533650"/>
          <p14:tracePt t="40444" x="4987925" y="2498725"/>
          <p14:tracePt t="40461" x="4987925" y="2482850"/>
          <p14:tracePt t="40478" x="4987925" y="2473325"/>
          <p14:tracePt t="40553" x="4987925" y="2476500"/>
          <p14:tracePt t="40559" x="4987925" y="2479675"/>
          <p14:tracePt t="40566" x="4987925" y="2486025"/>
          <p14:tracePt t="40578" x="4987925" y="2489200"/>
          <p14:tracePt t="40595" x="4987925" y="2508250"/>
          <p14:tracePt t="40610" x="4987925" y="2540000"/>
          <p14:tracePt t="40627" x="4987925" y="2562225"/>
          <p14:tracePt t="40645" x="4987925" y="2600325"/>
          <p14:tracePt t="40661" x="4987925" y="2638425"/>
          <p14:tracePt t="40678" x="4987925" y="2673350"/>
          <p14:tracePt t="40695" x="4987925" y="2768600"/>
          <p14:tracePt t="40711" x="4987925" y="2803525"/>
          <p14:tracePt t="40728" x="4987925" y="2847975"/>
          <p14:tracePt t="40745" x="4987925" y="2882900"/>
          <p14:tracePt t="40761" x="4987925" y="2898775"/>
          <p14:tracePt t="40777" x="4987925" y="2908300"/>
          <p14:tracePt t="40794" x="4987925" y="2921000"/>
          <p14:tracePt t="40811" x="4987925" y="2930525"/>
          <p14:tracePt t="40873" x="4987925" y="2921000"/>
          <p14:tracePt t="40880" x="4987925" y="2908300"/>
          <p14:tracePt t="40894" x="4987925" y="2863850"/>
          <p14:tracePt t="40911" x="4987925" y="2803525"/>
          <p14:tracePt t="40927" x="4987925" y="2762250"/>
          <p14:tracePt t="40944" x="5000625" y="2689225"/>
          <p14:tracePt t="40961" x="5006975" y="2638425"/>
          <p14:tracePt t="40978" x="5006975" y="2593975"/>
          <p14:tracePt t="40994" x="5006975" y="2565400"/>
          <p14:tracePt t="41011" x="5006975" y="2552700"/>
          <p14:tracePt t="41027" x="5006975" y="2543175"/>
          <p14:tracePt t="41057" x="5006975" y="2536825"/>
          <p14:tracePt t="41257" x="5006975" y="2540000"/>
          <p14:tracePt t="41264" x="5006975" y="2543175"/>
          <p14:tracePt t="41278" x="5006975" y="2565400"/>
          <p14:tracePt t="41294" x="5006975" y="2587625"/>
          <p14:tracePt t="41311" x="5006975" y="2622550"/>
          <p14:tracePt t="41344" x="5006975" y="2730500"/>
          <p14:tracePt t="41377" x="5006975" y="2806700"/>
          <p14:tracePt t="41394" x="5006975" y="2816225"/>
          <p14:tracePt t="41410" x="5006975" y="2825750"/>
          <p14:tracePt t="41428" x="5006975" y="2841625"/>
          <p14:tracePt t="41444" x="5006975" y="2854325"/>
          <p14:tracePt t="41461" x="5006975" y="2860675"/>
          <p14:tracePt t="41542" x="5006975" y="2857500"/>
          <p14:tracePt t="43064" x="5048250" y="2832100"/>
          <p14:tracePt t="43071" x="5108575" y="2806700"/>
          <p14:tracePt t="43078" x="5149850" y="2771775"/>
          <p14:tracePt t="43094" x="5260975" y="2720975"/>
          <p14:tracePt t="43111" x="5334000" y="2667000"/>
          <p14:tracePt t="43128" x="5400675" y="2619375"/>
          <p14:tracePt t="43145" x="5422900" y="2593975"/>
          <p14:tracePt t="43179" x="5454650" y="2565400"/>
          <p14:tracePt t="43211" x="5464175" y="2549525"/>
          <p14:tracePt t="43228" x="5464175" y="2533650"/>
          <p14:tracePt t="43244" x="5464175" y="2524125"/>
          <p14:tracePt t="43261" x="5464175" y="2511425"/>
          <p14:tracePt t="43277" x="5464175" y="2495550"/>
          <p14:tracePt t="43294" x="5470525" y="2479675"/>
          <p14:tracePt t="43311" x="5483225" y="2441575"/>
          <p14:tracePt t="43327" x="5502275" y="2378075"/>
          <p14:tracePt t="43344" x="5521325" y="2346325"/>
          <p14:tracePt t="43361" x="5534025" y="2317750"/>
          <p14:tracePt t="43378" x="5537200" y="2301875"/>
          <p14:tracePt t="43394" x="5537200" y="2292350"/>
          <p14:tracePt t="43411" x="5537200" y="2286000"/>
          <p14:tracePt t="43485" x="5537200" y="2276475"/>
          <p14:tracePt t="43527" x="5537200" y="2273300"/>
          <p14:tracePt t="43533" x="5537200" y="2266950"/>
          <p14:tracePt t="43548" x="5537200" y="2263775"/>
          <p14:tracePt t="43560" x="5537200" y="2257425"/>
          <p14:tracePt t="43577" x="5530850" y="2241550"/>
          <p14:tracePt t="43594" x="5521325" y="2228850"/>
          <p14:tracePt t="43611" x="5505450" y="2216150"/>
          <p14:tracePt t="43627" x="5476875" y="2190750"/>
          <p14:tracePt t="43644" x="5467350" y="2174875"/>
          <p14:tracePt t="43661" x="5451475" y="2162175"/>
          <p14:tracePt t="43662" x="5445125" y="2159000"/>
          <p14:tracePt t="43678" x="5435600" y="2152650"/>
          <p14:tracePt t="43694" x="5426075" y="2152650"/>
          <p14:tracePt t="43741" x="5432425" y="2152650"/>
          <p14:tracePt t="43747" x="5438775" y="2152650"/>
          <p14:tracePt t="43761" x="5451475" y="2149475"/>
          <p14:tracePt t="43777" x="5483225" y="2149475"/>
          <p14:tracePt t="43794" x="5511800" y="2149475"/>
          <p14:tracePt t="43811" x="5572125" y="2149475"/>
          <p14:tracePt t="43827" x="5616575" y="2149475"/>
          <p14:tracePt t="43844" x="5670550" y="2149475"/>
          <p14:tracePt t="43861" x="5740400" y="2149475"/>
          <p14:tracePt t="43877" x="5784850" y="2149475"/>
          <p14:tracePt t="43894" x="5829300" y="2152650"/>
          <p14:tracePt t="43911" x="5892800" y="2159000"/>
          <p14:tracePt t="43927" x="5937250" y="2165350"/>
          <p14:tracePt t="43944" x="5972175" y="2165350"/>
          <p14:tracePt t="43961" x="5994400" y="2165350"/>
          <p14:tracePt t="43977" x="6003925" y="2165350"/>
          <p14:tracePt t="43994" x="6019800" y="216535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fz\Desktop\MAHA 2018\images tel maha 2018\112.jpg"/>
          <p:cNvPicPr>
            <a:picLocks noChangeAspect="1" noChangeArrowheads="1"/>
          </p:cNvPicPr>
          <p:nvPr/>
        </p:nvPicPr>
        <p:blipFill>
          <a:blip r:embed="rId3" cstate="print"/>
          <a:srcRect l="42969" t="30556" r="39843" b="23611"/>
          <a:stretch>
            <a:fillRect/>
          </a:stretch>
        </p:blipFill>
        <p:spPr bwMode="auto">
          <a:xfrm rot="5400000">
            <a:off x="1988332" y="154753"/>
            <a:ext cx="4810183" cy="721527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714612" y="0"/>
            <a:ext cx="4307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Différentes types de graines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357554" y="614364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Graine </a:t>
            </a:r>
            <a:r>
              <a:rPr lang="fr-FR" dirty="0" err="1" smtClean="0"/>
              <a:t>exalbuminée</a:t>
            </a:r>
            <a:r>
              <a:rPr lang="fr-FR" dirty="0" smtClean="0"/>
              <a:t> du pos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157"/>
    </mc:Choice>
    <mc:Fallback>
      <p:transition spd="slow" advTm="1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776" x="2968625" y="2962275"/>
          <p14:tracePt t="1783" x="2940050" y="2955925"/>
          <p14:tracePt t="1800" x="2876550" y="2940050"/>
          <p14:tracePt t="1817" x="2813050" y="2927350"/>
          <p14:tracePt t="1834" x="2720975" y="2898775"/>
          <p14:tracePt t="1854" x="2622550" y="2876550"/>
          <p14:tracePt t="1880" x="2498725" y="2854325"/>
          <p14:tracePt t="1913" x="2365375" y="2847975"/>
          <p14:tracePt t="1930" x="2333625" y="2851150"/>
          <p14:tracePt t="1947" x="2298700" y="2873375"/>
          <p14:tracePt t="1963" x="2260600" y="2959100"/>
          <p14:tracePt t="1980" x="2251075" y="3089275"/>
          <p14:tracePt t="1997" x="2286000" y="3400425"/>
          <p14:tracePt t="2013" x="2387600" y="3689350"/>
          <p14:tracePt t="2030" x="2568575" y="4067175"/>
          <p14:tracePt t="2047" x="2809875" y="4441825"/>
          <p14:tracePt t="2064" x="3013075" y="4689475"/>
          <p14:tracePt t="2081" x="3143250" y="4829175"/>
          <p14:tracePt t="2099" x="3282950" y="4959350"/>
          <p14:tracePt t="2113" x="3343275" y="5022850"/>
          <p14:tracePt t="2130" x="3390900" y="5048250"/>
          <p14:tracePt t="2146" x="3448050" y="5064125"/>
          <p14:tracePt t="2163" x="3479800" y="5054600"/>
          <p14:tracePt t="2180" x="3502025" y="5041900"/>
          <p14:tracePt t="2197" x="3517900" y="5013325"/>
          <p14:tracePt t="2213" x="3546475" y="4968875"/>
          <p14:tracePt t="2230" x="3559175" y="4905375"/>
          <p14:tracePt t="2246" x="3565525" y="4835525"/>
          <p14:tracePt t="2263" x="3565525" y="4797425"/>
          <p14:tracePt t="2279" x="3559175" y="4781550"/>
          <p14:tracePt t="2296" x="3524250" y="4765675"/>
          <p14:tracePt t="2313" x="3486150" y="4752975"/>
          <p14:tracePt t="2331" x="3384550" y="4724400"/>
          <p14:tracePt t="2346" x="3333750" y="4708525"/>
          <p14:tracePt t="2367" x="3225800" y="4708525"/>
          <p14:tracePt t="2379" x="3190875" y="4708525"/>
          <p14:tracePt t="2396" x="3105150" y="4708525"/>
          <p14:tracePt t="2413" x="3060700" y="4721225"/>
          <p14:tracePt t="2429" x="3028950" y="4746625"/>
          <p14:tracePt t="2447" x="2984500" y="4797425"/>
          <p14:tracePt t="2463" x="2955925" y="4851400"/>
          <p14:tracePt t="2480" x="2911475" y="4918075"/>
          <p14:tracePt t="3961" x="2933700" y="4924425"/>
          <p14:tracePt t="3968" x="2959100" y="4930775"/>
          <p14:tracePt t="3983" x="3035300" y="4953000"/>
          <p14:tracePt t="4000" x="3168650" y="4997450"/>
          <p14:tracePt t="4016" x="3333750" y="5035550"/>
          <p14:tracePt t="4033" x="3543300" y="5060950"/>
          <p14:tracePt t="4053" x="3762375" y="5054600"/>
          <p14:tracePt t="4080" x="3952875" y="5013325"/>
          <p14:tracePt t="4113" x="4229100" y="4867275"/>
          <p14:tracePt t="4130" x="4321175" y="4781550"/>
          <p14:tracePt t="4131" x="4368800" y="4718050"/>
          <p14:tracePt t="4147" x="4460875" y="4559300"/>
          <p14:tracePt t="4163" x="4533900" y="4403725"/>
          <p14:tracePt t="4180" x="4600575" y="4213225"/>
          <p14:tracePt t="4196" x="4635500" y="3981450"/>
          <p14:tracePt t="4213" x="4645025" y="3841750"/>
          <p14:tracePt t="4229" x="4645025" y="3695700"/>
          <p14:tracePt t="4246" x="4645025" y="3556000"/>
          <p14:tracePt t="4263" x="4632325" y="3470275"/>
          <p14:tracePt t="4279" x="4616450" y="3371850"/>
          <p14:tracePt t="4296" x="4600575" y="3232150"/>
          <p14:tracePt t="4313" x="4594225" y="3168650"/>
          <p14:tracePt t="4329" x="4587875" y="3095625"/>
          <p14:tracePt t="4346" x="4556125" y="2971800"/>
          <p14:tracePt t="4363" x="4540250" y="2898775"/>
          <p14:tracePt t="4384" x="4514850" y="2806700"/>
          <p14:tracePt t="4396" x="4479925" y="2768600"/>
          <p14:tracePt t="4414" x="4454525" y="2736850"/>
          <p14:tracePt t="4430" x="4394200" y="2673350"/>
          <p14:tracePt t="4446" x="4343400" y="2622550"/>
          <p14:tracePt t="4463" x="4305300" y="2552700"/>
          <p14:tracePt t="4480" x="4251325" y="2457450"/>
          <p14:tracePt t="4496" x="4216400" y="2409825"/>
          <p14:tracePt t="4513" x="4197350" y="2362200"/>
          <p14:tracePt t="4530" x="4171950" y="2289175"/>
          <p14:tracePt t="4546" x="4137025" y="2241550"/>
          <p14:tracePt t="4563" x="4117975" y="2203450"/>
          <p14:tracePt t="4580" x="4079875" y="2143125"/>
          <p14:tracePt t="4596" x="4054475" y="2114550"/>
          <p14:tracePt t="4613" x="4022725" y="2089150"/>
          <p14:tracePt t="4629" x="4000500" y="2051050"/>
          <p14:tracePt t="4646" x="3990975" y="2041525"/>
          <p14:tracePt t="4663" x="3959225" y="2032000"/>
          <p14:tracePt t="4679" x="3933825" y="2016125"/>
          <p14:tracePt t="4696" x="3902075" y="1990725"/>
          <p14:tracePt t="4713" x="3876675" y="1978025"/>
          <p14:tracePt t="4730" x="3825875" y="1952625"/>
          <p14:tracePt t="4746" x="3787775" y="1933575"/>
          <p14:tracePt t="4763" x="3733800" y="1920875"/>
          <p14:tracePt t="4780" x="3670300" y="1901825"/>
          <p14:tracePt t="4796" x="3625850" y="1889125"/>
          <p14:tracePt t="4812" x="3600450" y="1870075"/>
          <p14:tracePt t="4830" x="3562350" y="1870075"/>
          <p14:tracePt t="4846" x="3540125" y="1870075"/>
          <p14:tracePt t="4863" x="3524250" y="1870075"/>
          <p14:tracePt t="4879" x="3508375" y="1870075"/>
          <p14:tracePt t="4896" x="3498850" y="1870075"/>
          <p14:tracePt t="4913" x="3489325" y="1870075"/>
          <p14:tracePt t="4914" x="3479800" y="1870075"/>
          <p14:tracePt t="4930" x="3470275" y="1870075"/>
          <p14:tracePt t="4946" x="3460750" y="1870075"/>
          <p14:tracePt t="4963" x="3454400" y="1870075"/>
          <p14:tracePt t="4980" x="3441700" y="1870075"/>
          <p14:tracePt t="4996" x="3429000" y="1870075"/>
          <p14:tracePt t="5014" x="3416300" y="1870075"/>
          <p14:tracePt t="5030" x="3406775" y="1870075"/>
          <p14:tracePt t="5047" x="3400425" y="1870075"/>
          <p14:tracePt t="5063" x="3397250" y="1870075"/>
          <p14:tracePt t="5080" x="3397250" y="1863725"/>
          <p14:tracePt t="5099" x="3397250" y="1860550"/>
          <p14:tracePt t="5114" x="3397250" y="1854200"/>
          <p14:tracePt t="5129" x="3397250" y="1851025"/>
          <p14:tracePt t="5213" x="3403600" y="1851025"/>
          <p14:tracePt t="5220" x="3406775" y="1851025"/>
          <p14:tracePt t="5229" x="3413125" y="1851025"/>
          <p14:tracePt t="5247" x="3441700" y="1851025"/>
          <p14:tracePt t="5263" x="3473450" y="1851025"/>
          <p14:tracePt t="5279" x="3502025" y="1851025"/>
          <p14:tracePt t="5296" x="3527425" y="1857375"/>
          <p14:tracePt t="5313" x="3568700" y="1876425"/>
          <p14:tracePt t="5329" x="3594100" y="1895475"/>
          <p14:tracePt t="5346" x="3629025" y="1908175"/>
          <p14:tracePt t="5363" x="3679825" y="1927225"/>
          <p14:tracePt t="5384" x="3730625" y="1949450"/>
          <p14:tracePt t="5396" x="3749675" y="1955800"/>
          <p14:tracePt t="5413" x="3778250" y="1974850"/>
          <p14:tracePt t="5429" x="3787775" y="1984375"/>
          <p14:tracePt t="5446" x="3803650" y="1987550"/>
          <p14:tracePt t="5463" x="3806825" y="1987550"/>
          <p14:tracePt t="5797" x="3813175" y="2057400"/>
          <p14:tracePt t="5804" x="3822700" y="2171700"/>
          <p14:tracePt t="5816" x="3822700" y="2276475"/>
          <p14:tracePt t="5833" x="3806825" y="2635250"/>
          <p14:tracePt t="5850" x="3768725" y="2851150"/>
          <p14:tracePt t="5869" x="3683000" y="3190875"/>
          <p14:tracePt t="5897" x="3562350" y="3502025"/>
          <p14:tracePt t="5930" x="3451225" y="3727450"/>
          <p14:tracePt t="5947" x="3375025" y="3816350"/>
          <p14:tracePt t="5963" x="3295650" y="3873500"/>
          <p14:tracePt t="5980" x="3181350" y="3924300"/>
          <p14:tracePt t="5997" x="3025775" y="3959225"/>
          <p14:tracePt t="6013" x="2908300" y="3975100"/>
          <p14:tracePt t="6029" x="2800350" y="3962400"/>
          <p14:tracePt t="6046" x="2657475" y="3940175"/>
          <p14:tracePt t="6063" x="2568575" y="3905250"/>
          <p14:tracePt t="6079" x="2489200" y="3867150"/>
          <p14:tracePt t="6096" x="2406650" y="3794125"/>
          <p14:tracePt t="6113" x="2359025" y="3759200"/>
          <p14:tracePt t="6129" x="2317750" y="3717925"/>
          <p14:tracePt t="6146" x="2279650" y="3667125"/>
          <p14:tracePt t="6163" x="2270125" y="3644900"/>
          <p14:tracePt t="6179" x="2251075" y="3632200"/>
          <p14:tracePt t="6196" x="2238375" y="3613150"/>
          <p14:tracePt t="6213" x="2228850" y="3603625"/>
          <p14:tracePt t="6231" x="2222500" y="3603625"/>
          <p14:tracePt t="6246" x="2206625" y="3603625"/>
          <p14:tracePt t="6263" x="2190750" y="3609975"/>
          <p14:tracePt t="6280" x="2114550" y="3657600"/>
          <p14:tracePt t="6296" x="2009775" y="3736975"/>
          <p14:tracePt t="6313" x="1905000" y="3813175"/>
          <p14:tracePt t="6329" x="1784350" y="3867150"/>
          <p14:tracePt t="6329" x="1733550" y="3902075"/>
          <p14:tracePt t="6347" x="1631950" y="3949700"/>
          <p14:tracePt t="6363" x="1571625" y="3987800"/>
          <p14:tracePt t="6379" x="1530350" y="4003675"/>
          <p14:tracePt t="6651" x="1514475" y="3997325"/>
          <p14:tracePt t="6658" x="1492250" y="3984625"/>
          <p14:tracePt t="6664" x="1482725" y="3978275"/>
          <p14:tracePt t="6679" x="1435100" y="3943350"/>
          <p14:tracePt t="6696" x="1397000" y="3933825"/>
          <p14:tracePt t="6712" x="1374775" y="3921125"/>
          <p14:tracePt t="6730" x="1314450" y="3895725"/>
          <p14:tracePt t="6746" x="1292225" y="3876675"/>
          <p14:tracePt t="6763" x="1260475" y="3863975"/>
          <p14:tracePt t="6779" x="1228725" y="3863975"/>
          <p14:tracePt t="6796" x="1212850" y="3863975"/>
          <p14:tracePt t="6813" x="1203325" y="3863975"/>
          <p14:tracePt t="6829" x="1187450" y="3863975"/>
          <p14:tracePt t="6846" x="1177925" y="3863975"/>
          <p14:tracePt t="6863" x="1149350" y="3857625"/>
          <p14:tracePt t="6879" x="1108075" y="3848100"/>
          <p14:tracePt t="6896" x="1092200" y="3848100"/>
          <p14:tracePt t="6914" x="1079500" y="3841750"/>
          <p14:tracePt t="6929" x="1057275" y="3835400"/>
          <p14:tracePt t="6946" x="1047750" y="3825875"/>
          <p14:tracePt t="6963" x="1031875" y="3819525"/>
          <p14:tracePt t="6979" x="1022350" y="3816350"/>
          <p14:tracePt t="6996" x="1006475" y="3816350"/>
          <p14:tracePt t="7013" x="993775" y="3810000"/>
          <p14:tracePt t="7078" x="993775" y="3806825"/>
          <p14:tracePt t="7199" x="1000125" y="3806825"/>
          <p14:tracePt t="7213" x="1000125" y="3813175"/>
          <p14:tracePt t="7220" x="1003300" y="3816350"/>
          <p14:tracePt t="7229" x="1003300" y="3835400"/>
          <p14:tracePt t="7245" x="1016000" y="3857625"/>
          <p14:tracePt t="7262" x="1035050" y="3921125"/>
          <p14:tracePt t="7279" x="1047750" y="3984625"/>
          <p14:tracePt t="7296" x="1073150" y="4060825"/>
          <p14:tracePt t="7313" x="1117600" y="4178300"/>
          <p14:tracePt t="7329" x="1146175" y="4232275"/>
          <p14:tracePt t="7346" x="1177925" y="4298950"/>
          <p14:tracePt t="7362" x="1196975" y="4391025"/>
          <p14:tracePt t="7379" x="1209675" y="4429125"/>
          <p14:tracePt t="7400" x="1244600" y="4479925"/>
          <p14:tracePt t="7412" x="1254125" y="4502150"/>
          <p14:tracePt t="7429" x="1266825" y="4533900"/>
          <p14:tracePt t="7446" x="1279525" y="4549775"/>
          <p14:tracePt t="7462" x="1298575" y="4565650"/>
          <p14:tracePt t="7479" x="1308100" y="4581525"/>
          <p14:tracePt t="7497" x="1323975" y="4594225"/>
          <p14:tracePt t="7512" x="1333500" y="4603750"/>
          <p14:tracePt t="7529" x="1349375" y="4616450"/>
          <p14:tracePt t="7546" x="1371600" y="4616450"/>
          <p14:tracePt t="7562" x="1403350" y="4616450"/>
          <p14:tracePt t="7579" x="1425575" y="4616450"/>
          <p14:tracePt t="7597" x="1466850" y="4616450"/>
          <p14:tracePt t="7613" x="1489075" y="4616450"/>
          <p14:tracePt t="7629" x="1498600" y="4616450"/>
          <p14:tracePt t="7645" x="1514475" y="4616450"/>
          <p14:tracePt t="7646" x="1517650" y="4616450"/>
          <p14:tracePt t="7663" x="1527175" y="4616450"/>
          <p14:tracePt t="7679" x="1536700" y="4616450"/>
          <p14:tracePt t="7696" x="1552575" y="4616450"/>
          <p14:tracePt t="7712" x="1555750" y="4616450"/>
          <p14:tracePt t="7729" x="1562100" y="4610100"/>
          <p14:tracePt t="7746" x="1571625" y="4594225"/>
          <p14:tracePt t="7762" x="1581150" y="4584700"/>
          <p14:tracePt t="7779" x="1587500" y="4568825"/>
          <p14:tracePt t="7797" x="1597025" y="4559300"/>
          <p14:tracePt t="7812" x="1600200" y="4559300"/>
          <p14:tracePt t="7829" x="1600200" y="4556125"/>
          <p14:tracePt t="8102" x="1698625" y="4565650"/>
          <p14:tracePt t="8110" x="1879600" y="4603750"/>
          <p14:tracePt t="8116" x="2124075" y="4629150"/>
          <p14:tracePt t="8129" x="2343150" y="4654550"/>
          <p14:tracePt t="8146" x="3149600" y="4772025"/>
          <p14:tracePt t="8163" x="3714750" y="4870450"/>
          <p14:tracePt t="8181" x="4537075" y="5045075"/>
          <p14:tracePt t="8197" x="5108575" y="5178425"/>
          <p14:tracePt t="8215" x="5524500" y="5280025"/>
          <p14:tracePt t="8231" x="6029325" y="5397500"/>
          <p14:tracePt t="8247" x="6330950" y="5476875"/>
          <p14:tracePt t="8264" x="6530975" y="5562600"/>
          <p14:tracePt t="8280" x="6813550" y="5657850"/>
          <p14:tracePt t="8297" x="6975475" y="5692775"/>
          <p14:tracePt t="8312" x="7099300" y="5737225"/>
          <p14:tracePt t="8330" x="7273925" y="5762625"/>
          <p14:tracePt t="8346" x="7372350" y="5778500"/>
          <p14:tracePt t="8363" x="7442200" y="5778500"/>
          <p14:tracePt t="8380" x="7527925" y="5778500"/>
          <p14:tracePt t="8397" x="7572375" y="5778500"/>
          <p14:tracePt t="8414" x="7616825" y="5778500"/>
          <p14:tracePt t="8416" x="7635875" y="5778500"/>
          <p14:tracePt t="8430" x="7670800" y="5778500"/>
          <p14:tracePt t="8446" x="7686675" y="5775325"/>
          <p14:tracePt t="8462" x="7702550" y="5759450"/>
          <p14:tracePt t="8479" x="7715250" y="5689600"/>
          <p14:tracePt t="8495" x="7705725" y="5645150"/>
          <p14:tracePt t="8512" x="7680325" y="5607050"/>
          <p14:tracePt t="8529" x="7639050" y="5524500"/>
          <p14:tracePt t="8546" x="7604125" y="5464175"/>
          <p14:tracePt t="8562" x="7572375" y="5397500"/>
          <p14:tracePt t="8579" x="7502525" y="5318125"/>
          <p14:tracePt t="8596" x="7451725" y="5273675"/>
          <p14:tracePt t="8613" x="7385050" y="5245100"/>
          <p14:tracePt t="8629" x="7318375" y="5203825"/>
          <p14:tracePt t="8646" x="7292975" y="5191125"/>
          <p14:tracePt t="8663" x="7264400" y="5181600"/>
          <p14:tracePt t="8679" x="7229475" y="5156200"/>
          <p14:tracePt t="8695" x="7197725" y="5143500"/>
          <p14:tracePt t="8712" x="7172325" y="5124450"/>
          <p14:tracePt t="8729" x="7131050" y="5083175"/>
          <p14:tracePt t="8746" x="7105650" y="5051425"/>
          <p14:tracePt t="8763" x="7070725" y="5010150"/>
          <p14:tracePt t="8764" x="7058025" y="4997450"/>
          <p14:tracePt t="8779" x="7026275" y="4959350"/>
          <p14:tracePt t="8795" x="7000875" y="4933950"/>
          <p14:tracePt t="8812" x="6981825" y="4902200"/>
          <p14:tracePt t="8829" x="6940550" y="4879975"/>
          <p14:tracePt t="8846" x="6915150" y="4854575"/>
          <p14:tracePt t="8863" x="6873875" y="4816475"/>
          <p14:tracePt t="8879" x="6842125" y="4797425"/>
          <p14:tracePt t="8896" x="6816725" y="4778375"/>
          <p14:tracePt t="8913" x="6781800" y="4762500"/>
          <p14:tracePt t="8929" x="6772275" y="4752975"/>
          <p14:tracePt t="8946" x="6762750" y="4746625"/>
          <p14:tracePt t="8963" x="6750050" y="4737100"/>
          <p14:tracePt t="8979" x="6734175" y="4727575"/>
          <p14:tracePt t="8995" x="6727825" y="4727575"/>
          <p14:tracePt t="9013" x="6721475" y="4727575"/>
          <p14:tracePt t="9105" x="6721475" y="4733925"/>
          <p14:tracePt t="9113" x="6721475" y="4740275"/>
          <p14:tracePt t="9120" x="6721475" y="4743450"/>
          <p14:tracePt t="9129" x="6721475" y="4749800"/>
          <p14:tracePt t="9146" x="6721475" y="4759325"/>
          <p14:tracePt t="9162" x="6721475" y="4772025"/>
          <p14:tracePt t="9179" x="6731000" y="4787900"/>
          <p14:tracePt t="9196" x="6753225" y="4813300"/>
          <p14:tracePt t="9212" x="6791325" y="4848225"/>
          <p14:tracePt t="9229" x="6819900" y="4860925"/>
          <p14:tracePt t="9246" x="6851650" y="4873625"/>
          <p14:tracePt t="9262" x="6899275" y="4886325"/>
          <p14:tracePt t="9279" x="6943725" y="4886325"/>
          <p14:tracePt t="9296" x="6988175" y="4886325"/>
          <p14:tracePt t="9312" x="7051675" y="4876800"/>
          <p14:tracePt t="9329" x="7073900" y="4870450"/>
          <p14:tracePt t="9346" x="7096125" y="4857750"/>
          <p14:tracePt t="9362" x="7140575" y="4835525"/>
          <p14:tracePt t="9379" x="7169150" y="4822825"/>
          <p14:tracePt t="9396" x="7194550" y="4810125"/>
          <p14:tracePt t="9412" x="7229475" y="4775200"/>
          <p14:tracePt t="9429" x="7248525" y="4762500"/>
          <p14:tracePt t="9447" x="7261225" y="4749800"/>
          <p14:tracePt t="9462" x="7270750" y="4740275"/>
          <p14:tracePt t="9479" x="7286625" y="4721225"/>
          <p14:tracePt t="9496" x="7299325" y="4711700"/>
          <p14:tracePt t="9497" x="7308850" y="4705350"/>
          <p14:tracePt t="9512" x="7324725" y="4695825"/>
          <p14:tracePt t="9530" x="7346950" y="4686300"/>
          <p14:tracePt t="9546" x="7369175" y="4664075"/>
          <p14:tracePt t="9562" x="7391400" y="4654550"/>
          <p14:tracePt t="9579" x="7407275" y="4641850"/>
          <p14:tracePt t="9596" x="7432675" y="4625975"/>
          <p14:tracePt t="9612" x="7458075" y="4610100"/>
          <p14:tracePt t="9629" x="7480300" y="4597400"/>
          <p14:tracePt t="9647" x="7515225" y="4581525"/>
          <p14:tracePt t="9662" x="7531100" y="4568825"/>
          <p14:tracePt t="9679" x="7559675" y="4559300"/>
          <p14:tracePt t="9696" x="7581900" y="4537075"/>
          <p14:tracePt t="9712" x="7594600" y="4508500"/>
          <p14:tracePt t="9729" x="7604125" y="4483100"/>
          <p14:tracePt t="9746" x="7629525" y="4441825"/>
          <p14:tracePt t="9762" x="7642225" y="4416425"/>
          <p14:tracePt t="9779" x="7651750" y="4406900"/>
          <p14:tracePt t="9796" x="7667625" y="4381500"/>
          <p14:tracePt t="9812" x="7683500" y="4365625"/>
          <p14:tracePt t="9829" x="7686675" y="4356100"/>
          <p14:tracePt t="9846" x="7686675" y="4327525"/>
          <p14:tracePt t="9862" x="7686675" y="4318000"/>
          <p14:tracePt t="9879" x="7686675" y="4308475"/>
          <p14:tracePt t="9896" x="7686675" y="4305300"/>
          <p14:tracePt t="9917" x="7686675" y="4292600"/>
          <p14:tracePt t="10009" x="7686675" y="4289425"/>
          <p14:tracePt t="10465" x="7651750" y="4305300"/>
          <p14:tracePt t="10472" x="7578725" y="4333875"/>
          <p14:tracePt t="10482" x="7505700" y="4368800"/>
          <p14:tracePt t="10503" x="7321550" y="4457700"/>
          <p14:tracePt t="10529" x="7127875" y="4565650"/>
          <p14:tracePt t="10562" x="6956425" y="4673600"/>
          <p14:tracePt t="10579" x="6877050" y="4727575"/>
          <p14:tracePt t="10596" x="6838950" y="4756150"/>
          <p14:tracePt t="10613" x="6813550" y="4784725"/>
          <p14:tracePt t="10629" x="6791325" y="4813300"/>
          <p14:tracePt t="10645" x="6784975" y="4829175"/>
          <p14:tracePt t="10662" x="6784975" y="4835525"/>
          <p14:tracePt t="10679" x="6823075" y="4813300"/>
          <p14:tracePt t="10695" x="6902450" y="4765675"/>
          <p14:tracePt t="10714" x="7054850" y="4594225"/>
          <p14:tracePt t="10729" x="7146925" y="4457700"/>
          <p14:tracePt t="10745" x="7207250" y="4346575"/>
          <p14:tracePt t="10762" x="7267575" y="4222750"/>
          <p14:tracePt t="10763" x="7283450" y="4171950"/>
          <p14:tracePt t="10779" x="7327900" y="4064000"/>
          <p14:tracePt t="10795" x="7356475" y="3984625"/>
          <p14:tracePt t="10813" x="7397750" y="3848100"/>
          <p14:tracePt t="10829" x="7423150" y="3740150"/>
          <p14:tracePt t="10845" x="7439025" y="3632200"/>
          <p14:tracePt t="10863" x="7461250" y="3549650"/>
          <p14:tracePt t="10879" x="7467600" y="3505200"/>
          <p14:tracePt t="10896" x="7467600" y="3463925"/>
          <p14:tracePt t="10912" x="7467600" y="3403600"/>
          <p14:tracePt t="10929" x="7448550" y="3305175"/>
          <p14:tracePt t="10946" x="7423150" y="3257550"/>
          <p14:tracePt t="10962" x="7375525" y="3190875"/>
          <p14:tracePt t="10979" x="7350125" y="3159125"/>
          <p14:tracePt t="10995" x="7312025" y="3117850"/>
          <p14:tracePt t="11013" x="7239000" y="3048000"/>
          <p14:tracePt t="11029" x="7185025" y="2974975"/>
          <p14:tracePt t="11045" x="7146925" y="2917825"/>
          <p14:tracePt t="11062" x="7092950" y="2847975"/>
          <p14:tracePt t="11079" x="7058025" y="2800350"/>
          <p14:tracePt t="11095" x="7026275" y="2762250"/>
          <p14:tracePt t="11112" x="6969125" y="2686050"/>
          <p14:tracePt t="11128" x="6924675" y="2616200"/>
          <p14:tracePt t="11145" x="6889750" y="2565400"/>
          <p14:tracePt t="11162" x="6842125" y="2505075"/>
          <p14:tracePt t="11179" x="6804025" y="2479675"/>
          <p14:tracePt t="11195" x="6756400" y="2447925"/>
          <p14:tracePt t="11212" x="6680200" y="2413000"/>
          <p14:tracePt t="11229" x="6626225" y="2384425"/>
          <p14:tracePt t="11245" x="6581775" y="2371725"/>
          <p14:tracePt t="11262" x="6480175" y="2349500"/>
          <p14:tracePt t="11278" x="6416675" y="2336800"/>
          <p14:tracePt t="11295" x="6372225" y="2317750"/>
          <p14:tracePt t="11312" x="6299200" y="2305050"/>
          <p14:tracePt t="11329" x="6254750" y="2305050"/>
          <p14:tracePt t="11345" x="6210300" y="2305050"/>
          <p14:tracePt t="11362" x="6149975" y="2305050"/>
          <p14:tracePt t="11379" x="6111875" y="2305050"/>
          <p14:tracePt t="11395" x="6051550" y="2305050"/>
          <p14:tracePt t="11412" x="5959475" y="2305050"/>
          <p14:tracePt t="11429" x="5895975" y="2314575"/>
          <p14:tracePt t="11446" x="5803900" y="2343150"/>
          <p14:tracePt t="11466" x="5740400" y="2355850"/>
          <p14:tracePt t="11479" x="5664200" y="2371725"/>
          <p14:tracePt t="11496" x="5578475" y="2422525"/>
          <p14:tracePt t="11512" x="5521325" y="2451100"/>
          <p14:tracePt t="11529" x="5461000" y="2505075"/>
          <p14:tracePt t="11546" x="5368925" y="2581275"/>
          <p14:tracePt t="11562" x="5308600" y="2632075"/>
          <p14:tracePt t="11579" x="5267325" y="2673350"/>
          <p14:tracePt t="11596" x="5213350" y="2743200"/>
          <p14:tracePt t="11612" x="5168900" y="2800350"/>
          <p14:tracePt t="11628" x="5137150" y="2867025"/>
          <p14:tracePt t="11646" x="5089525" y="2943225"/>
          <p14:tracePt t="11662" x="5070475" y="2990850"/>
          <p14:tracePt t="11679" x="5045075" y="3028950"/>
          <p14:tracePt t="11695" x="4997450" y="3086100"/>
          <p14:tracePt t="11712" x="4965700" y="3133725"/>
          <p14:tracePt t="11729" x="4918075" y="3203575"/>
          <p14:tracePt t="11745" x="4851400" y="3295650"/>
          <p14:tracePt t="11762" x="4810125" y="3343275"/>
          <p14:tracePt t="11778" x="4775200" y="3381375"/>
          <p14:tracePt t="11796" x="4708525" y="3470275"/>
          <p14:tracePt t="11812" x="4664075" y="3540125"/>
          <p14:tracePt t="11829" x="4622800" y="3619500"/>
          <p14:tracePt t="11845" x="4568825" y="3727450"/>
          <p14:tracePt t="11862" x="4540250" y="3806825"/>
          <p14:tracePt t="11878" x="4505325" y="3905250"/>
          <p14:tracePt t="11895" x="4479925" y="4070350"/>
          <p14:tracePt t="11912" x="4473575" y="4152900"/>
          <p14:tracePt t="11928" x="4473575" y="4235450"/>
          <p14:tracePt t="11946" x="4486275" y="4391025"/>
          <p14:tracePt t="11962" x="4502150" y="4486275"/>
          <p14:tracePt t="11978" x="4527550" y="4572000"/>
          <p14:tracePt t="11996" x="4549775" y="4683125"/>
          <p14:tracePt t="12012" x="4565650" y="4768850"/>
          <p14:tracePt t="12028" x="4581525" y="4854575"/>
          <p14:tracePt t="12045" x="4616450" y="4959350"/>
          <p14:tracePt t="12062" x="4648200" y="5035550"/>
          <p14:tracePt t="12078" x="4686300" y="5105400"/>
          <p14:tracePt t="12096" x="4768850" y="5235575"/>
          <p14:tracePt t="12112" x="4806950" y="5305425"/>
          <p14:tracePt t="12129" x="4876800" y="5378450"/>
          <p14:tracePt t="12146" x="4927600" y="5413375"/>
          <p14:tracePt t="12162" x="4959350" y="5445125"/>
          <p14:tracePt t="12179" x="5016500" y="5483225"/>
          <p14:tracePt t="12195" x="5064125" y="5508625"/>
          <p14:tracePt t="12212" x="5118100" y="5521325"/>
          <p14:tracePt t="12229" x="5207000" y="5537200"/>
          <p14:tracePt t="12246" x="5267325" y="5537200"/>
          <p14:tracePt t="12262" x="5327650" y="5537200"/>
          <p14:tracePt t="12279" x="5426075" y="5524500"/>
          <p14:tracePt t="12295" x="5508625" y="5518150"/>
          <p14:tracePt t="12312" x="5581650" y="5502275"/>
          <p14:tracePt t="12329" x="5676900" y="5502275"/>
          <p14:tracePt t="12345" x="5737225" y="5502275"/>
          <p14:tracePt t="12362" x="5781675" y="5502275"/>
          <p14:tracePt t="12378" x="5861050" y="5495925"/>
          <p14:tracePt t="12395" x="5899150" y="5476875"/>
          <p14:tracePt t="12413" x="5937250" y="5470525"/>
          <p14:tracePt t="12428" x="5984875" y="5451475"/>
          <p14:tracePt t="12445" x="6010275" y="5441950"/>
          <p14:tracePt t="12463" x="6045200" y="5435600"/>
          <p14:tracePt t="12479" x="6108700" y="5416550"/>
          <p14:tracePt t="12496" x="6146800" y="5410200"/>
          <p14:tracePt t="12516" x="6210300" y="5410200"/>
          <p14:tracePt t="12529" x="6245225" y="5410200"/>
          <p14:tracePt t="12545" x="6267450" y="5410200"/>
          <p14:tracePt t="12562" x="6289675" y="5410200"/>
          <p14:tracePt t="12579" x="6305550" y="5410200"/>
          <p14:tracePt t="12595" x="6308725" y="5410200"/>
          <p14:tracePt t="12820" x="6289675" y="5337175"/>
          <p14:tracePt t="12827" x="6251575" y="5241925"/>
          <p14:tracePt t="12834" x="6226175" y="5172075"/>
          <p14:tracePt t="12849" x="6159500" y="4981575"/>
          <p14:tracePt t="12866" x="6092825" y="4759325"/>
          <p14:tracePt t="12882" x="6026150" y="4594225"/>
          <p14:tracePt t="12902" x="5911850" y="4276725"/>
          <p14:tracePt t="12929" x="5791200" y="3889375"/>
          <p14:tracePt t="12963" x="5702300" y="3578225"/>
          <p14:tracePt t="12979" x="5670550" y="3489325"/>
          <p14:tracePt t="12995" x="5638800" y="3403600"/>
          <p14:tracePt t="13016" x="5600700" y="3298825"/>
          <p14:tracePt t="13028" x="5588000" y="3254375"/>
          <p14:tracePt t="13046" x="5578475" y="3228975"/>
          <p14:tracePt t="13062" x="5572125" y="3175000"/>
          <p14:tracePt t="13078" x="5572125" y="3130550"/>
          <p14:tracePt t="13095" x="5581650" y="3076575"/>
          <p14:tracePt t="13112" x="5616575" y="2981325"/>
          <p14:tracePt t="13129" x="5654675" y="2924175"/>
          <p14:tracePt t="13145" x="5686425" y="2886075"/>
          <p14:tracePt t="13162" x="5797550" y="2816225"/>
          <p14:tracePt t="13179" x="5845175" y="2781300"/>
          <p14:tracePt t="13195" x="5892800" y="2752725"/>
          <p14:tracePt t="13212" x="5940425" y="2736850"/>
          <p14:tracePt t="13228" x="5962650" y="2730500"/>
          <p14:tracePt t="13245" x="6007100" y="2730500"/>
          <p14:tracePt t="13262" x="6089650" y="2746375"/>
          <p14:tracePt t="13278" x="6134100" y="2759075"/>
          <p14:tracePt t="13295" x="6178550" y="2771775"/>
          <p14:tracePt t="13311" x="6223000" y="2797175"/>
          <p14:tracePt t="13329" x="6235700" y="2800350"/>
          <p14:tracePt t="13345" x="6245225" y="2800350"/>
          <p14:tracePt t="13531" x="6172200" y="2800350"/>
          <p14:tracePt t="13539" x="6045200" y="2809875"/>
          <p14:tracePt t="13549" x="5908675" y="2809875"/>
          <p14:tracePt t="13566" x="5622925" y="2832100"/>
          <p14:tracePt t="13584" x="5114925" y="2832100"/>
          <p14:tracePt t="13603" x="4600575" y="2832100"/>
          <p14:tracePt t="13629" x="4178300" y="2832100"/>
          <p14:tracePt t="13662" x="3698875" y="2851150"/>
          <p14:tracePt t="13681" x="3530600" y="2882900"/>
          <p14:tracePt t="13697" x="3467100" y="2898775"/>
          <p14:tracePt t="13712" x="3429000" y="2911475"/>
          <p14:tracePt t="13728" x="3406775" y="2921000"/>
          <p14:tracePt t="13745" x="3362325" y="2946400"/>
          <p14:tracePt t="13762" x="3340100" y="2959100"/>
          <p14:tracePt t="13778" x="3308350" y="2971800"/>
          <p14:tracePt t="13795" x="3273425" y="2981325"/>
          <p14:tracePt t="13812" x="3244850" y="2981325"/>
          <p14:tracePt t="13828" x="3222625" y="2981325"/>
          <p14:tracePt t="13845" x="3184525" y="2981325"/>
          <p14:tracePt t="13862" x="3140075" y="2978150"/>
          <p14:tracePt t="13879" x="3086100" y="2965450"/>
          <p14:tracePt t="13895" x="2965450" y="2949575"/>
          <p14:tracePt t="13912" x="2892425" y="2943225"/>
          <p14:tracePt t="13928" x="2832100" y="2943225"/>
          <p14:tracePt t="13945" x="2768600" y="2943225"/>
          <p14:tracePt t="13962" x="2746375" y="2943225"/>
          <p14:tracePt t="13978" x="2717800" y="2943225"/>
          <p14:tracePt t="13995" x="2717800" y="2949575"/>
          <p14:tracePt t="14012" x="2717800" y="2952750"/>
          <p14:tracePt t="14029" x="2717800" y="2962275"/>
          <p14:tracePt t="14049" x="2717800" y="2968625"/>
          <p14:tracePt t="14557" x="2768600" y="2965450"/>
          <p14:tracePt t="14563" x="2851150" y="2955925"/>
          <p14:tracePt t="14571" x="2943225" y="2946400"/>
          <p14:tracePt t="14582" x="3079750" y="2946400"/>
          <p14:tracePt t="14599" x="3470275" y="2936875"/>
          <p14:tracePt t="14619" x="3902075" y="2911475"/>
          <p14:tracePt t="14646" x="4864100" y="2898775"/>
          <p14:tracePt t="14679" x="6080125" y="2959100"/>
          <p14:tracePt t="14697" x="6562725" y="3000375"/>
          <p14:tracePt t="14714" x="7054850" y="3044825"/>
          <p14:tracePt t="14730" x="7299325" y="3044825"/>
          <p14:tracePt t="14746" x="7493000" y="3044825"/>
          <p14:tracePt t="14762" x="7702550" y="3032125"/>
          <p14:tracePt t="14778" x="7756525" y="3032125"/>
          <p14:tracePt t="14795" x="7772400" y="3032125"/>
          <p14:tracePt t="14812" x="7791450" y="3032125"/>
          <p14:tracePt t="15026" x="7708900" y="3041650"/>
          <p14:tracePt t="15033" x="7604125" y="3051175"/>
          <p14:tracePt t="15049" x="7375525" y="3089275"/>
          <p14:tracePt t="15062" x="7102475" y="3108325"/>
          <p14:tracePt t="15079" x="6797675" y="3143250"/>
          <p14:tracePt t="15095" x="6534150" y="3171825"/>
          <p14:tracePt t="15112" x="6115050" y="3213100"/>
          <p14:tracePt t="15130" x="5905500" y="3238500"/>
          <p14:tracePt t="15146" x="5753100" y="3267075"/>
          <p14:tracePt t="15147" x="5695950" y="3273425"/>
          <p14:tracePt t="15162" x="5641975" y="3289300"/>
          <p14:tracePt t="15178" x="5619750" y="3292475"/>
          <p14:tracePt t="15196" x="5613400" y="3292475"/>
          <p14:tracePt t="15211" x="5632450" y="3292475"/>
          <p14:tracePt t="15228" x="5686425" y="3289300"/>
          <p14:tracePt t="15245" x="5762625" y="3276600"/>
          <p14:tracePt t="15262" x="5895975" y="3244850"/>
          <p14:tracePt t="15278" x="5946775" y="3244850"/>
          <p14:tracePt t="15295" x="6007100" y="3244850"/>
          <p14:tracePt t="15311" x="6108700" y="3244850"/>
          <p14:tracePt t="15329" x="6216650" y="3248025"/>
          <p14:tracePt t="15346" x="6327775" y="3270250"/>
          <p14:tracePt t="15362" x="6356350" y="3270250"/>
          <p14:tracePt t="15378" x="6365875" y="3270250"/>
          <p14:tracePt t="15395" x="6372225" y="3276600"/>
          <p14:tracePt t="15411" x="6372225" y="3279775"/>
          <p14:tracePt t="15428" x="6359525" y="3279775"/>
          <p14:tracePt t="15446" x="6270625" y="3295650"/>
          <p14:tracePt t="15462" x="6096000" y="3302000"/>
          <p14:tracePt t="15478" x="5880100" y="3321050"/>
          <p14:tracePt t="15496" x="5416550" y="3352800"/>
          <p14:tracePt t="15512" x="5118100" y="3362325"/>
          <p14:tracePt t="15530" x="4787900" y="3362325"/>
          <p14:tracePt t="15531" x="4664075" y="3362325"/>
          <p14:tracePt t="15545" x="4384675" y="3362325"/>
          <p14:tracePt t="15561" x="4178300" y="3346450"/>
          <p14:tracePt t="15578" x="3994150" y="3327400"/>
          <p14:tracePt t="15595" x="3800475" y="3327400"/>
          <p14:tracePt t="15612" x="3727450" y="3327400"/>
          <p14:tracePt t="15628" x="3676650" y="3327400"/>
          <p14:tracePt t="15645" x="3609975" y="3346450"/>
          <p14:tracePt t="15662" x="3565525" y="3359150"/>
          <p14:tracePt t="15678" x="3527425" y="3371850"/>
          <p14:tracePt t="15695" x="3479800" y="3387725"/>
          <p14:tracePt t="15712" x="3448050" y="3406775"/>
          <p14:tracePt t="15729" x="3425825" y="3419475"/>
          <p14:tracePt t="15745" x="3409950" y="3422650"/>
          <p14:tracePt t="15763" x="3394075" y="3422650"/>
          <p14:tracePt t="15779" x="3384550" y="3422650"/>
          <p14:tracePt t="15795" x="3365500" y="3422650"/>
          <p14:tracePt t="15812" x="3355975" y="3422650"/>
          <p14:tracePt t="15828" x="3340100" y="3422650"/>
          <p14:tracePt t="15845" x="3324225" y="3422650"/>
          <p14:tracePt t="15862" x="3314700" y="3422650"/>
          <p14:tracePt t="15878" x="3305175" y="3422650"/>
          <p14:tracePt t="15979" x="3295650" y="34226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1547813" y="260350"/>
            <a:ext cx="481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b="1">
                <a:solidFill>
                  <a:srgbClr val="CC0066"/>
                </a:solidFill>
              </a:rPr>
              <a:t>• Exemples de diagrammes floraux, Fig. 22</a:t>
            </a:r>
          </a:p>
        </p:txBody>
      </p:sp>
      <p:pic>
        <p:nvPicPr>
          <p:cNvPr id="101379" name="Image 17"/>
          <p:cNvPicPr>
            <a:picLocks noChangeAspect="1" noChangeArrowheads="1"/>
          </p:cNvPicPr>
          <p:nvPr/>
        </p:nvPicPr>
        <p:blipFill>
          <a:blip r:embed="rId3">
            <a:lum bright="-30000" contrast="48000"/>
          </a:blip>
          <a:srcRect/>
          <a:stretch>
            <a:fillRect/>
          </a:stretch>
        </p:blipFill>
        <p:spPr bwMode="auto">
          <a:xfrm>
            <a:off x="0" y="2565400"/>
            <a:ext cx="27622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>
            <a:lum bright="-48000" contrast="72000"/>
          </a:blip>
          <a:srcRect/>
          <a:stretch>
            <a:fillRect/>
          </a:stretch>
        </p:blipFill>
        <p:spPr bwMode="auto">
          <a:xfrm rot="-171966">
            <a:off x="2691737" y="492803"/>
            <a:ext cx="3135312" cy="342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3"/>
          <p:cNvPicPr>
            <a:picLocks noChangeAspect="1" noChangeArrowheads="1"/>
          </p:cNvPicPr>
          <p:nvPr/>
        </p:nvPicPr>
        <p:blipFill>
          <a:blip r:embed="rId5">
            <a:lum bright="-48000" contrast="66000"/>
          </a:blip>
          <a:srcRect/>
          <a:stretch>
            <a:fillRect/>
          </a:stretch>
        </p:blipFill>
        <p:spPr bwMode="auto">
          <a:xfrm>
            <a:off x="6156325" y="1844675"/>
            <a:ext cx="26892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823913" y="2833688"/>
            <a:ext cx="19494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01383" name="Rectangle 8"/>
          <p:cNvSpPr>
            <a:spLocks noChangeArrowheads="1"/>
          </p:cNvSpPr>
          <p:nvPr/>
        </p:nvSpPr>
        <p:spPr bwMode="auto">
          <a:xfrm>
            <a:off x="823913" y="2833688"/>
            <a:ext cx="19494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01384" name="Rectangle 10"/>
          <p:cNvSpPr>
            <a:spLocks noChangeArrowheads="1"/>
          </p:cNvSpPr>
          <p:nvPr/>
        </p:nvSpPr>
        <p:spPr bwMode="auto">
          <a:xfrm>
            <a:off x="823913" y="2833688"/>
            <a:ext cx="19494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01385" name="Rectangle 29"/>
          <p:cNvSpPr>
            <a:spLocks noChangeArrowheads="1"/>
          </p:cNvSpPr>
          <p:nvPr/>
        </p:nvSpPr>
        <p:spPr bwMode="auto">
          <a:xfrm>
            <a:off x="0" y="5516563"/>
            <a:ext cx="300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Fl. cyclique actinomorphe</a:t>
            </a:r>
          </a:p>
        </p:txBody>
      </p:sp>
      <p:sp>
        <p:nvSpPr>
          <p:cNvPr id="101386" name="Rectangle 30"/>
          <p:cNvSpPr>
            <a:spLocks noChangeArrowheads="1"/>
          </p:cNvSpPr>
          <p:nvPr/>
        </p:nvSpPr>
        <p:spPr bwMode="auto">
          <a:xfrm>
            <a:off x="2987675" y="4005263"/>
            <a:ext cx="285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Fl. cyclique zygomorphe</a:t>
            </a:r>
          </a:p>
        </p:txBody>
      </p:sp>
      <p:sp>
        <p:nvSpPr>
          <p:cNvPr id="101387" name="Rectangle 31"/>
          <p:cNvSpPr>
            <a:spLocks noChangeArrowheads="1"/>
          </p:cNvSpPr>
          <p:nvPr/>
        </p:nvSpPr>
        <p:spPr bwMode="auto">
          <a:xfrm>
            <a:off x="6732588" y="5013325"/>
            <a:ext cx="196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Fl. hémicyclique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2494"/>
    </mc:Choice>
    <mc:Fallback>
      <p:transition spd="slow" advTm="82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039" x="3346450" y="3419475"/>
          <p14:tracePt t="2046" x="3416300" y="3409950"/>
          <p14:tracePt t="2058" x="3498850" y="3394075"/>
          <p14:tracePt t="2075" x="3765550" y="3327400"/>
          <p14:tracePt t="2091" x="3927475" y="3308350"/>
          <p14:tracePt t="2108" x="4067175" y="3292475"/>
          <p14:tracePt t="2127" x="4264025" y="3292475"/>
          <p14:tracePt t="2154" x="4410075" y="3311525"/>
          <p14:tracePt t="2188" x="4530725" y="3349625"/>
          <p14:tracePt t="2204" x="4559300" y="3355975"/>
          <p14:tracePt t="2221" x="4581525" y="3355975"/>
          <p14:tracePt t="2238" x="4600575" y="3355975"/>
          <p14:tracePt t="2254" x="4610100" y="3355975"/>
          <p14:tracePt t="2271" x="4616450" y="3355975"/>
          <p14:tracePt t="2295" x="4616450" y="3349625"/>
          <p14:tracePt t="2304" x="4613275" y="3346450"/>
          <p14:tracePt t="2321" x="4603750" y="3330575"/>
          <p14:tracePt t="2338" x="4562475" y="3302000"/>
          <p14:tracePt t="2354" x="4514850" y="3267075"/>
          <p14:tracePt t="2371" x="4438650" y="3235325"/>
          <p14:tracePt t="2387" x="4311650" y="3187700"/>
          <p14:tracePt t="2404" x="4248150" y="3175000"/>
          <p14:tracePt t="2421" x="4191000" y="3168650"/>
          <p14:tracePt t="2437" x="4143375" y="3162300"/>
          <p14:tracePt t="2455" x="4121150" y="3162300"/>
          <p14:tracePt t="2472" x="4092575" y="3162300"/>
          <p14:tracePt t="2488" x="4076700" y="3162300"/>
          <p14:tracePt t="2504" x="4067175" y="3162300"/>
          <p14:tracePt t="2521" x="4057650" y="3162300"/>
          <p14:tracePt t="2538" x="4057650" y="3178175"/>
          <p14:tracePt t="2554" x="4057650" y="3194050"/>
          <p14:tracePt t="2571" x="4057650" y="3203575"/>
          <p14:tracePt t="2588" x="4057650" y="3228975"/>
          <p14:tracePt t="2604" x="4060825" y="3248025"/>
          <p14:tracePt t="3512" x="4089400" y="3222625"/>
          <p14:tracePt t="3520" x="4121150" y="3190875"/>
          <p14:tracePt t="3526" x="4165600" y="3136900"/>
          <p14:tracePt t="3541" x="4286250" y="2978150"/>
          <p14:tracePt t="3558" x="4416425" y="2847975"/>
          <p14:tracePt t="3578" x="4648200" y="2552700"/>
          <p14:tracePt t="3605" x="4879975" y="2124075"/>
          <p14:tracePt t="3640" x="5067300" y="1568450"/>
          <p14:tracePt t="3656" x="5095875" y="1371600"/>
          <p14:tracePt t="3671" x="5114925" y="1231900"/>
          <p14:tracePt t="3688" x="5114925" y="1108075"/>
          <p14:tracePt t="3704" x="5114925" y="955675"/>
          <p14:tracePt t="3721" x="5095875" y="879475"/>
          <p14:tracePt t="3738" x="5083175" y="815975"/>
          <p14:tracePt t="3754" x="5060950" y="742950"/>
          <p14:tracePt t="3771" x="5051425" y="708025"/>
          <p14:tracePt t="3787" x="5032375" y="676275"/>
          <p14:tracePt t="3804" x="5016500" y="660400"/>
          <p14:tracePt t="3821" x="5006975" y="650875"/>
          <p14:tracePt t="3838" x="4997450" y="650875"/>
          <p14:tracePt t="3854" x="4981575" y="650875"/>
          <p14:tracePt t="3911" x="4984750" y="650875"/>
          <p14:tracePt t="3918" x="4994275" y="650875"/>
          <p14:tracePt t="3924" x="4997450" y="650875"/>
          <p14:tracePt t="3938" x="5003800" y="650875"/>
          <p14:tracePt t="3954" x="5035550" y="654050"/>
          <p14:tracePt t="3971" x="5073650" y="666750"/>
          <p14:tracePt t="3987" x="5121275" y="679450"/>
          <p14:tracePt t="4008" x="5162550" y="698500"/>
          <p14:tracePt t="4021" x="5200650" y="717550"/>
          <p14:tracePt t="4038" x="5241925" y="720725"/>
          <p14:tracePt t="4054" x="5264150" y="720725"/>
          <p14:tracePt t="4071" x="5286375" y="720725"/>
          <p14:tracePt t="4087" x="5302250" y="720725"/>
          <p14:tracePt t="4088" x="5305425" y="720725"/>
          <p14:tracePt t="4104" x="5314950" y="720725"/>
          <p14:tracePt t="4121" x="5324475" y="720725"/>
          <p14:tracePt t="4323" x="5318125" y="720725"/>
          <p14:tracePt t="4331" x="5308600" y="720725"/>
          <p14:tracePt t="4337" x="5302250" y="720725"/>
          <p14:tracePt t="4354" x="5292725" y="720725"/>
          <p14:tracePt t="4370" x="5283200" y="714375"/>
          <p14:tracePt t="4387" x="5248275" y="692150"/>
          <p14:tracePt t="4403" x="5226050" y="679450"/>
          <p14:tracePt t="4420" x="5178425" y="666750"/>
          <p14:tracePt t="4437" x="5076825" y="638175"/>
          <p14:tracePt t="4453" x="5016500" y="638175"/>
          <p14:tracePt t="4470" x="4956175" y="638175"/>
          <p14:tracePt t="4487" x="4854575" y="663575"/>
          <p14:tracePt t="4504" x="4791075" y="679450"/>
          <p14:tracePt t="4520" x="4724400" y="701675"/>
          <p14:tracePt t="4537" x="4648200" y="727075"/>
          <p14:tracePt t="4554" x="4603750" y="746125"/>
          <p14:tracePt t="4570" x="4556125" y="771525"/>
          <p14:tracePt t="4587" x="4489450" y="825500"/>
          <p14:tracePt t="4603" x="4448175" y="876300"/>
          <p14:tracePt t="4620" x="4394200" y="927100"/>
          <p14:tracePt t="4637" x="4340225" y="996950"/>
          <p14:tracePt t="4653" x="4314825" y="1035050"/>
          <p14:tracePt t="4671" x="4270375" y="1095375"/>
          <p14:tracePt t="4688" x="4257675" y="1139825"/>
          <p14:tracePt t="4704" x="4244975" y="1168400"/>
          <p14:tracePt t="4721" x="4219575" y="1212850"/>
          <p14:tracePt t="4738" x="4206875" y="1235075"/>
          <p14:tracePt t="4754" x="4197350" y="1266825"/>
          <p14:tracePt t="4771" x="4175125" y="1289050"/>
          <p14:tracePt t="4787" x="4168775" y="1292225"/>
          <p14:tracePt t="12302" x="3930650" y="1244600"/>
          <p14:tracePt t="12309" x="3584575" y="1149350"/>
          <p14:tracePt t="12324" x="2759075" y="984250"/>
          <p14:tracePt t="12341" x="1978025" y="904875"/>
          <p14:tracePt t="12359" x="962025" y="841375"/>
          <p14:tracePt t="12375" x="539750" y="841375"/>
          <p14:tracePt t="12387" x="323850" y="866775"/>
          <p14:tracePt t="12420" x="120650" y="892175"/>
          <p14:tracePt t="12454" x="69850" y="898525"/>
          <p14:tracePt t="12470" x="63500" y="898525"/>
          <p14:tracePt t="12515" x="63500" y="901700"/>
          <p14:tracePt t="12522" x="63500" y="908050"/>
          <p14:tracePt t="12530" x="63500" y="911225"/>
          <p14:tracePt t="12536" x="63500" y="920750"/>
          <p14:tracePt t="12553" x="63500" y="930275"/>
          <p14:tracePt t="12570" x="82550" y="949325"/>
          <p14:tracePt t="12587" x="200025" y="1054100"/>
          <p14:tracePt t="12604" x="387350" y="1212850"/>
          <p14:tracePt t="12620" x="577850" y="1384300"/>
          <p14:tracePt t="12638" x="784225" y="1587500"/>
          <p14:tracePt t="12654" x="895350" y="1736725"/>
          <p14:tracePt t="12672" x="1003300" y="1933575"/>
          <p14:tracePt t="12686" x="1047750" y="2066925"/>
          <p14:tracePt t="12703" x="1047750" y="2171700"/>
          <p14:tracePt t="12720" x="1038225" y="2222500"/>
          <p14:tracePt t="12738" x="1009650" y="2292350"/>
          <p14:tracePt t="12754" x="1000125" y="2314575"/>
          <p14:tracePt t="12770" x="993775" y="2320925"/>
          <p14:tracePt t="13149" x="1006475" y="2374900"/>
          <p14:tracePt t="13156" x="1031875" y="2447925"/>
          <p14:tracePt t="13170" x="1085850" y="2590800"/>
          <p14:tracePt t="13186" x="1130300" y="2746375"/>
          <p14:tracePt t="13203" x="1174750" y="2889250"/>
          <p14:tracePt t="13237" x="1270000" y="3190875"/>
          <p14:tracePt t="13270" x="1308100" y="3397250"/>
          <p14:tracePt t="13286" x="1308100" y="3457575"/>
          <p14:tracePt t="13303" x="1308100" y="3502025"/>
          <p14:tracePt t="13320" x="1308100" y="3559175"/>
          <p14:tracePt t="13336" x="1298575" y="3594100"/>
          <p14:tracePt t="13353" x="1285875" y="3641725"/>
          <p14:tracePt t="13370" x="1266825" y="3705225"/>
          <p14:tracePt t="13387" x="1247775" y="3749675"/>
          <p14:tracePt t="13404" x="1235075" y="3787775"/>
          <p14:tracePt t="13405" x="1228725" y="3813175"/>
          <p14:tracePt t="13420" x="1216025" y="3851275"/>
          <p14:tracePt t="13437" x="1190625" y="3892550"/>
          <p14:tracePt t="13453" x="1165225" y="3930650"/>
          <p14:tracePt t="13454" x="1152525" y="3956050"/>
          <p14:tracePt t="13470" x="1117600" y="3997325"/>
          <p14:tracePt t="13486" x="1104900" y="4041775"/>
          <p14:tracePt t="13504" x="1085850" y="4105275"/>
          <p14:tracePt t="13520" x="1073150" y="4149725"/>
          <p14:tracePt t="13537" x="1073150" y="4178300"/>
          <p14:tracePt t="13554" x="1073150" y="4206875"/>
          <p14:tracePt t="13570" x="1073150" y="4213225"/>
          <p14:tracePt t="13586" x="1079500" y="4213225"/>
          <p14:tracePt t="13604" x="1101725" y="4213225"/>
          <p14:tracePt t="13620" x="1130300" y="4203700"/>
          <p14:tracePt t="13637" x="1146175" y="4203700"/>
          <p14:tracePt t="13654" x="1162050" y="4197350"/>
          <p14:tracePt t="13670" x="1177925" y="4197350"/>
          <p14:tracePt t="13687" x="1181100" y="4197350"/>
          <p14:tracePt t="13704" x="1187450" y="4197350"/>
          <p14:tracePt t="13768" x="1190625" y="4197350"/>
          <p14:tracePt t="13783" x="1196975" y="4197350"/>
          <p14:tracePt t="13796" x="1200150" y="4197350"/>
          <p14:tracePt t="13868" x="1206500" y="4197350"/>
          <p14:tracePt t="13874" x="1209675" y="4197350"/>
          <p14:tracePt t="13889" x="1216025" y="4197350"/>
          <p14:tracePt t="13903" x="1231900" y="4197350"/>
          <p14:tracePt t="13919" x="1241425" y="4197350"/>
          <p14:tracePt t="13937" x="1244600" y="4197350"/>
          <p14:tracePt t="19304" x="1282700" y="4197350"/>
          <p14:tracePt t="19311" x="1343025" y="4203700"/>
          <p14:tracePt t="19319" x="1403350" y="4213225"/>
          <p14:tracePt t="19336" x="1498600" y="4235450"/>
          <p14:tracePt t="19353" x="1587500" y="4276725"/>
          <p14:tracePt t="19386" x="1720850" y="4352925"/>
          <p14:tracePt t="19419" x="1758950" y="4413250"/>
          <p14:tracePt t="19436" x="1758950" y="4422775"/>
          <p14:tracePt t="19452" x="1758950" y="4438650"/>
          <p14:tracePt t="19469" x="1736725" y="4483100"/>
          <p14:tracePt t="19486" x="1657350" y="4537075"/>
          <p14:tracePt t="19503" x="1546225" y="4587875"/>
          <p14:tracePt t="19503" x="1473200" y="4625975"/>
          <p14:tracePt t="19519" x="1362075" y="4657725"/>
          <p14:tracePt t="19536" x="1222375" y="4695825"/>
          <p14:tracePt t="19553" x="1085850" y="4727575"/>
          <p14:tracePt t="19569" x="1028700" y="4727575"/>
          <p14:tracePt t="19586" x="984250" y="4727575"/>
          <p14:tracePt t="19603" x="927100" y="4718050"/>
          <p14:tracePt t="19619" x="895350" y="4699000"/>
          <p14:tracePt t="19636" x="885825" y="4683125"/>
          <p14:tracePt t="19653" x="879475" y="4641850"/>
          <p14:tracePt t="19669" x="895350" y="4619625"/>
          <p14:tracePt t="19690" x="1057275" y="4543425"/>
          <p14:tracePt t="19703" x="1222375" y="4489450"/>
          <p14:tracePt t="19719" x="1374775" y="4451350"/>
          <p14:tracePt t="19736" x="1549400" y="4435475"/>
          <p14:tracePt t="19753" x="1746250" y="4425950"/>
          <p14:tracePt t="19769" x="1873250" y="4425950"/>
          <p14:tracePt t="19785" x="2000250" y="4438650"/>
          <p14:tracePt t="19803" x="2133600" y="4464050"/>
          <p14:tracePt t="19819" x="2178050" y="4476750"/>
          <p14:tracePt t="19836" x="2219325" y="4495800"/>
          <p14:tracePt t="19853" x="2238375" y="4498975"/>
          <p14:tracePt t="19869" x="2254250" y="4498975"/>
          <p14:tracePt t="19886" x="2254250" y="4508500"/>
          <p14:tracePt t="19903" x="2254250" y="4521200"/>
          <p14:tracePt t="19919" x="2241550" y="4530725"/>
          <p14:tracePt t="19936" x="2225675" y="4546600"/>
          <p14:tracePt t="19952" x="2155825" y="4587875"/>
          <p14:tracePt t="19969" x="2085975" y="4641850"/>
          <p14:tracePt t="19986" x="2019300" y="4670425"/>
          <p14:tracePt t="20002" x="1892300" y="4727575"/>
          <p14:tracePt t="20019" x="1736725" y="4772025"/>
          <p14:tracePt t="20036" x="1584325" y="4800600"/>
          <p14:tracePt t="20053" x="1374775" y="4826000"/>
          <p14:tracePt t="20069" x="1244600" y="4841875"/>
          <p14:tracePt t="20086" x="1152525" y="4841875"/>
          <p14:tracePt t="20103" x="1066800" y="4841875"/>
          <p14:tracePt t="20120" x="1022350" y="4841875"/>
          <p14:tracePt t="20138" x="981075" y="4829175"/>
          <p14:tracePt t="20153" x="958850" y="4810125"/>
          <p14:tracePt t="20169" x="946150" y="4778375"/>
          <p14:tracePt t="20186" x="930275" y="4768850"/>
          <p14:tracePt t="20202" x="923925" y="4756150"/>
          <p14:tracePt t="20243" x="927100" y="4756150"/>
          <p14:tracePt t="20251" x="936625" y="4756150"/>
          <p14:tracePt t="20258" x="942975" y="4756150"/>
          <p14:tracePt t="20269" x="946150" y="4762500"/>
          <p14:tracePt t="20286" x="962025" y="4775200"/>
          <p14:tracePt t="20302" x="971550" y="4791075"/>
          <p14:tracePt t="20319" x="987425" y="4800600"/>
          <p14:tracePt t="20336" x="990600" y="4806950"/>
          <p14:tracePt t="20353" x="990600" y="4810125"/>
          <p14:tracePt t="20369" x="990600" y="4822825"/>
          <p14:tracePt t="20386" x="990600" y="4826000"/>
          <p14:tracePt t="20402" x="990600" y="4841875"/>
          <p14:tracePt t="20419" x="971550" y="4851400"/>
          <p14:tracePt t="20436" x="958850" y="4867275"/>
          <p14:tracePt t="20452" x="949325" y="4876800"/>
          <p14:tracePt t="20469" x="927100" y="4892675"/>
          <p14:tracePt t="20486" x="911225" y="4908550"/>
          <p14:tracePt t="20503" x="901700" y="4918075"/>
          <p14:tracePt t="20519" x="892175" y="4927600"/>
          <p14:tracePt t="20536" x="892175" y="4953000"/>
          <p14:tracePt t="20552" x="908050" y="4975225"/>
          <p14:tracePt t="20569" x="946150" y="5010150"/>
          <p14:tracePt t="20585" x="1073150" y="5057775"/>
          <p14:tracePt t="20602" x="1196975" y="5099050"/>
          <p14:tracePt t="20619" x="1301750" y="5118100"/>
          <p14:tracePt t="20636" x="1447800" y="5140325"/>
          <p14:tracePt t="20652" x="1552575" y="5149850"/>
          <p14:tracePt t="20669" x="1657350" y="5156200"/>
          <p14:tracePt t="20685" x="1781175" y="5178425"/>
          <p14:tracePt t="20702" x="1851025" y="5187950"/>
          <p14:tracePt t="20719" x="1914525" y="5200650"/>
          <p14:tracePt t="20736" x="1997075" y="5219700"/>
          <p14:tracePt t="20752" x="2025650" y="5219700"/>
          <p14:tracePt t="20770" x="2038350" y="5226050"/>
          <p14:tracePt t="20771" x="2041525" y="5226050"/>
          <p14:tracePt t="20785" x="2047875" y="5226050"/>
          <p14:tracePt t="20814" x="2047875" y="5235575"/>
          <p14:tracePt t="20820" x="2044700" y="5235575"/>
          <p14:tracePt t="20836" x="2035175" y="5241925"/>
          <p14:tracePt t="20852" x="2012950" y="5251450"/>
          <p14:tracePt t="20869" x="1990725" y="5264150"/>
          <p14:tracePt t="20870" x="1971675" y="5270500"/>
          <p14:tracePt t="20886" x="1917700" y="5283200"/>
          <p14:tracePt t="20902" x="1819275" y="5314950"/>
          <p14:tracePt t="20919" x="1663700" y="5340350"/>
          <p14:tracePt t="20935" x="1590675" y="5353050"/>
          <p14:tracePt t="20952" x="1527175" y="5368925"/>
          <p14:tracePt t="20970" x="1450975" y="5397500"/>
          <p14:tracePt t="20985" x="1412875" y="5410200"/>
          <p14:tracePt t="21002" x="1390650" y="5410200"/>
          <p14:tracePt t="21019" x="1368425" y="5410200"/>
          <p14:tracePt t="21036" x="1358900" y="5410200"/>
          <p14:tracePt t="21052" x="1349375" y="5410200"/>
          <p14:tracePt t="21069" x="1330325" y="5410200"/>
          <p14:tracePt t="21169" x="1343025" y="5410200"/>
          <p14:tracePt t="21176" x="1346200" y="5410200"/>
          <p14:tracePt t="21185" x="1352550" y="5410200"/>
          <p14:tracePt t="21202" x="1362075" y="5413375"/>
          <p14:tracePt t="21240" x="1362075" y="5419725"/>
          <p14:tracePt t="22458" x="1365250" y="5397500"/>
          <p14:tracePt t="22464" x="1374775" y="5372100"/>
          <p14:tracePt t="22471" x="1387475" y="5334000"/>
          <p14:tracePt t="22486" x="1435100" y="5273675"/>
          <p14:tracePt t="22502" x="1527175" y="5197475"/>
          <p14:tracePt t="22520" x="1651000" y="5137150"/>
          <p14:tracePt t="22552" x="2019300" y="5048250"/>
          <p14:tracePt t="22586" x="2270125" y="4997450"/>
          <p14:tracePt t="22603" x="2333625" y="4984750"/>
          <p14:tracePt t="22619" x="2378075" y="4972050"/>
          <p14:tracePt t="22636" x="2422525" y="4946650"/>
          <p14:tracePt t="22652" x="2438400" y="4937125"/>
          <p14:tracePt t="22669" x="2447925" y="4921250"/>
          <p14:tracePt t="22686" x="2466975" y="4864100"/>
          <p14:tracePt t="22702" x="2479675" y="4819650"/>
          <p14:tracePt t="22720" x="2495550" y="4756150"/>
          <p14:tracePt t="22721" x="2501900" y="4718050"/>
          <p14:tracePt t="22735" x="2501900" y="4591050"/>
          <p14:tracePt t="22753" x="2520950" y="4451350"/>
          <p14:tracePt t="22769" x="2536825" y="4302125"/>
          <p14:tracePt t="22786" x="2584450" y="4000500"/>
          <p14:tracePt t="22802" x="2609850" y="3848100"/>
          <p14:tracePt t="22819" x="2638425" y="3698875"/>
          <p14:tracePt t="22820" x="2647950" y="3616325"/>
          <p14:tracePt t="22836" x="2673350" y="3495675"/>
          <p14:tracePt t="22852" x="2673350" y="3438525"/>
          <p14:tracePt t="22870" x="2660650" y="3371850"/>
          <p14:tracePt t="22886" x="2644775" y="3343275"/>
          <p14:tracePt t="22902" x="2593975" y="3298825"/>
          <p14:tracePt t="22919" x="2460625" y="3216275"/>
          <p14:tracePt t="22935" x="2359025" y="3165475"/>
          <p14:tracePt t="22952" x="2266950" y="3098800"/>
          <p14:tracePt t="22970" x="2136775" y="3016250"/>
          <p14:tracePt t="22986" x="2066925" y="2978150"/>
          <p14:tracePt t="23002" x="2019300" y="2952750"/>
          <p14:tracePt t="23019" x="1955800" y="2927350"/>
          <p14:tracePt t="23036" x="1911350" y="2901950"/>
          <p14:tracePt t="23052" x="1822450" y="2876550"/>
          <p14:tracePt t="23069" x="1666875" y="2854325"/>
          <p14:tracePt t="23085" x="1581150" y="2828925"/>
          <p14:tracePt t="23102" x="1508125" y="2813050"/>
          <p14:tracePt t="23119" x="1406525" y="2794000"/>
          <p14:tracePt t="23135" x="1343025" y="2778125"/>
          <p14:tracePt t="23152" x="1276350" y="2759075"/>
          <p14:tracePt t="23168" x="1196975" y="2759075"/>
          <p14:tracePt t="23185" x="1139825" y="2759075"/>
          <p14:tracePt t="23202" x="1057275" y="2759075"/>
          <p14:tracePt t="23219" x="927100" y="2762250"/>
          <p14:tracePt t="23235" x="873125" y="2784475"/>
          <p14:tracePt t="23252" x="809625" y="2797175"/>
          <p14:tracePt t="23268" x="679450" y="2854325"/>
          <p14:tracePt t="23285" x="603250" y="2882900"/>
          <p14:tracePt t="23302" x="536575" y="2914650"/>
          <p14:tracePt t="23319" x="422275" y="3013075"/>
          <p14:tracePt t="23336" x="327025" y="3098800"/>
          <p14:tracePt t="23352" x="228600" y="3194050"/>
          <p14:tracePt t="23369" x="82550" y="3333750"/>
          <p14:tracePt t="23385" x="6350" y="3429000"/>
          <p14:tracePt t="23703" x="3175" y="5527675"/>
          <p14:tracePt t="23710" x="44450" y="5559425"/>
          <p14:tracePt t="23726" x="85725" y="5610225"/>
          <p14:tracePt t="23752" x="152400" y="5683250"/>
          <p14:tracePt t="23785" x="238125" y="5743575"/>
          <p14:tracePt t="23802" x="304800" y="5791200"/>
          <p14:tracePt t="23819" x="352425" y="5816600"/>
          <p14:tracePt t="23835" x="400050" y="5851525"/>
          <p14:tracePt t="23852" x="441325" y="5873750"/>
          <p14:tracePt t="23869" x="460375" y="5886450"/>
          <p14:tracePt t="23885" x="488950" y="5895975"/>
          <p14:tracePt t="23902" x="495300" y="5908675"/>
          <p14:tracePt t="24164" x="549275" y="5895975"/>
          <p14:tracePt t="24172" x="631825" y="5867400"/>
          <p14:tracePt t="24185" x="736600" y="5838825"/>
          <p14:tracePt t="24202" x="1079500" y="5740400"/>
          <p14:tracePt t="24219" x="1304925" y="5673725"/>
          <p14:tracePt t="24236" x="1587500" y="5578475"/>
          <p14:tracePt t="24253" x="1774825" y="5514975"/>
          <p14:tracePt t="24269" x="1930400" y="5457825"/>
          <p14:tracePt t="24286" x="2114550" y="5372100"/>
          <p14:tracePt t="24302" x="2260600" y="5289550"/>
          <p14:tracePt t="24319" x="2419350" y="5197475"/>
          <p14:tracePt t="24335" x="2609850" y="5041900"/>
          <p14:tracePt t="24352" x="2714625" y="4946650"/>
          <p14:tracePt t="24369" x="2809875" y="4851400"/>
          <p14:tracePt t="24385" x="2924175" y="4683125"/>
          <p14:tracePt t="24402" x="2959100" y="4584700"/>
          <p14:tracePt t="24419" x="2974975" y="4498975"/>
          <p14:tracePt t="24435" x="3006725" y="4352925"/>
          <p14:tracePt t="24452" x="3022600" y="4203700"/>
          <p14:tracePt t="24469" x="3022600" y="4098925"/>
          <p14:tracePt t="24485" x="3022600" y="3959225"/>
          <p14:tracePt t="24502" x="3022600" y="3867150"/>
          <p14:tracePt t="24519" x="3009900" y="3781425"/>
          <p14:tracePt t="24535" x="2965450" y="3663950"/>
          <p14:tracePt t="24552" x="2927350" y="3606800"/>
          <p14:tracePt t="24569" x="2873375" y="3536950"/>
          <p14:tracePt t="24585" x="2765425" y="3409950"/>
          <p14:tracePt t="24602" x="2692400" y="3336925"/>
          <p14:tracePt t="24619" x="2597150" y="3260725"/>
          <p14:tracePt t="24636" x="2390775" y="3162300"/>
          <p14:tracePt t="24652" x="2270125" y="3127375"/>
          <p14:tracePt t="24669" x="2130425" y="3101975"/>
          <p14:tracePt t="24685" x="1927225" y="3067050"/>
          <p14:tracePt t="24702" x="1812925" y="3057525"/>
          <p14:tracePt t="24719" x="1663700" y="3057525"/>
          <p14:tracePt t="24736" x="1457325" y="3057525"/>
          <p14:tracePt t="24752" x="1317625" y="3063875"/>
          <p14:tracePt t="24769" x="1168400" y="3079750"/>
          <p14:tracePt t="24770" x="1108075" y="3098800"/>
          <p14:tracePt t="24785" x="987425" y="3133725"/>
          <p14:tracePt t="24802" x="854075" y="3168650"/>
          <p14:tracePt t="24818" x="698500" y="3232150"/>
          <p14:tracePt t="24819" x="638175" y="3257550"/>
          <p14:tracePt t="24835" x="536575" y="3317875"/>
          <p14:tracePt t="24852" x="422275" y="3378200"/>
          <p14:tracePt t="24869" x="260350" y="3454400"/>
          <p14:tracePt t="24885" x="184150" y="3486150"/>
          <p14:tracePt t="24902" x="123825" y="3521075"/>
          <p14:tracePt t="24919" x="53975" y="3594100"/>
          <p14:tracePt t="24935" x="25400" y="3651250"/>
          <p14:tracePt t="25140" x="25400" y="4660900"/>
          <p14:tracePt t="25147" x="47625" y="4689475"/>
          <p14:tracePt t="25154" x="69850" y="4730750"/>
          <p14:tracePt t="25168" x="146050" y="4803775"/>
          <p14:tracePt t="25185" x="193675" y="4845050"/>
          <p14:tracePt t="25202" x="247650" y="4899025"/>
          <p14:tracePt t="25218" x="317500" y="4968875"/>
          <p14:tracePt t="25235" x="352425" y="5016500"/>
          <p14:tracePt t="25252" x="403225" y="5060950"/>
          <p14:tracePt t="25269" x="473075" y="5130800"/>
          <p14:tracePt t="25285" x="501650" y="5172075"/>
          <p14:tracePt t="25302" x="533400" y="5203825"/>
          <p14:tracePt t="25319" x="571500" y="5254625"/>
          <p14:tracePt t="25335" x="596900" y="5286375"/>
          <p14:tracePt t="25352" x="619125" y="5311775"/>
          <p14:tracePt t="25368" x="663575" y="5356225"/>
          <p14:tracePt t="25385" x="711200" y="5381625"/>
          <p14:tracePt t="25402" x="774700" y="5397500"/>
          <p14:tracePt t="25403" x="803275" y="5410200"/>
          <p14:tracePt t="25419" x="885825" y="5410200"/>
          <p14:tracePt t="25435" x="955675" y="5410200"/>
          <p14:tracePt t="25452" x="1076325" y="5397500"/>
          <p14:tracePt t="25468" x="1181100" y="5381625"/>
          <p14:tracePt t="25485" x="1289050" y="5365750"/>
          <p14:tracePt t="25502" x="1444625" y="5340350"/>
          <p14:tracePt t="25519" x="1555750" y="5295900"/>
          <p14:tracePt t="25535" x="1689100" y="5254625"/>
          <p14:tracePt t="25553" x="1819275" y="5181600"/>
          <p14:tracePt t="25568" x="1898650" y="5124450"/>
          <p14:tracePt t="25585" x="1981200" y="5057775"/>
          <p14:tracePt t="25602" x="2127250" y="4937125"/>
          <p14:tracePt t="25619" x="2203450" y="4841875"/>
          <p14:tracePt t="25635" x="2279650" y="4759325"/>
          <p14:tracePt t="25653" x="2355850" y="4667250"/>
          <p14:tracePt t="25668" x="2384425" y="4610100"/>
          <p14:tracePt t="25686" x="2422525" y="4552950"/>
          <p14:tracePt t="25702" x="2466975" y="4425950"/>
          <p14:tracePt t="25718" x="2501900" y="4337050"/>
          <p14:tracePt t="25735" x="2514600" y="4260850"/>
          <p14:tracePt t="25752" x="2530475" y="4117975"/>
          <p14:tracePt t="25769" x="2530475" y="3994150"/>
          <p14:tracePt t="25785" x="2527300" y="3921125"/>
          <p14:tracePt t="25802" x="2505075" y="3838575"/>
          <p14:tracePt t="25819" x="2470150" y="3781425"/>
          <p14:tracePt t="25835" x="2444750" y="3727450"/>
          <p14:tracePt t="25852" x="2393950" y="3629025"/>
          <p14:tracePt t="25869" x="2346325" y="3559175"/>
          <p14:tracePt t="25885" x="2292350" y="3498850"/>
          <p14:tracePt t="25901" x="2228850" y="3429000"/>
          <p14:tracePt t="25919" x="2190750" y="3387725"/>
          <p14:tracePt t="25935" x="2146300" y="3340100"/>
          <p14:tracePt t="25952" x="2085975" y="3286125"/>
          <p14:tracePt t="25968" x="2038350" y="3251200"/>
          <p14:tracePt t="25985" x="1968500" y="3213100"/>
          <p14:tracePt t="26002" x="1831975" y="3155950"/>
          <p14:tracePt t="26018" x="1720850" y="3114675"/>
          <p14:tracePt t="26035" x="1612900" y="3089275"/>
          <p14:tracePt t="26052" x="1422400" y="3044825"/>
          <p14:tracePt t="26068" x="1323975" y="3028950"/>
          <p14:tracePt t="26085" x="1238250" y="3013075"/>
          <p14:tracePt t="26102" x="1076325" y="3006725"/>
          <p14:tracePt t="26119" x="949325" y="3006725"/>
          <p14:tracePt t="26135" x="844550" y="3009900"/>
          <p14:tracePt t="26137" x="784225" y="3019425"/>
          <p14:tracePt t="26152" x="679450" y="3035300"/>
          <p14:tracePt t="26169" x="568325" y="3076575"/>
          <p14:tracePt t="26185" x="463550" y="3124200"/>
          <p14:tracePt t="26202" x="393700" y="3162300"/>
          <p14:tracePt t="26219" x="336550" y="3187700"/>
          <p14:tracePt t="26236" x="260350" y="3238500"/>
          <p14:tracePt t="26253" x="222250" y="3263900"/>
          <p14:tracePt t="26269" x="174625" y="3295650"/>
          <p14:tracePt t="26286" x="130175" y="3333750"/>
          <p14:tracePt t="26302" x="107950" y="3365500"/>
          <p14:tracePt t="26319" x="73025" y="3413125"/>
          <p14:tracePt t="26335" x="47625" y="3476625"/>
          <p14:tracePt t="26351" x="34925" y="3514725"/>
          <p14:tracePt t="26368" x="28575" y="3552825"/>
          <p14:tracePt t="26385" x="28575" y="3584575"/>
          <p14:tracePt t="26402" x="28575" y="3600450"/>
          <p14:tracePt t="26418" x="28575" y="3609975"/>
          <p14:tracePt t="26435" x="28575" y="3625850"/>
          <p14:tracePt t="26452" x="28575" y="3635375"/>
          <p14:tracePt t="26468" x="28575" y="3644900"/>
          <p14:tracePt t="26521" x="28575" y="3651250"/>
          <p14:tracePt t="26528" x="28575" y="3654425"/>
          <p14:tracePt t="26535" x="28575" y="3660775"/>
          <p14:tracePt t="26552" x="28575" y="3670300"/>
          <p14:tracePt t="26569" x="44450" y="3686175"/>
          <p14:tracePt t="26585" x="152400" y="3800475"/>
          <p14:tracePt t="26601" x="288925" y="3908425"/>
          <p14:tracePt t="26619" x="469900" y="4035425"/>
          <p14:tracePt t="26635" x="901700" y="4314825"/>
          <p14:tracePt t="26652" x="1298575" y="4498975"/>
          <p14:tracePt t="26670" x="1793875" y="4702175"/>
          <p14:tracePt t="26686" x="2019300" y="4781550"/>
          <p14:tracePt t="26702" x="2222500" y="4867275"/>
          <p14:tracePt t="26719" x="2486025" y="5010150"/>
          <p14:tracePt t="26736" x="2590800" y="5086350"/>
          <p14:tracePt t="26753" x="2670175" y="5137150"/>
          <p14:tracePt t="26769" x="2759075" y="5210175"/>
          <p14:tracePt t="26785" x="2803525" y="5260975"/>
          <p14:tracePt t="26802" x="2822575" y="5305425"/>
          <p14:tracePt t="26819" x="2835275" y="5346700"/>
          <p14:tracePt t="26835" x="2835275" y="5375275"/>
          <p14:tracePt t="26852" x="2832100" y="5400675"/>
          <p14:tracePt t="26869" x="2800350" y="5441950"/>
          <p14:tracePt t="26885" x="2743200" y="5486400"/>
          <p14:tracePt t="26902" x="2619375" y="5549900"/>
          <p14:tracePt t="26919" x="2381250" y="5641975"/>
          <p14:tracePt t="26935" x="2190750" y="5705475"/>
          <p14:tracePt t="26952" x="1993900" y="5743575"/>
          <p14:tracePt t="26969" x="1727200" y="5800725"/>
          <p14:tracePt t="26985" x="1539875" y="5854700"/>
          <p14:tracePt t="27002" x="1397000" y="5899150"/>
          <p14:tracePt t="27018" x="1193800" y="5972175"/>
          <p14:tracePt t="27035" x="1060450" y="6007100"/>
          <p14:tracePt t="27052" x="949325" y="6048375"/>
          <p14:tracePt t="27068" x="755650" y="6127750"/>
          <p14:tracePt t="27085" x="615950" y="6165850"/>
          <p14:tracePt t="27101" x="514350" y="6207125"/>
          <p14:tracePt t="27118" x="403225" y="6229350"/>
          <p14:tracePt t="27135" x="339725" y="6242050"/>
          <p14:tracePt t="27152" x="292100" y="6254750"/>
          <p14:tracePt t="27168" x="244475" y="6254750"/>
          <p14:tracePt t="27185" x="234950" y="6254750"/>
          <p14:tracePt t="27201" x="225425" y="6254750"/>
          <p14:tracePt t="27219" x="206375" y="6254750"/>
          <p14:tracePt t="27235" x="196850" y="6254750"/>
          <p14:tracePt t="27252" x="190500" y="6248400"/>
          <p14:tracePt t="27268" x="190500" y="6235700"/>
          <p14:tracePt t="27296" x="190500" y="6229350"/>
          <p14:tracePt t="27318" x="190500" y="6223000"/>
          <p14:tracePt t="27332" x="190500" y="6219825"/>
          <p14:tracePt t="27338" x="193675" y="6210300"/>
          <p14:tracePt t="27352" x="200025" y="6203950"/>
          <p14:tracePt t="27368" x="219075" y="6194425"/>
          <p14:tracePt t="27385" x="241300" y="6181725"/>
          <p14:tracePt t="27403" x="269875" y="6165850"/>
          <p14:tracePt t="27418" x="292100" y="6146800"/>
          <p14:tracePt t="27435" x="307975" y="6146800"/>
          <p14:tracePt t="27453" x="349250" y="6143625"/>
          <p14:tracePt t="27468" x="371475" y="6137275"/>
          <p14:tracePt t="27485" x="403225" y="6130925"/>
          <p14:tracePt t="27503" x="457200" y="6111875"/>
          <p14:tracePt t="27518" x="523875" y="6089650"/>
          <p14:tracePt t="27535" x="609600" y="6073775"/>
          <p14:tracePt t="27552" x="819150" y="6048375"/>
          <p14:tracePt t="27569" x="1003300" y="6029325"/>
          <p14:tracePt t="27586" x="1228725" y="6000750"/>
          <p14:tracePt t="27602" x="1546225" y="6000750"/>
          <p14:tracePt t="27618" x="1762125" y="6000750"/>
          <p14:tracePt t="27635" x="1958975" y="6016625"/>
          <p14:tracePt t="27652" x="2187575" y="6022975"/>
          <p14:tracePt t="27668" x="2336800" y="6022975"/>
          <p14:tracePt t="27685" x="2454275" y="6032500"/>
          <p14:tracePt t="27701" x="2584450" y="6042025"/>
          <p14:tracePt t="27718" x="2686050" y="6042025"/>
          <p14:tracePt t="27735" x="2781300" y="6042025"/>
          <p14:tracePt t="27751" x="2898775" y="6042025"/>
          <p14:tracePt t="27768" x="2968625" y="6048375"/>
          <p14:tracePt t="27785" x="3051175" y="6048375"/>
          <p14:tracePt t="27802" x="3130550" y="6048375"/>
          <p14:tracePt t="27818" x="3165475" y="6048375"/>
          <p14:tracePt t="27835" x="3175000" y="6048375"/>
          <p14:tracePt t="27852" x="3181350" y="6048375"/>
          <p14:tracePt t="27873" x="3178175" y="6048375"/>
          <p14:tracePt t="27886" x="3175000" y="6048375"/>
          <p14:tracePt t="27903" x="3127375" y="6048375"/>
          <p14:tracePt t="27919" x="3067050" y="6048375"/>
          <p14:tracePt t="27936" x="2927350" y="6042025"/>
          <p14:tracePt t="27952" x="2800350" y="6035675"/>
          <p14:tracePt t="27968" x="2670175" y="6026150"/>
          <p14:tracePt t="27985" x="2498725" y="5997575"/>
          <p14:tracePt t="28002" x="2257425" y="5991225"/>
          <p14:tracePt t="28019" x="2095500" y="5981700"/>
          <p14:tracePt t="28037" x="1857375" y="5981700"/>
          <p14:tracePt t="28052" x="1730375" y="5981700"/>
          <p14:tracePt t="28069" x="1612900" y="5981700"/>
          <p14:tracePt t="28085" x="1473200" y="5981700"/>
          <p14:tracePt t="28102" x="1403350" y="5981700"/>
          <p14:tracePt t="28118" x="1343025" y="5984875"/>
          <p14:tracePt t="28135" x="1279525" y="5984875"/>
          <p14:tracePt t="28151" x="1219200" y="5984875"/>
          <p14:tracePt t="28168" x="1158875" y="5984875"/>
          <p14:tracePt t="28185" x="1089025" y="5984875"/>
          <p14:tracePt t="28201" x="1044575" y="5984875"/>
          <p14:tracePt t="28219" x="987425" y="5984875"/>
          <p14:tracePt t="28236" x="901700" y="5984875"/>
          <p14:tracePt t="28252" x="841375" y="5984875"/>
          <p14:tracePt t="28269" x="781050" y="5984875"/>
          <p14:tracePt t="28286" x="727075" y="5984875"/>
          <p14:tracePt t="28302" x="704850" y="5984875"/>
          <p14:tracePt t="28318" x="676275" y="5984875"/>
          <p14:tracePt t="28335" x="647700" y="5984875"/>
          <p14:tracePt t="28352" x="631825" y="5981700"/>
          <p14:tracePt t="28368" x="622300" y="5978525"/>
          <p14:tracePt t="28385" x="619125" y="5972175"/>
          <p14:tracePt t="28413" x="625475" y="5969000"/>
          <p14:tracePt t="28422" x="647700" y="5962650"/>
          <p14:tracePt t="28435" x="711200" y="5946775"/>
          <p14:tracePt t="28452" x="796925" y="5934075"/>
          <p14:tracePt t="28468" x="889000" y="5934075"/>
          <p14:tracePt t="28485" x="1041400" y="5924550"/>
          <p14:tracePt t="28502" x="1155700" y="5924550"/>
          <p14:tracePt t="28518" x="1260475" y="5924550"/>
          <p14:tracePt t="28535" x="1444625" y="5915025"/>
          <p14:tracePt t="28552" x="1593850" y="5915025"/>
          <p14:tracePt t="28568" x="1698625" y="5915025"/>
          <p14:tracePt t="28585" x="1863725" y="5908675"/>
          <p14:tracePt t="28602" x="1968500" y="5899150"/>
          <p14:tracePt t="28618" x="2063750" y="5889625"/>
          <p14:tracePt t="28619" x="2098675" y="5883275"/>
          <p14:tracePt t="28635" x="2159000" y="5883275"/>
          <p14:tracePt t="28652" x="2197100" y="5876925"/>
          <p14:tracePt t="28669" x="2260600" y="5870575"/>
          <p14:tracePt t="28685" x="2289175" y="5870575"/>
          <p14:tracePt t="28702" x="2298700" y="5870575"/>
          <p14:tracePt t="28719" x="2314575" y="5870575"/>
          <p14:tracePt t="29659" x="2368550" y="5842000"/>
          <p14:tracePt t="29665" x="2520950" y="5800725"/>
          <p14:tracePt t="29672" x="2727325" y="5746750"/>
          <p14:tracePt t="29685" x="2927350" y="5724525"/>
          <p14:tracePt t="29701" x="3708400" y="5680075"/>
          <p14:tracePt t="29735" x="4835525" y="5778500"/>
          <p14:tracePt t="29770" x="6073775" y="5984875"/>
          <p14:tracePt t="29786" x="6664325" y="6108700"/>
          <p14:tracePt t="29803" x="7023100" y="6169025"/>
          <p14:tracePt t="29819" x="7242175" y="6207125"/>
          <p14:tracePt t="29835" x="7489825" y="6245225"/>
          <p14:tracePt t="29852" x="7756525" y="6283325"/>
          <p14:tracePt t="29869" x="7937500" y="6283325"/>
          <p14:tracePt t="29885" x="8077200" y="6283325"/>
          <p14:tracePt t="29886" x="8134350" y="6283325"/>
          <p14:tracePt t="29901" x="8274050" y="6276975"/>
          <p14:tracePt t="29918" x="8404225" y="6251575"/>
          <p14:tracePt t="29935" x="8499475" y="6235700"/>
          <p14:tracePt t="29951" x="8610600" y="6213475"/>
          <p14:tracePt t="29968" x="8674100" y="6197600"/>
          <p14:tracePt t="29986" x="8759825" y="6169025"/>
          <p14:tracePt t="30001" x="8794750" y="6159500"/>
          <p14:tracePt t="30018" x="8826500" y="6146800"/>
          <p14:tracePt t="30035" x="8870950" y="6115050"/>
          <p14:tracePt t="30051" x="8893175" y="6089650"/>
          <p14:tracePt t="30068" x="8912225" y="6057900"/>
          <p14:tracePt t="30085" x="8937625" y="6022975"/>
          <p14:tracePt t="30101" x="8943975" y="5994400"/>
          <p14:tracePt t="30118" x="8943975" y="5978525"/>
          <p14:tracePt t="30135" x="8934450" y="5949950"/>
          <p14:tracePt t="30151" x="8905875" y="5937250"/>
          <p14:tracePt t="30168" x="8851900" y="5924550"/>
          <p14:tracePt t="30185" x="8759825" y="5905500"/>
          <p14:tracePt t="30201" x="8696325" y="5883275"/>
          <p14:tracePt t="30218" x="8636000" y="5883275"/>
          <p14:tracePt t="30235" x="8566150" y="5876925"/>
          <p14:tracePt t="30251" x="8528050" y="5870575"/>
          <p14:tracePt t="30268" x="8483600" y="5870575"/>
          <p14:tracePt t="30284" x="8442325" y="5870575"/>
          <p14:tracePt t="30301" x="8413750" y="5870575"/>
          <p14:tracePt t="30318" x="8369300" y="5870575"/>
          <p14:tracePt t="30336" x="8283575" y="5870575"/>
          <p14:tracePt t="30351" x="8226425" y="5870575"/>
          <p14:tracePt t="30368" x="8166100" y="5870575"/>
          <p14:tracePt t="30384" x="8086725" y="5870575"/>
          <p14:tracePt t="30402" x="8035925" y="5870575"/>
          <p14:tracePt t="30418" x="7991475" y="5870575"/>
          <p14:tracePt t="30435" x="7927975" y="5870575"/>
          <p14:tracePt t="30452" x="7899400" y="5870575"/>
          <p14:tracePt t="30468" x="7854950" y="5870575"/>
          <p14:tracePt t="30484" x="7800975" y="5870575"/>
          <p14:tracePt t="30501" x="7762875" y="5870575"/>
          <p14:tracePt t="30518" x="7689850" y="5880100"/>
          <p14:tracePt t="30535" x="7458075" y="5918200"/>
          <p14:tracePt t="30551" x="7264400" y="5924550"/>
          <p14:tracePt t="30568" x="6978650" y="5946775"/>
          <p14:tracePt t="30569" x="6832600" y="5956300"/>
          <p14:tracePt t="30584" x="6400800" y="5981700"/>
          <p14:tracePt t="30601" x="6035675" y="6003925"/>
          <p14:tracePt t="30619" x="5514975" y="6016625"/>
          <p14:tracePt t="30635" x="5140325" y="6016625"/>
          <p14:tracePt t="30652" x="4911725" y="6010275"/>
          <p14:tracePt t="30669" x="4600575" y="5962650"/>
          <p14:tracePt t="30685" x="4467225" y="5918200"/>
          <p14:tracePt t="30702" x="4365625" y="5848350"/>
          <p14:tracePt t="30719" x="4254500" y="5619750"/>
          <p14:tracePt t="30734" x="4260850" y="5416550"/>
          <p14:tracePt t="30751" x="4333875" y="5146675"/>
          <p14:tracePt t="30769" x="4575175" y="4600575"/>
          <p14:tracePt t="30785" x="4711700" y="4371975"/>
          <p14:tracePt t="30802" x="4848225" y="4089400"/>
          <p14:tracePt t="30820" x="4949825" y="3829050"/>
          <p14:tracePt t="30836" x="5006975" y="3641725"/>
          <p14:tracePt t="30852" x="5022850" y="3489325"/>
          <p14:tracePt t="30868" x="5022850" y="3371850"/>
          <p14:tracePt t="30885" x="5022850" y="3302000"/>
          <p14:tracePt t="30901" x="5022850" y="3251200"/>
          <p14:tracePt t="30918" x="5022850" y="3222625"/>
          <p14:tracePt t="30940" x="5016500" y="3222625"/>
          <p14:tracePt t="30955" x="5006975" y="3235325"/>
          <p14:tracePt t="30968" x="4987925" y="3260725"/>
          <p14:tracePt t="30984" x="4959350" y="3346450"/>
          <p14:tracePt t="31002" x="4930775" y="3489325"/>
          <p14:tracePt t="31018" x="4895850" y="3698875"/>
          <p14:tracePt t="31035" x="4889500" y="3870325"/>
          <p14:tracePt t="31052" x="4889500" y="4019550"/>
          <p14:tracePt t="31069" x="4870450" y="4219575"/>
          <p14:tracePt t="31085" x="4854575" y="4359275"/>
          <p14:tracePt t="31102" x="4819650" y="4467225"/>
          <p14:tracePt t="31118" x="4762500" y="4616450"/>
          <p14:tracePt t="31135" x="4699000" y="4679950"/>
          <p14:tracePt t="31151" x="4575175" y="4759325"/>
          <p14:tracePt t="31152" x="4467225" y="4819650"/>
          <p14:tracePt t="31168" x="4175125" y="4918075"/>
          <p14:tracePt t="31185" x="3698875" y="5013325"/>
          <p14:tracePt t="31203" x="2838450" y="5159375"/>
          <p14:tracePt t="31220" x="2206625" y="5264150"/>
          <p14:tracePt t="31236" x="1660525" y="5381625"/>
          <p14:tracePt t="31253" x="1079500" y="5600700"/>
          <p14:tracePt t="31270" x="774700" y="5737225"/>
          <p14:tracePt t="31285" x="606425" y="5822950"/>
          <p14:tracePt t="31303" x="450850" y="5905500"/>
          <p14:tracePt t="31318" x="393700" y="5934075"/>
          <p14:tracePt t="31334" x="365125" y="5946775"/>
          <p14:tracePt t="31351" x="339725" y="5969000"/>
          <p14:tracePt t="31368" x="336550" y="5975350"/>
          <p14:tracePt t="31394" x="342900" y="5975350"/>
          <p14:tracePt t="31402" x="352425" y="5975350"/>
          <p14:tracePt t="31418" x="406400" y="5965825"/>
          <p14:tracePt t="31434" x="546100" y="5937250"/>
          <p14:tracePt t="31451" x="822325" y="5911850"/>
          <p14:tracePt t="31468" x="1028700" y="5892800"/>
          <p14:tracePt t="31484" x="1244600" y="5883275"/>
          <p14:tracePt t="31502" x="1543050" y="5854700"/>
          <p14:tracePt t="31518" x="1704975" y="5854700"/>
          <p14:tracePt t="31535" x="1809750" y="5854700"/>
          <p14:tracePt t="31551" x="1936750" y="5854700"/>
          <p14:tracePt t="31568" x="2009775" y="5854700"/>
          <p14:tracePt t="31584" x="2060575" y="5854700"/>
          <p14:tracePt t="31601" x="2095500" y="5854700"/>
          <p14:tracePt t="31618" x="2108200" y="5854700"/>
          <p14:tracePt t="31635" x="2117725" y="5854700"/>
          <p14:tracePt t="31672" x="2111375" y="5854700"/>
          <p14:tracePt t="31679" x="2095500" y="5854700"/>
          <p14:tracePt t="31686" x="2076450" y="5854700"/>
          <p14:tracePt t="31701" x="2035175" y="5854700"/>
          <p14:tracePt t="31718" x="1990725" y="5854700"/>
          <p14:tracePt t="31734" x="1936750" y="5854700"/>
          <p14:tracePt t="31751" x="1876425" y="5854700"/>
          <p14:tracePt t="31768" x="1831975" y="5854700"/>
          <p14:tracePt t="31784" x="1803400" y="5854700"/>
          <p14:tracePt t="31801" x="1739900" y="5854700"/>
          <p14:tracePt t="31818" x="1695450" y="5854700"/>
          <p14:tracePt t="31836" x="1631950" y="5854700"/>
          <p14:tracePt t="31852" x="1590675" y="5854700"/>
          <p14:tracePt t="31868" x="1552575" y="5854700"/>
          <p14:tracePt t="31884" x="1524000" y="5854700"/>
          <p14:tracePt t="31885" x="1511300" y="5854700"/>
          <p14:tracePt t="31901" x="1495425" y="5854700"/>
          <p14:tracePt t="31918" x="1482725" y="5854700"/>
          <p14:tracePt t="31935" x="1473200" y="5854700"/>
          <p14:tracePt t="31935" x="1466850" y="5854700"/>
          <p14:tracePt t="32882" x="1479550" y="5857875"/>
          <p14:tracePt t="32889" x="1498600" y="5857875"/>
          <p14:tracePt t="32901" x="1511300" y="5861050"/>
          <p14:tracePt t="32919" x="1539875" y="5861050"/>
          <p14:tracePt t="32951" x="1549400" y="5873750"/>
          <p14:tracePt t="32984" x="1381125" y="5915025"/>
          <p14:tracePt t="33001" x="1165225" y="5934075"/>
          <p14:tracePt t="33019" x="844550" y="5953125"/>
          <p14:tracePt t="33034" x="638175" y="5962650"/>
          <p14:tracePt t="33051" x="469900" y="5962650"/>
          <p14:tracePt t="33068" x="295275" y="5962650"/>
          <p14:tracePt t="33084" x="212725" y="5962650"/>
          <p14:tracePt t="33102" x="133350" y="5962650"/>
          <p14:tracePt t="33118" x="98425" y="5962650"/>
          <p14:tracePt t="33134" x="76200" y="5962650"/>
          <p14:tracePt t="33151" x="60325" y="5962650"/>
          <p14:tracePt t="33152" x="53975" y="5962650"/>
          <p14:tracePt t="33168" x="44450" y="5962650"/>
          <p14:tracePt t="33184" x="41275" y="5962650"/>
          <p14:tracePt t="33217" x="47625" y="5962650"/>
          <p14:tracePt t="33223" x="57150" y="5962650"/>
          <p14:tracePt t="33234" x="82550" y="5962650"/>
          <p14:tracePt t="33252" x="161925" y="5962650"/>
          <p14:tracePt t="33268" x="222250" y="5962650"/>
          <p14:tracePt t="33284" x="314325" y="5962650"/>
          <p14:tracePt t="33302" x="476250" y="5962650"/>
          <p14:tracePt t="33318" x="581025" y="5962650"/>
          <p14:tracePt t="33334" x="708025" y="5956300"/>
          <p14:tracePt t="33352" x="892175" y="5949950"/>
          <p14:tracePt t="33368" x="974725" y="5949950"/>
          <p14:tracePt t="33384" x="1047750" y="5940425"/>
          <p14:tracePt t="33401" x="1146175" y="5927725"/>
          <p14:tracePt t="33418" x="1206500" y="5927725"/>
          <p14:tracePt t="33434" x="1250950" y="5927725"/>
          <p14:tracePt t="33452" x="1270000" y="5927725"/>
          <p14:tracePt t="33468" x="1279525" y="5927725"/>
          <p14:tracePt t="33501" x="1273175" y="5927725"/>
          <p14:tracePt t="33508" x="1270000" y="5927725"/>
          <p14:tracePt t="33518" x="1257300" y="5927725"/>
          <p14:tracePt t="33534" x="1228725" y="5927725"/>
          <p14:tracePt t="33551" x="1143000" y="5927725"/>
          <p14:tracePt t="33568" x="1060450" y="5911850"/>
          <p14:tracePt t="33584" x="974725" y="5902325"/>
          <p14:tracePt t="33601" x="844550" y="5895975"/>
          <p14:tracePt t="33618" x="793750" y="5889625"/>
          <p14:tracePt t="33634" x="733425" y="5883275"/>
          <p14:tracePt t="33651" x="669925" y="5883275"/>
          <p14:tracePt t="33669" x="625475" y="5883275"/>
          <p14:tracePt t="33684" x="603250" y="5883275"/>
          <p14:tracePt t="33701" x="574675" y="5883275"/>
          <p14:tracePt t="33718" x="565150" y="5883275"/>
          <p14:tracePt t="33734" x="555625" y="5883275"/>
          <p14:tracePt t="33751" x="536575" y="5883275"/>
          <p14:tracePt t="33768" x="530225" y="5883275"/>
          <p14:tracePt t="33864" x="533400" y="5883275"/>
          <p14:tracePt t="33872" x="539750" y="5883275"/>
          <p14:tracePt t="33885" x="552450" y="5883275"/>
          <p14:tracePt t="33901" x="561975" y="5883275"/>
          <p14:tracePt t="33918" x="577850" y="5883275"/>
          <p14:tracePt t="33934" x="619125" y="5883275"/>
          <p14:tracePt t="33951" x="663575" y="5873750"/>
          <p14:tracePt t="33968" x="714375" y="5873750"/>
          <p14:tracePt t="33984" x="841375" y="5861050"/>
          <p14:tracePt t="34001" x="914400" y="5861050"/>
          <p14:tracePt t="34017" x="974725" y="5861050"/>
          <p14:tracePt t="34035" x="1044575" y="5861050"/>
          <p14:tracePt t="34051" x="1079500" y="5861050"/>
          <p14:tracePt t="34068" x="1101725" y="5861050"/>
          <p14:tracePt t="34085" x="1117600" y="5861050"/>
          <p14:tracePt t="34101" x="1127125" y="5861050"/>
          <p14:tracePt t="34981" x="1111250" y="5832475"/>
          <p14:tracePt t="34988" x="1095375" y="5803900"/>
          <p14:tracePt t="35001" x="1089025" y="5765800"/>
          <p14:tracePt t="35018" x="1095375" y="5524500"/>
          <p14:tracePt t="35034" x="1149350" y="5349875"/>
          <p14:tracePt t="35068" x="1454150" y="4775200"/>
          <p14:tracePt t="35102" x="1736725" y="4349750"/>
          <p14:tracePt t="35119" x="1812925" y="4267200"/>
          <p14:tracePt t="35135" x="1873250" y="4203700"/>
          <p14:tracePt t="35151" x="1924050" y="4127500"/>
          <p14:tracePt t="35167" x="1949450" y="4095750"/>
          <p14:tracePt t="35184" x="1962150" y="4057650"/>
          <p14:tracePt t="35201" x="1974850" y="4016375"/>
          <p14:tracePt t="35217" x="1974850" y="3994150"/>
          <p14:tracePt t="35234" x="1974850" y="3956050"/>
          <p14:tracePt t="35251" x="1974850" y="3902075"/>
          <p14:tracePt t="35268" x="1974850" y="3857625"/>
          <p14:tracePt t="35284" x="1974850" y="3778250"/>
          <p14:tracePt t="35301" x="1974850" y="3629025"/>
          <p14:tracePt t="35318" x="1974850" y="3546475"/>
          <p14:tracePt t="35334" x="1974850" y="3454400"/>
          <p14:tracePt t="35351" x="1952625" y="3330575"/>
          <p14:tracePt t="35368" x="1939925" y="3257550"/>
          <p14:tracePt t="35384" x="1917700" y="3200400"/>
          <p14:tracePt t="35401" x="1898650" y="3149600"/>
          <p14:tracePt t="35418" x="1889125" y="3127375"/>
          <p14:tracePt t="35435" x="1876425" y="3101975"/>
          <p14:tracePt t="35451" x="1854200" y="3079750"/>
          <p14:tracePt t="35468" x="1844675" y="3070225"/>
          <p14:tracePt t="35484" x="1835150" y="3060700"/>
          <p14:tracePt t="35501" x="1812925" y="3041650"/>
          <p14:tracePt t="35518" x="1803400" y="3035300"/>
          <p14:tracePt t="35534" x="1793875" y="3028950"/>
          <p14:tracePt t="35551" x="1778000" y="3016250"/>
          <p14:tracePt t="35568" x="1762125" y="3000375"/>
          <p14:tracePt t="35584" x="1752600" y="2990850"/>
          <p14:tracePt t="35601" x="1739900" y="2984500"/>
          <p14:tracePt t="35618" x="1730375" y="2984500"/>
          <p14:tracePt t="35735" x="1730375" y="2987675"/>
          <p14:tracePt t="35742" x="1730375" y="2990850"/>
          <p14:tracePt t="35751" x="1730375" y="2997200"/>
          <p14:tracePt t="35768" x="1730375" y="3013075"/>
          <p14:tracePt t="35784" x="1746250" y="3032125"/>
          <p14:tracePt t="35801" x="1765300" y="3063875"/>
          <p14:tracePt t="35818" x="1784350" y="3086100"/>
          <p14:tracePt t="35834" x="1809750" y="3152775"/>
          <p14:tracePt t="35851" x="1828800" y="3206750"/>
          <p14:tracePt t="35868" x="1851025" y="3273425"/>
          <p14:tracePt t="35884" x="1870075" y="3327400"/>
          <p14:tracePt t="35901" x="1882775" y="3359150"/>
          <p14:tracePt t="35918" x="1895475" y="3390900"/>
          <p14:tracePt t="35934" x="1917700" y="3425825"/>
          <p14:tracePt t="35951" x="1930400" y="3457575"/>
          <p14:tracePt t="35968" x="1936750" y="3479800"/>
          <p14:tracePt t="35985" x="1939925" y="3511550"/>
          <p14:tracePt t="36001" x="1939925" y="3521075"/>
          <p14:tracePt t="36018" x="1939925" y="3530600"/>
          <p14:tracePt t="36034" x="1939925" y="3546475"/>
          <p14:tracePt t="36051" x="1939925" y="3556000"/>
          <p14:tracePt t="36099" x="1939925" y="3546475"/>
          <p14:tracePt t="36106" x="1939925" y="3543300"/>
          <p14:tracePt t="36118" x="1939925" y="3536950"/>
          <p14:tracePt t="36135" x="1939925" y="3527425"/>
          <p14:tracePt t="36151" x="1939925" y="3524250"/>
          <p14:tracePt t="36168" x="1939925" y="3517900"/>
          <p14:tracePt t="36184" x="1933575" y="3508375"/>
          <p14:tracePt t="36201" x="1933575" y="3492500"/>
          <p14:tracePt t="36218" x="1930400" y="3482975"/>
          <p14:tracePt t="36220" x="1930400" y="3479800"/>
          <p14:tracePt t="36334" x="1930400" y="3473450"/>
          <p14:tracePt t="36547" x="1930400" y="3482975"/>
          <p14:tracePt t="36553" x="1936750" y="3508375"/>
          <p14:tracePt t="36569" x="1943100" y="3536950"/>
          <p14:tracePt t="36585" x="1943100" y="3575050"/>
          <p14:tracePt t="36601" x="1943100" y="3597275"/>
          <p14:tracePt t="36634" x="1943100" y="3679825"/>
          <p14:tracePt t="36667" x="1943100" y="3765550"/>
          <p14:tracePt t="36684" x="1943100" y="3794125"/>
          <p14:tracePt t="36701" x="1943100" y="3816350"/>
          <p14:tracePt t="36718" x="1943100" y="3829050"/>
          <p14:tracePt t="36734" x="1943100" y="3844925"/>
          <p14:tracePt t="36751" x="1943100" y="3854450"/>
          <p14:tracePt t="36767" x="1943100" y="3870325"/>
          <p14:tracePt t="36860" x="1936750" y="3870325"/>
          <p14:tracePt t="36866" x="1933575" y="3870325"/>
          <p14:tracePt t="36874" x="1927225" y="3867150"/>
          <p14:tracePt t="36884" x="1927225" y="3863975"/>
          <p14:tracePt t="37138" x="1920875" y="3870325"/>
          <p14:tracePt t="37144" x="1908175" y="3889375"/>
          <p14:tracePt t="37152" x="1905000" y="3902075"/>
          <p14:tracePt t="37168" x="1889125" y="3956050"/>
          <p14:tracePt t="37185" x="1860550" y="4022725"/>
          <p14:tracePt t="37201" x="1816100" y="4108450"/>
          <p14:tracePt t="37234" x="1771650" y="4191000"/>
          <p14:tracePt t="37267" x="1720850" y="4295775"/>
          <p14:tracePt t="37284" x="1695450" y="4327525"/>
          <p14:tracePt t="37301" x="1663700" y="4356100"/>
          <p14:tracePt t="37317" x="1635125" y="4368800"/>
          <p14:tracePt t="37334" x="1612900" y="4375150"/>
          <p14:tracePt t="37350" x="1577975" y="4375150"/>
          <p14:tracePt t="37367" x="1562100" y="4375150"/>
          <p14:tracePt t="37384" x="1543050" y="4375150"/>
          <p14:tracePt t="37401" x="1527175" y="4368800"/>
          <p14:tracePt t="37417" x="1517650" y="4352925"/>
          <p14:tracePt t="37434" x="1508125" y="4346575"/>
          <p14:tracePt t="37451" x="1485900" y="4343400"/>
          <p14:tracePt t="37467" x="1476375" y="4343400"/>
          <p14:tracePt t="37484" x="1466850" y="4343400"/>
          <p14:tracePt t="37501" x="1457325" y="4343400"/>
          <p14:tracePt t="38959" x="1495425" y="4330700"/>
          <p14:tracePt t="38966" x="1574800" y="4311650"/>
          <p14:tracePt t="38972" x="1679575" y="4292600"/>
          <p14:tracePt t="38984" x="1825625" y="4270375"/>
          <p14:tracePt t="39002" x="2387600" y="4225925"/>
          <p14:tracePt t="39021" x="2882900" y="4213225"/>
          <p14:tracePt t="39042" x="3657600" y="4222750"/>
          <p14:tracePt t="39069" x="4384675" y="4321175"/>
          <p14:tracePt t="39102" x="4829175" y="4448175"/>
          <p14:tracePt t="39119" x="4930775" y="4508500"/>
          <p14:tracePt t="39134" x="4981575" y="4559300"/>
          <p14:tracePt t="39151" x="5048250" y="4622800"/>
          <p14:tracePt t="39167" x="5070475" y="4648200"/>
          <p14:tracePt t="39183" x="5080000" y="4657725"/>
          <p14:tracePt t="39201" x="5092700" y="4676775"/>
          <p14:tracePt t="39218" x="5092700" y="4689475"/>
          <p14:tracePt t="39244" x="5089525" y="4689475"/>
          <p14:tracePt t="39251" x="5086350" y="4689475"/>
          <p14:tracePt t="39268" x="5064125" y="4689475"/>
          <p14:tracePt t="39284" x="5041900" y="4686300"/>
          <p14:tracePt t="39301" x="4975225" y="4645025"/>
          <p14:tracePt t="39317" x="4933950" y="4613275"/>
          <p14:tracePt t="39334" x="4908550" y="4565650"/>
          <p14:tracePt t="39352" x="4860925" y="4498975"/>
          <p14:tracePt t="39368" x="4835525" y="4473575"/>
          <p14:tracePt t="39384" x="4803775" y="4448175"/>
          <p14:tracePt t="39400" x="4714875" y="4413250"/>
          <p14:tracePt t="39417" x="4597400" y="4378325"/>
          <p14:tracePt t="39433" x="4467225" y="4352925"/>
          <p14:tracePt t="39451" x="4276725" y="4318000"/>
          <p14:tracePt t="39467" x="4146550" y="4292600"/>
          <p14:tracePt t="39484" x="4060825" y="4276725"/>
          <p14:tracePt t="39502" x="3956050" y="4276725"/>
          <p14:tracePt t="39517" x="3895725" y="4276725"/>
          <p14:tracePt t="39534" x="3835400" y="4276725"/>
          <p14:tracePt t="39551" x="3749675" y="4276725"/>
          <p14:tracePt t="39568" x="3689350" y="4276725"/>
          <p14:tracePt t="39586" x="3625850" y="4279900"/>
          <p14:tracePt t="39601" x="3575050" y="4286250"/>
          <p14:tracePt t="39618" x="3536950" y="4292600"/>
          <p14:tracePt t="39633" x="3492500" y="4305300"/>
          <p14:tracePt t="39651" x="3429000" y="4324350"/>
          <p14:tracePt t="39667" x="3384550" y="4337050"/>
          <p14:tracePt t="39849" x="3406775" y="4333875"/>
          <p14:tracePt t="39855" x="3467100" y="4324350"/>
          <p14:tracePt t="39867" x="3514725" y="4318000"/>
          <p14:tracePt t="39884" x="3689350" y="4308475"/>
          <p14:tracePt t="39900" x="3825875" y="4308475"/>
          <p14:tracePt t="39917" x="3940175" y="4308475"/>
          <p14:tracePt t="39934" x="4102100" y="4308475"/>
          <p14:tracePt t="39950" x="4197350" y="4308475"/>
          <p14:tracePt t="39967" x="4292600" y="4311650"/>
          <p14:tracePt t="39983" x="4467225" y="4321175"/>
          <p14:tracePt t="40000" x="4581525" y="4321175"/>
          <p14:tracePt t="40017" x="4718050" y="4321175"/>
          <p14:tracePt t="40019" x="4787900" y="4321175"/>
          <p14:tracePt t="40034" x="4914900" y="4321175"/>
          <p14:tracePt t="40050" x="5016500" y="4321175"/>
          <p14:tracePt t="40067" x="5121275" y="4321175"/>
          <p14:tracePt t="40083" x="5286375" y="4314825"/>
          <p14:tracePt t="40100" x="5356225" y="4314825"/>
          <p14:tracePt t="40117" x="5391150" y="4314825"/>
          <p14:tracePt t="40133" x="5419725" y="4314825"/>
          <p14:tracePt t="40150" x="5429250" y="4314825"/>
          <p14:tracePt t="40183" x="5422900" y="4314825"/>
          <p14:tracePt t="40190" x="5413375" y="4314825"/>
          <p14:tracePt t="40201" x="5387975" y="4314825"/>
          <p14:tracePt t="40218" x="5308600" y="4314825"/>
          <p14:tracePt t="40233" x="5241925" y="4314825"/>
          <p14:tracePt t="40250" x="5146675" y="4314825"/>
          <p14:tracePt t="40267" x="5022850" y="4314825"/>
          <p14:tracePt t="40284" x="4860925" y="4314825"/>
          <p14:tracePt t="40301" x="4756150" y="4314825"/>
          <p14:tracePt t="40318" x="4572000" y="4314825"/>
          <p14:tracePt t="40333" x="4476750" y="4314825"/>
          <p14:tracePt t="40350" x="4397375" y="4314825"/>
          <p14:tracePt t="40368" x="4267200" y="4308475"/>
          <p14:tracePt t="40384" x="4184650" y="4308475"/>
          <p14:tracePt t="40400" x="4111625" y="4308475"/>
          <p14:tracePt t="40417" x="4019550" y="4308475"/>
          <p14:tracePt t="40433" x="3965575" y="4308475"/>
          <p14:tracePt t="40450" x="3898900" y="4308475"/>
          <p14:tracePt t="40467" x="3800475" y="4311650"/>
          <p14:tracePt t="40483" x="3749675" y="4311650"/>
          <p14:tracePt t="40500" x="3714750" y="4311650"/>
          <p14:tracePt t="40517" x="3673475" y="4311650"/>
          <p14:tracePt t="40533" x="3651250" y="4311650"/>
          <p14:tracePt t="40550" x="3635375" y="4311650"/>
          <p14:tracePt t="40567" x="3622675" y="4311650"/>
          <p14:tracePt t="40583" x="3613150" y="4311650"/>
          <p14:tracePt t="40600" x="3606800" y="4311650"/>
          <p14:tracePt t="40631" x="3609975" y="4311650"/>
          <p14:tracePt t="40638" x="3619500" y="4311650"/>
          <p14:tracePt t="40650" x="3638550" y="4311650"/>
          <p14:tracePt t="40667" x="3797300" y="4298950"/>
          <p14:tracePt t="40683" x="3940175" y="4279900"/>
          <p14:tracePt t="40701" x="4089400" y="4264025"/>
          <p14:tracePt t="40717" x="4308475" y="4244975"/>
          <p14:tracePt t="40735" x="4425950" y="4244975"/>
          <p14:tracePt t="40752" x="4527550" y="4244975"/>
          <p14:tracePt t="40753" x="4587875" y="4244975"/>
          <p14:tracePt t="40768" x="4692650" y="4260850"/>
          <p14:tracePt t="40785" x="4765675" y="4267200"/>
          <p14:tracePt t="40800" x="4826000" y="4267200"/>
          <p14:tracePt t="40801" x="4851400" y="4267200"/>
          <p14:tracePt t="40817" x="4911725" y="4273550"/>
          <p14:tracePt t="40834" x="4965700" y="4273550"/>
          <p14:tracePt t="40851" x="5013325" y="4273550"/>
          <p14:tracePt t="40867" x="5022850" y="4273550"/>
          <p14:tracePt t="40883" x="5032375" y="4273550"/>
          <p14:tracePt t="40915" x="5029200" y="4279900"/>
          <p14:tracePt t="40922" x="5026025" y="4279900"/>
          <p14:tracePt t="40933" x="5019675" y="4279900"/>
          <p14:tracePt t="40951" x="5000625" y="4279900"/>
          <p14:tracePt t="40967" x="4984750" y="4279900"/>
          <p14:tracePt t="40983" x="4962525" y="4279900"/>
          <p14:tracePt t="41001" x="4927600" y="4279900"/>
          <p14:tracePt t="41017" x="4914900" y="4279900"/>
          <p14:tracePt t="41033" x="4905375" y="4279900"/>
          <p14:tracePt t="41051" x="4883150" y="4279900"/>
          <p14:tracePt t="41067" x="4873625" y="4279900"/>
          <p14:tracePt t="41093" x="4873625" y="4283075"/>
          <p14:tracePt t="41101" x="4873625" y="4289425"/>
          <p14:tracePt t="41117" x="4873625" y="4298950"/>
          <p14:tracePt t="41414" x="4886325" y="4222750"/>
          <p14:tracePt t="41421" x="4895850" y="4117975"/>
          <p14:tracePt t="41436" x="4914900" y="3879850"/>
          <p14:tracePt t="41451" x="4924425" y="3613150"/>
          <p14:tracePt t="41468" x="4924425" y="3375025"/>
          <p14:tracePt t="41483" x="4924425" y="3159125"/>
          <p14:tracePt t="41501" x="4943475" y="2863850"/>
          <p14:tracePt t="41519" x="4968875" y="2676525"/>
          <p14:tracePt t="41534" x="4997450" y="2422525"/>
          <p14:tracePt t="41550" x="5016500" y="2282825"/>
          <p14:tracePt t="41567" x="5032375" y="2187575"/>
          <p14:tracePt t="41584" x="5051425" y="2085975"/>
          <p14:tracePt t="41600" x="5051425" y="2003425"/>
          <p14:tracePt t="41617" x="5051425" y="1911350"/>
          <p14:tracePt t="41634" x="5035550" y="1809750"/>
          <p14:tracePt t="41650" x="5019675" y="1746250"/>
          <p14:tracePt t="41667" x="5006975" y="1682750"/>
          <p14:tracePt t="41684" x="4959350" y="1555750"/>
          <p14:tracePt t="41700" x="4930775" y="1489075"/>
          <p14:tracePt t="41717" x="4905375" y="1450975"/>
          <p14:tracePt t="41734" x="4867275" y="1406525"/>
          <p14:tracePt t="41750" x="4829175" y="1387475"/>
          <p14:tracePt t="41767" x="4803775" y="1374775"/>
          <p14:tracePt t="41784" x="4752975" y="1352550"/>
          <p14:tracePt t="41800" x="4730750" y="1339850"/>
          <p14:tracePt t="41817" x="4699000" y="1327150"/>
          <p14:tracePt t="41834" x="4657725" y="1301750"/>
          <p14:tracePt t="41850" x="4635500" y="1292225"/>
          <p14:tracePt t="41867" x="4597400" y="1279525"/>
          <p14:tracePt t="41883" x="4552950" y="1260475"/>
          <p14:tracePt t="41900" x="4514850" y="1241425"/>
          <p14:tracePt t="41917" x="4486275" y="1235075"/>
          <p14:tracePt t="41934" x="4438650" y="1228725"/>
          <p14:tracePt t="41950" x="4406900" y="1228725"/>
          <p14:tracePt t="41967" x="4378325" y="1228725"/>
          <p14:tracePt t="41983" x="4324350" y="1228725"/>
          <p14:tracePt t="42000" x="4279900" y="1228725"/>
          <p14:tracePt t="42017" x="4241800" y="1238250"/>
          <p14:tracePt t="42034" x="4178300" y="1263650"/>
          <p14:tracePt t="42051" x="4133850" y="1276350"/>
          <p14:tracePt t="42068" x="4076700" y="1295400"/>
          <p14:tracePt t="42083" x="4035425" y="1330325"/>
          <p14:tracePt t="42100" x="3997325" y="1355725"/>
          <p14:tracePt t="42117" x="3946525" y="1397000"/>
          <p14:tracePt t="42118" x="3927475" y="1419225"/>
          <p14:tracePt t="42134" x="3883025" y="1470025"/>
          <p14:tracePt t="42150" x="3851275" y="1508125"/>
          <p14:tracePt t="42168" x="3797300" y="1568450"/>
          <p14:tracePt t="42184" x="3762375" y="1616075"/>
          <p14:tracePt t="42200" x="3736975" y="1670050"/>
          <p14:tracePt t="42217" x="3676650" y="1768475"/>
          <p14:tracePt t="42234" x="3641725" y="1857375"/>
          <p14:tracePt t="42250" x="3603625" y="1924050"/>
          <p14:tracePt t="42267" x="3559175" y="2032000"/>
          <p14:tracePt t="42284" x="3517900" y="2143125"/>
          <p14:tracePt t="42301" x="3486150" y="2241550"/>
          <p14:tracePt t="42317" x="3444875" y="2355850"/>
          <p14:tracePt t="42333" x="3429000" y="2441575"/>
          <p14:tracePt t="42350" x="3413125" y="2536825"/>
          <p14:tracePt t="42367" x="3390900" y="2657475"/>
          <p14:tracePt t="42383" x="3368675" y="2746375"/>
          <p14:tracePt t="42400" x="3352800" y="2832100"/>
          <p14:tracePt t="42417" x="3343275" y="2962275"/>
          <p14:tracePt t="42434" x="3343275" y="3041650"/>
          <p14:tracePt t="42450" x="3343275" y="3105150"/>
          <p14:tracePt t="42467" x="3343275" y="3206750"/>
          <p14:tracePt t="42483" x="3343275" y="3276600"/>
          <p14:tracePt t="42500" x="3355975" y="3330575"/>
          <p14:tracePt t="42517" x="3384550" y="3435350"/>
          <p14:tracePt t="42533" x="3397250" y="3470275"/>
          <p14:tracePt t="42550" x="3409950" y="3517900"/>
          <p14:tracePt t="42567" x="3429000" y="3565525"/>
          <p14:tracePt t="42583" x="3444875" y="3590925"/>
          <p14:tracePt t="42600" x="3470275" y="3629025"/>
          <p14:tracePt t="42617" x="3508375" y="3667125"/>
          <p14:tracePt t="42634" x="3533775" y="3705225"/>
          <p14:tracePt t="42650" x="3562350" y="3749675"/>
          <p14:tracePt t="42668" x="3622675" y="3819525"/>
          <p14:tracePt t="42684" x="3692525" y="3867150"/>
          <p14:tracePt t="42701" x="3819525" y="3924300"/>
          <p14:tracePt t="42718" x="3911600" y="3962400"/>
          <p14:tracePt t="42734" x="3997325" y="3987800"/>
          <p14:tracePt t="42750" x="4105275" y="4003675"/>
          <p14:tracePt t="42751" x="4162425" y="4003675"/>
          <p14:tracePt t="42767" x="4254500" y="4003675"/>
          <p14:tracePt t="42783" x="4340225" y="4000500"/>
          <p14:tracePt t="42801" x="4483100" y="3975100"/>
          <p14:tracePt t="42817" x="4581525" y="3933825"/>
          <p14:tracePt t="42834" x="4670425" y="3902075"/>
          <p14:tracePt t="42851" x="4810125" y="3835400"/>
          <p14:tracePt t="42867" x="4914900" y="3775075"/>
          <p14:tracePt t="42884" x="5003800" y="3727450"/>
          <p14:tracePt t="42901" x="5105400" y="3632200"/>
          <p14:tracePt t="42917" x="5153025" y="3571875"/>
          <p14:tracePt t="42933" x="5191125" y="3505200"/>
          <p14:tracePt t="42950" x="5219700" y="3409950"/>
          <p14:tracePt t="42967" x="5238750" y="3371850"/>
          <p14:tracePt t="42983" x="5251450" y="3317875"/>
          <p14:tracePt t="43001" x="5270500" y="3248025"/>
          <p14:tracePt t="43017" x="5286375" y="3171825"/>
          <p14:tracePt t="43034" x="5308600" y="3076575"/>
          <p14:tracePt t="43050" x="5327650" y="2921000"/>
          <p14:tracePt t="43067" x="5334000" y="2825750"/>
          <p14:tracePt t="43084" x="5343525" y="2689225"/>
          <p14:tracePt t="43100" x="5343525" y="2514600"/>
          <p14:tracePt t="43117" x="5343525" y="2422525"/>
          <p14:tracePt t="43134" x="5337175" y="2305050"/>
          <p14:tracePt t="43151" x="5314950" y="2162175"/>
          <p14:tracePt t="43167" x="5273675" y="2082800"/>
          <p14:tracePt t="43184" x="5245100" y="2025650"/>
          <p14:tracePt t="43200" x="5197475" y="1939925"/>
          <p14:tracePt t="43217" x="5162550" y="1841500"/>
          <p14:tracePt t="43234" x="5146675" y="1755775"/>
          <p14:tracePt t="43250" x="5133975" y="1654175"/>
          <p14:tracePt t="43267" x="5133975" y="1593850"/>
          <p14:tracePt t="43284" x="5127625" y="1520825"/>
          <p14:tracePt t="43301" x="5105400" y="1422400"/>
          <p14:tracePt t="43317" x="5076825" y="1365250"/>
          <p14:tracePt t="43334" x="5051425" y="1327150"/>
          <p14:tracePt t="43350" x="5006975" y="1289050"/>
          <p14:tracePt t="43367" x="4984750" y="1263650"/>
          <p14:tracePt t="43383" x="4953000" y="1250950"/>
          <p14:tracePt t="43401" x="4886325" y="1219200"/>
          <p14:tracePt t="43417" x="4819650" y="1181100"/>
          <p14:tracePt t="43434" x="4718050" y="1152525"/>
          <p14:tracePt t="43450" x="4654550" y="1146175"/>
          <p14:tracePt t="43467" x="4594225" y="1146175"/>
          <p14:tracePt t="43483" x="4533900" y="1146175"/>
          <p14:tracePt t="43484" x="4508500" y="1146175"/>
          <p14:tracePt t="43500" x="4473575" y="1146175"/>
          <p14:tracePt t="43516" x="4457700" y="1146175"/>
          <p14:tracePt t="43534" x="4441825" y="1146175"/>
          <p14:tracePt t="43550" x="4438650" y="1146175"/>
          <p14:tracePt t="43826" x="4425950" y="1152525"/>
          <p14:tracePt t="43834" x="4406900" y="1165225"/>
          <p14:tracePt t="43854" x="4352925" y="1219200"/>
          <p14:tracePt t="43870" x="4327525" y="1257300"/>
          <p14:tracePt t="43887" x="4283075" y="1314450"/>
          <p14:tracePt t="43905" x="4225925" y="1393825"/>
          <p14:tracePt t="43917" x="4203700" y="1422400"/>
          <p14:tracePt t="43950" x="4133850" y="1527175"/>
          <p14:tracePt t="43983" x="4060825" y="1625600"/>
          <p14:tracePt t="44000" x="4035425" y="1651000"/>
          <p14:tracePt t="44017" x="4022725" y="1682750"/>
          <p14:tracePt t="44018" x="4019550" y="1692275"/>
          <p14:tracePt t="44034" x="4000500" y="1724025"/>
          <p14:tracePt t="44050" x="3981450" y="1755775"/>
          <p14:tracePt t="44066" x="3968750" y="1778000"/>
          <p14:tracePt t="44084" x="3949700" y="1819275"/>
          <p14:tracePt t="44100" x="3940175" y="1844675"/>
          <p14:tracePt t="44117" x="3914775" y="1885950"/>
          <p14:tracePt t="44134" x="3902075" y="1930400"/>
          <p14:tracePt t="44154" x="3873500" y="2022475"/>
          <p14:tracePt t="44167" x="3841750" y="2089150"/>
          <p14:tracePt t="44184" x="3819525" y="2155825"/>
          <p14:tracePt t="44200" x="3790950" y="2232025"/>
          <p14:tracePt t="44217" x="3749675" y="2403475"/>
          <p14:tracePt t="44233" x="3733800" y="2486025"/>
          <p14:tracePt t="44251" x="3727450" y="2549525"/>
          <p14:tracePt t="44267" x="3727450" y="2644775"/>
          <p14:tracePt t="44283" x="3730625" y="2714625"/>
          <p14:tracePt t="44300" x="3746500" y="2790825"/>
          <p14:tracePt t="44317" x="3790950" y="2876550"/>
          <p14:tracePt t="44333" x="3816350" y="2924175"/>
          <p14:tracePt t="44350" x="3860800" y="2981325"/>
          <p14:tracePt t="44367" x="3940175" y="3101975"/>
          <p14:tracePt t="44383" x="3981450" y="3190875"/>
          <p14:tracePt t="44400" x="4019550" y="3270250"/>
          <p14:tracePt t="44417" x="4064000" y="3375025"/>
          <p14:tracePt t="44433" x="4095750" y="3444875"/>
          <p14:tracePt t="44450" x="4108450" y="3479800"/>
          <p14:tracePt t="44467" x="4130675" y="3524250"/>
          <p14:tracePt t="44483" x="4162425" y="3549650"/>
          <p14:tracePt t="44500" x="4219575" y="3568700"/>
          <p14:tracePt t="44516" x="4302125" y="3568700"/>
          <p14:tracePt t="44533" x="4368800" y="3549650"/>
          <p14:tracePt t="44550" x="4457700" y="3517900"/>
          <p14:tracePt t="44567" x="4587875" y="3444875"/>
          <p14:tracePt t="44584" x="4670425" y="3387725"/>
          <p14:tracePt t="44602" x="4778375" y="3254375"/>
          <p14:tracePt t="44618" x="4838700" y="3149600"/>
          <p14:tracePt t="44633" x="4870450" y="3041650"/>
          <p14:tracePt t="44650" x="4895850" y="2933700"/>
          <p14:tracePt t="44651" x="4905375" y="2873375"/>
          <p14:tracePt t="44667" x="4930775" y="2765425"/>
          <p14:tracePt t="44683" x="4930775" y="2692400"/>
          <p14:tracePt t="44701" x="4930775" y="2597150"/>
          <p14:tracePt t="44717" x="4930775" y="2505075"/>
          <p14:tracePt t="44733" x="4930775" y="2422525"/>
          <p14:tracePt t="44751" x="4930775" y="2327275"/>
          <p14:tracePt t="44767" x="4930775" y="2266950"/>
          <p14:tracePt t="44783" x="4930775" y="2187575"/>
          <p14:tracePt t="44801" x="4902200" y="2054225"/>
          <p14:tracePt t="44817" x="4892675" y="1981200"/>
          <p14:tracePt t="44834" x="4879975" y="1917700"/>
          <p14:tracePt t="44851" x="4860925" y="1854200"/>
          <p14:tracePt t="44867" x="4835525" y="1822450"/>
          <p14:tracePt t="44883" x="4806950" y="1774825"/>
          <p14:tracePt t="44901" x="4762500" y="1714500"/>
          <p14:tracePt t="44917" x="4730750" y="1682750"/>
          <p14:tracePt t="44934" x="4689475" y="1651000"/>
          <p14:tracePt t="44950" x="4632325" y="1619250"/>
          <p14:tracePt t="44967" x="4594225" y="1584325"/>
          <p14:tracePt t="44983" x="4537075" y="1558925"/>
          <p14:tracePt t="45000" x="4435475" y="1536700"/>
          <p14:tracePt t="45017" x="4387850" y="1514475"/>
          <p14:tracePt t="45033" x="4343400" y="1508125"/>
          <p14:tracePt t="45050" x="4289425" y="1508125"/>
          <p14:tracePt t="45067" x="4254500" y="1508125"/>
          <p14:tracePt t="45083" x="4232275" y="1508125"/>
          <p14:tracePt t="45100" x="4184650" y="1508125"/>
          <p14:tracePt t="45116" x="4162425" y="1508125"/>
          <p14:tracePt t="45133" x="4133850" y="1508125"/>
          <p14:tracePt t="45154" x="4111625" y="1511300"/>
          <p14:tracePt t="45167" x="4102100" y="1527175"/>
          <p14:tracePt t="45183" x="4086225" y="1536700"/>
          <p14:tracePt t="45200" x="4070350" y="1552575"/>
          <p14:tracePt t="45217" x="4060825" y="1562100"/>
          <p14:tracePt t="45233" x="4051300" y="1562100"/>
          <p14:tracePt t="45250" x="4048125" y="1562100"/>
          <p14:tracePt t="46516" x="4083050" y="1558925"/>
          <p14:tracePt t="46523" x="4140200" y="1549400"/>
          <p14:tracePt t="46537" x="4305300" y="1511300"/>
          <p14:tracePt t="46553" x="4492625" y="1466850"/>
          <p14:tracePt t="46570" x="4816475" y="1409700"/>
          <p14:tracePt t="46590" x="5480050" y="1384300"/>
          <p14:tracePt t="46618" x="6311900" y="1524000"/>
          <p14:tracePt t="46652" x="7029450" y="1752600"/>
          <p14:tracePt t="46668" x="7197725" y="1825625"/>
          <p14:tracePt t="46684" x="7312025" y="1895475"/>
          <p14:tracePt t="46701" x="7404100" y="1971675"/>
          <p14:tracePt t="46716" x="7435850" y="2012950"/>
          <p14:tracePt t="46734" x="7454900" y="2051050"/>
          <p14:tracePt t="46750" x="7467600" y="2085975"/>
          <p14:tracePt t="46766" x="7467600" y="2114550"/>
          <p14:tracePt t="46783" x="7464425" y="2136775"/>
          <p14:tracePt t="46800" x="7439025" y="2178050"/>
          <p14:tracePt t="46816" x="7419975" y="2203450"/>
          <p14:tracePt t="46833" x="7397750" y="2235200"/>
          <p14:tracePt t="46851" x="7337425" y="2273300"/>
          <p14:tracePt t="46866" x="7289800" y="2308225"/>
          <p14:tracePt t="46883" x="7245350" y="2333625"/>
          <p14:tracePt t="46900" x="7178675" y="2359025"/>
          <p14:tracePt t="46916" x="7143750" y="2371725"/>
          <p14:tracePt t="46933" x="7105650" y="2371725"/>
          <p14:tracePt t="46950" x="7042150" y="2371725"/>
          <p14:tracePt t="46966" x="7019925" y="2362200"/>
          <p14:tracePt t="46983" x="6988175" y="2346325"/>
          <p14:tracePt t="47000" x="6953250" y="2301875"/>
          <p14:tracePt t="47016" x="6940550" y="2257425"/>
          <p14:tracePt t="47033" x="6940550" y="2212975"/>
          <p14:tracePt t="47050" x="6950075" y="2124075"/>
          <p14:tracePt t="47067" x="6962775" y="2079625"/>
          <p14:tracePt t="47083" x="6975475" y="2047875"/>
          <p14:tracePt t="47100" x="6991350" y="2012950"/>
          <p14:tracePt t="47116" x="7019925" y="1997075"/>
          <p14:tracePt t="47133" x="7045325" y="1984375"/>
          <p14:tracePt t="47150" x="7086600" y="1952625"/>
          <p14:tracePt t="47166" x="7131050" y="1939925"/>
          <p14:tracePt t="47183" x="7169150" y="1927225"/>
          <p14:tracePt t="47200" x="7267575" y="1908175"/>
          <p14:tracePt t="47216" x="7356475" y="1882775"/>
          <p14:tracePt t="47233" x="7439025" y="1882775"/>
          <p14:tracePt t="47250" x="7610475" y="1882775"/>
          <p14:tracePt t="47266" x="7715250" y="1882775"/>
          <p14:tracePt t="47283" x="7820025" y="1882775"/>
          <p14:tracePt t="47300" x="7937500" y="1882775"/>
          <p14:tracePt t="47316" x="8029575" y="1882775"/>
          <p14:tracePt t="47334" x="8172450" y="1905000"/>
          <p14:tracePt t="47350" x="8235950" y="1917700"/>
          <p14:tracePt t="47367" x="8312150" y="1933575"/>
          <p14:tracePt t="47385" x="8401050" y="1952625"/>
          <p14:tracePt t="47400" x="8458200" y="1981200"/>
          <p14:tracePt t="47417" x="8496300" y="2000250"/>
          <p14:tracePt t="47434" x="8534400" y="2022475"/>
          <p14:tracePt t="47451" x="8556625" y="2047875"/>
          <p14:tracePt t="47467" x="8575675" y="2070100"/>
          <p14:tracePt t="47485" x="8610600" y="2098675"/>
          <p14:tracePt t="47500" x="8632825" y="2124075"/>
          <p14:tracePt t="47516" x="8680450" y="2143125"/>
          <p14:tracePt t="47533" x="8747125" y="2190750"/>
          <p14:tracePt t="47549" x="8785225" y="2209800"/>
          <p14:tracePt t="47566" x="8823325" y="2241550"/>
          <p14:tracePt t="47583" x="8867775" y="2279650"/>
          <p14:tracePt t="47600" x="8896350" y="2327275"/>
          <p14:tracePt t="47616" x="8915400" y="2371725"/>
          <p14:tracePt t="47633" x="8947150" y="2428875"/>
          <p14:tracePt t="47649" x="8966200" y="2460625"/>
          <p14:tracePt t="47666" x="8991600" y="2505075"/>
          <p14:tracePt t="47683" x="9026525" y="2590800"/>
          <p14:tracePt t="47700" x="9042400" y="2654300"/>
          <p14:tracePt t="47716" x="9061450" y="2717800"/>
          <p14:tracePt t="47733" x="9070975" y="2797175"/>
          <p14:tracePt t="47750" x="9070975" y="2841625"/>
          <p14:tracePt t="47766" x="9070975" y="2898775"/>
          <p14:tracePt t="47783" x="9070975" y="3003550"/>
          <p14:tracePt t="47799" x="9051925" y="3070225"/>
          <p14:tracePt t="47817" x="9036050" y="3133725"/>
          <p14:tracePt t="47833" x="8997950" y="3248025"/>
          <p14:tracePt t="47850" x="8956675" y="3349625"/>
          <p14:tracePt t="47866" x="8924925" y="3435350"/>
          <p14:tracePt t="47883" x="8880475" y="3530600"/>
          <p14:tracePt t="47899" x="8858250" y="3597275"/>
          <p14:tracePt t="47917" x="8836025" y="3686175"/>
          <p14:tracePt t="47933" x="8816975" y="3743325"/>
          <p14:tracePt t="47950" x="8801100" y="3787775"/>
          <p14:tracePt t="47967" x="8782050" y="3854450"/>
          <p14:tracePt t="47983" x="8772525" y="3876675"/>
          <p14:tracePt t="47999" x="8753475" y="3902075"/>
          <p14:tracePt t="48017" x="8734425" y="3943350"/>
          <p14:tracePt t="48033" x="8724900" y="3971925"/>
          <p14:tracePt t="48050" x="8693150" y="3997325"/>
          <p14:tracePt t="48067" x="8655050" y="4041775"/>
          <p14:tracePt t="48083" x="8623300" y="4073525"/>
          <p14:tracePt t="48100" x="8597900" y="4105275"/>
          <p14:tracePt t="48117" x="8531225" y="4152900"/>
          <p14:tracePt t="48133" x="8483600" y="4187825"/>
          <p14:tracePt t="48150" x="8435975" y="4213225"/>
          <p14:tracePt t="48166" x="8391525" y="4257675"/>
          <p14:tracePt t="48183" x="8362950" y="4276725"/>
          <p14:tracePt t="48200" x="8337550" y="4286250"/>
          <p14:tracePt t="48216" x="8308975" y="4311650"/>
          <p14:tracePt t="48233" x="8299450" y="4321175"/>
          <p14:tracePt t="48250" x="8289925" y="4330700"/>
          <p14:tracePt t="48266" x="8277225" y="4340225"/>
          <p14:tracePt t="48283" x="8264525" y="4340225"/>
          <p14:tracePt t="48615" x="8251825" y="4359275"/>
          <p14:tracePt t="48622" x="8239125" y="4371975"/>
          <p14:tracePt t="48633" x="8235950" y="4381500"/>
          <p14:tracePt t="48650" x="8216900" y="4425950"/>
          <p14:tracePt t="48666" x="8197850" y="4448175"/>
          <p14:tracePt t="48683" x="8191500" y="4464050"/>
          <p14:tracePt t="48701" x="8191500" y="4479925"/>
          <p14:tracePt t="48733" x="8191500" y="4498975"/>
          <p14:tracePt t="48766" x="8191500" y="4524375"/>
          <p14:tracePt t="48783" x="8191500" y="4530725"/>
          <p14:tracePt t="48879" x="8191500" y="4533900"/>
          <p14:tracePt t="48885" x="8191500" y="4540250"/>
          <p14:tracePt t="48900" x="8191500" y="4543425"/>
          <p14:tracePt t="48916" x="8191500" y="4559300"/>
          <p14:tracePt t="48933" x="8197850" y="4559300"/>
          <p14:tracePt t="48950" x="8223250" y="4559300"/>
          <p14:tracePt t="48966" x="8255000" y="4559300"/>
          <p14:tracePt t="48983" x="8293100" y="4543425"/>
          <p14:tracePt t="48999" x="8356600" y="4505325"/>
          <p14:tracePt t="49016" x="8407400" y="4464050"/>
          <p14:tracePt t="49033" x="8458200" y="4413250"/>
          <p14:tracePt t="49050" x="8528050" y="4330700"/>
          <p14:tracePt t="49066" x="8575675" y="4270375"/>
          <p14:tracePt t="49083" x="8629650" y="4200525"/>
          <p14:tracePt t="49099" x="8709025" y="4089400"/>
          <p14:tracePt t="49116" x="8737600" y="4022725"/>
          <p14:tracePt t="49133" x="8775700" y="3952875"/>
          <p14:tracePt t="49149" x="8823325" y="3825875"/>
          <p14:tracePt t="49167" x="8851900" y="3759200"/>
          <p14:tracePt t="49184" x="8874125" y="3686175"/>
          <p14:tracePt t="49199" x="8886825" y="3641725"/>
          <p14:tracePt t="49216" x="8886825" y="3609975"/>
          <p14:tracePt t="49233" x="8886825" y="3581400"/>
          <p14:tracePt t="49234" x="8886825" y="3562350"/>
          <p14:tracePt t="49249" x="8886825" y="3527425"/>
          <p14:tracePt t="49266" x="8886825" y="3489325"/>
          <p14:tracePt t="49284" x="8886825" y="3429000"/>
          <p14:tracePt t="49300" x="8886825" y="3384550"/>
          <p14:tracePt t="49316" x="8886825" y="3346450"/>
          <p14:tracePt t="49333" x="8893175" y="3324225"/>
          <p14:tracePt t="49333" x="8893175" y="3314700"/>
          <p14:tracePt t="49349" x="8893175" y="3282950"/>
          <p14:tracePt t="49366" x="8893175" y="3263900"/>
          <p14:tracePt t="49383" x="8893175" y="3222625"/>
          <p14:tracePt t="49400" x="8893175" y="3194050"/>
          <p14:tracePt t="49416" x="8893175" y="3162300"/>
          <p14:tracePt t="49433" x="8877300" y="3108325"/>
          <p14:tracePt t="49449" x="8864600" y="3082925"/>
          <p14:tracePt t="49466" x="8851900" y="3044825"/>
          <p14:tracePt t="49483" x="8820150" y="3009900"/>
          <p14:tracePt t="49499" x="8810625" y="2978150"/>
          <p14:tracePt t="49516" x="8797925" y="2955925"/>
          <p14:tracePt t="49533" x="8772525" y="2892425"/>
          <p14:tracePt t="49550" x="8759825" y="2854325"/>
          <p14:tracePt t="49566" x="8753475" y="2828925"/>
          <p14:tracePt t="49583" x="8737600" y="2794000"/>
          <p14:tracePt t="49599" x="8728075" y="2784475"/>
          <p14:tracePt t="49617" x="8712200" y="2774950"/>
          <p14:tracePt t="49632" x="8696325" y="2755900"/>
          <p14:tracePt t="49650" x="8686800" y="2743200"/>
          <p14:tracePt t="49667" x="8677275" y="2733675"/>
          <p14:tracePt t="49669" x="8664575" y="2730500"/>
          <p14:tracePt t="49683" x="8655050" y="2720975"/>
          <p14:tracePt t="49700" x="8645525" y="2705100"/>
          <p14:tracePt t="49716" x="8636000" y="2695575"/>
          <p14:tracePt t="49733" x="8616950" y="2686050"/>
          <p14:tracePt t="49749" x="8607425" y="2673350"/>
          <p14:tracePt t="49766" x="8582025" y="2657475"/>
          <p14:tracePt t="49783" x="8499475" y="2616200"/>
          <p14:tracePt t="49800" x="8429625" y="2568575"/>
          <p14:tracePt t="49816" x="8359775" y="2524125"/>
          <p14:tracePt t="49833" x="8248650" y="2444750"/>
          <p14:tracePt t="49849" x="8166100" y="2387600"/>
          <p14:tracePt t="49866" x="8086725" y="2339975"/>
          <p14:tracePt t="49883" x="7991475" y="2295525"/>
          <p14:tracePt t="49899" x="7934325" y="2282825"/>
          <p14:tracePt t="49917" x="7845425" y="2254250"/>
          <p14:tracePt t="49932" x="7788275" y="2241550"/>
          <p14:tracePt t="49949" x="7734300" y="2228850"/>
          <p14:tracePt t="49967" x="7673975" y="2222500"/>
          <p14:tracePt t="49983" x="7648575" y="2216150"/>
          <p14:tracePt t="50000" x="7620000" y="2203450"/>
          <p14:tracePt t="50017" x="7585075" y="2203450"/>
          <p14:tracePt t="50033" x="7556500" y="2203450"/>
          <p14:tracePt t="50049" x="7527925" y="2197100"/>
          <p14:tracePt t="50067" x="7464425" y="2197100"/>
          <p14:tracePt t="50082" x="7419975" y="2197100"/>
          <p14:tracePt t="50099" x="7375525" y="2197100"/>
          <p14:tracePt t="50116" x="7343775" y="2197100"/>
          <p14:tracePt t="50133" x="7315200" y="2197100"/>
          <p14:tracePt t="50149" x="7292975" y="2190750"/>
          <p14:tracePt t="50167" x="7251700" y="2190750"/>
          <p14:tracePt t="50182" x="7229475" y="2190750"/>
          <p14:tracePt t="50199" x="7200900" y="2190750"/>
          <p14:tracePt t="50216" x="7159625" y="2190750"/>
          <p14:tracePt t="50233" x="7131050" y="2190750"/>
          <p14:tracePt t="50250" x="7086600" y="2190750"/>
          <p14:tracePt t="50266" x="7054850" y="2190750"/>
          <p14:tracePt t="50283" x="7026275" y="2190750"/>
          <p14:tracePt t="50300" x="7004050" y="2190750"/>
          <p14:tracePt t="50317" x="6962775" y="2190750"/>
          <p14:tracePt t="50333" x="6946900" y="2190750"/>
          <p14:tracePt t="50350" x="6937375" y="2190750"/>
          <p14:tracePt t="50366" x="6918325" y="2190750"/>
          <p14:tracePt t="50382" x="6908800" y="2190750"/>
          <p14:tracePt t="50400" x="6896100" y="2190750"/>
          <p14:tracePt t="50416" x="6883400" y="2190750"/>
          <p14:tracePt t="50433" x="6867525" y="2190750"/>
          <p14:tracePt t="50515" x="6877050" y="2190750"/>
          <p14:tracePt t="50522" x="6880225" y="2190750"/>
          <p14:tracePt t="50533" x="6889750" y="2190750"/>
          <p14:tracePt t="50550" x="6981825" y="2171700"/>
          <p14:tracePt t="50566" x="7121525" y="2152650"/>
          <p14:tracePt t="50583" x="7248525" y="2152650"/>
          <p14:tracePt t="50600" x="7499350" y="2146300"/>
          <p14:tracePt t="50616" x="7651750" y="2159000"/>
          <p14:tracePt t="50633" x="7781925" y="2178050"/>
          <p14:tracePt t="50650" x="7978775" y="2203450"/>
          <p14:tracePt t="50666" x="8086725" y="2228850"/>
          <p14:tracePt t="50682" x="8153400" y="2247900"/>
          <p14:tracePt t="50700" x="8220075" y="2276475"/>
          <p14:tracePt t="50716" x="8242300" y="2298700"/>
          <p14:tracePt t="50732" x="8267700" y="2311400"/>
          <p14:tracePt t="50750" x="8286750" y="2327275"/>
          <p14:tracePt t="50766" x="8293100" y="2336800"/>
          <p14:tracePt t="50783" x="8293100" y="2352675"/>
          <p14:tracePt t="50800" x="8293100" y="2368550"/>
          <p14:tracePt t="50816" x="8289925" y="2371725"/>
          <p14:tracePt t="50833" x="8280400" y="2371725"/>
          <p14:tracePt t="50849" x="8261350" y="2371725"/>
          <p14:tracePt t="50866" x="8251825" y="2371725"/>
          <p14:tracePt t="50883" x="8229600" y="2368550"/>
          <p14:tracePt t="50899" x="8178800" y="2349500"/>
          <p14:tracePt t="50916" x="8150225" y="2333625"/>
          <p14:tracePt t="50932" x="8124825" y="2320925"/>
          <p14:tracePt t="50949" x="8083550" y="2314575"/>
          <p14:tracePt t="50966" x="8067675" y="2314575"/>
          <p14:tracePt t="50983" x="8058150" y="2314575"/>
          <p14:tracePt t="51000" x="8032750" y="2314575"/>
          <p14:tracePt t="51016" x="8023225" y="2314575"/>
          <p14:tracePt t="51032" x="8007350" y="2314575"/>
          <p14:tracePt t="51049" x="7988300" y="2314575"/>
          <p14:tracePt t="51066" x="7978775" y="2314575"/>
          <p14:tracePt t="51083" x="7969250" y="2314575"/>
          <p14:tracePt t="51084" x="7962900" y="2314575"/>
          <p14:tracePt t="51099" x="7953375" y="2314575"/>
          <p14:tracePt t="51116" x="7937500" y="2314575"/>
          <p14:tracePt t="51132" x="7934325" y="2314575"/>
          <p14:tracePt t="51233" x="7927975" y="2314575"/>
          <p14:tracePt t="51547" x="7940675" y="2314575"/>
          <p14:tracePt t="51554" x="7953375" y="2314575"/>
          <p14:tracePt t="51566" x="7962900" y="2314575"/>
          <p14:tracePt t="51583" x="8004175" y="2314575"/>
          <p14:tracePt t="51600" x="8026400" y="2317750"/>
          <p14:tracePt t="51616" x="8048625" y="2327275"/>
          <p14:tracePt t="51633" x="8070850" y="2349500"/>
          <p14:tracePt t="51666" x="8089900" y="2368550"/>
          <p14:tracePt t="51699" x="8121650" y="2400300"/>
          <p14:tracePt t="51716" x="8131175" y="2409825"/>
          <p14:tracePt t="51732" x="8150225" y="2432050"/>
          <p14:tracePt t="51749" x="8169275" y="2460625"/>
          <p14:tracePt t="51766" x="8194675" y="2479675"/>
          <p14:tracePt t="51782" x="8226425" y="2495550"/>
          <p14:tracePt t="51799" x="8245475" y="2514600"/>
          <p14:tracePt t="51817" x="8274050" y="2530475"/>
          <p14:tracePt t="51833" x="8283575" y="2540000"/>
          <p14:tracePt t="51849" x="8293100" y="2549525"/>
          <p14:tracePt t="51867" x="8305800" y="2568575"/>
          <p14:tracePt t="51883" x="8328025" y="2581275"/>
          <p14:tracePt t="51899" x="8337550" y="2590800"/>
          <p14:tracePt t="51916" x="8353425" y="2609850"/>
          <p14:tracePt t="51934" x="8369300" y="2622550"/>
          <p14:tracePt t="51950" x="8378825" y="2632075"/>
          <p14:tracePt t="51966" x="8388350" y="2663825"/>
          <p14:tracePt t="51982" x="8401050" y="2682875"/>
          <p14:tracePt t="51999" x="8407400" y="2701925"/>
          <p14:tracePt t="52016" x="8410575" y="2724150"/>
          <p14:tracePt t="52032" x="8420100" y="2733675"/>
          <p14:tracePt t="52049" x="8426450" y="2743200"/>
          <p14:tracePt t="52065" x="8442325" y="2759075"/>
          <p14:tracePt t="52082" x="8451850" y="2781300"/>
          <p14:tracePt t="52099" x="8461375" y="2803525"/>
          <p14:tracePt t="52116" x="8486775" y="2844800"/>
          <p14:tracePt t="52132" x="8499475" y="2867025"/>
          <p14:tracePt t="52149" x="8512175" y="2898775"/>
          <p14:tracePt t="52166" x="8528050" y="2927350"/>
          <p14:tracePt t="52182" x="8534400" y="2955925"/>
          <p14:tracePt t="52199" x="8543925" y="2978150"/>
          <p14:tracePt t="52216" x="8556625" y="3013075"/>
          <p14:tracePt t="52234" x="8566150" y="3028950"/>
          <p14:tracePt t="52250" x="8578850" y="3041650"/>
          <p14:tracePt t="52266" x="8588375" y="3067050"/>
          <p14:tracePt t="52282" x="8588375" y="3082925"/>
          <p14:tracePt t="52300" x="8594725" y="3111500"/>
          <p14:tracePt t="52300" x="8594725" y="3121025"/>
          <p14:tracePt t="52317" x="8594725" y="3143250"/>
          <p14:tracePt t="52332" x="8594725" y="3175000"/>
          <p14:tracePt t="52349" x="8594725" y="3194050"/>
          <p14:tracePt t="52350" x="8594725" y="3206750"/>
          <p14:tracePt t="52366" x="8601075" y="3235325"/>
          <p14:tracePt t="52382" x="8607425" y="3260725"/>
          <p14:tracePt t="52399" x="8610600" y="3289300"/>
          <p14:tracePt t="52400" x="8610600" y="3298825"/>
          <p14:tracePt t="52416" x="8610600" y="3321050"/>
          <p14:tracePt t="52433" x="8610600" y="3352800"/>
          <p14:tracePt t="52450" x="8610600" y="3413125"/>
          <p14:tracePt t="52466" x="8607425" y="3467100"/>
          <p14:tracePt t="52482" x="8601075" y="3517900"/>
          <p14:tracePt t="52500" x="8594725" y="3590925"/>
          <p14:tracePt t="52515" x="8594725" y="3632200"/>
          <p14:tracePt t="52532" x="8594725" y="3676650"/>
          <p14:tracePt t="52550" x="8588375" y="3740150"/>
          <p14:tracePt t="52567" x="8575675" y="3771900"/>
          <p14:tracePt t="52582" x="8556625" y="3810000"/>
          <p14:tracePt t="52600" x="8547100" y="3851275"/>
          <p14:tracePt t="52616" x="8534400" y="3873500"/>
          <p14:tracePt t="52633" x="8534400" y="3895725"/>
          <p14:tracePt t="52649" x="8521700" y="3924300"/>
          <p14:tracePt t="52666" x="8521700" y="3940175"/>
          <p14:tracePt t="52682" x="8512175" y="3949700"/>
          <p14:tracePt t="52699" x="8499475" y="3968750"/>
          <p14:tracePt t="52715" x="8489950" y="3978275"/>
          <p14:tracePt t="52732" x="8477250" y="3990975"/>
          <p14:tracePt t="52749" x="8458200" y="4003675"/>
          <p14:tracePt t="52766" x="8451850" y="4013200"/>
          <p14:tracePt t="52783" x="8451850" y="4022725"/>
          <p14:tracePt t="52799" x="8451850" y="4029075"/>
          <p14:tracePt t="53026" x="8461375" y="4000500"/>
          <p14:tracePt t="53033" x="8486775" y="3949700"/>
          <p14:tracePt t="53041" x="8505825" y="3902075"/>
          <p14:tracePt t="53049" x="8512175" y="3863975"/>
          <p14:tracePt t="53066" x="8528050" y="3778250"/>
          <p14:tracePt t="53083" x="8534400" y="3660775"/>
          <p14:tracePt t="53099" x="8534400" y="3600450"/>
          <p14:tracePt t="53116" x="8524875" y="3556000"/>
          <p14:tracePt t="53132" x="8502650" y="3489325"/>
          <p14:tracePt t="53133" x="8489950" y="3451225"/>
          <p14:tracePt t="53149" x="8451850" y="3384550"/>
          <p14:tracePt t="53166" x="8423275" y="3336925"/>
          <p14:tracePt t="53183" x="8391525" y="3270250"/>
          <p14:tracePt t="53199" x="8366125" y="3222625"/>
          <p14:tracePt t="53216" x="8343900" y="3178175"/>
          <p14:tracePt t="53232" x="8318500" y="3086100"/>
          <p14:tracePt t="53249" x="8302625" y="3022600"/>
          <p14:tracePt t="53266" x="8274050" y="2943225"/>
          <p14:tracePt t="53283" x="8251825" y="2854325"/>
          <p14:tracePt t="53299" x="8232775" y="2797175"/>
          <p14:tracePt t="53316" x="8210550" y="2752725"/>
          <p14:tracePt t="53333" x="8191500" y="2689225"/>
          <p14:tracePt t="53350" x="8185150" y="2663825"/>
          <p14:tracePt t="53366" x="8185150" y="2647950"/>
          <p14:tracePt t="53382" x="8185150" y="2628900"/>
          <p14:tracePt t="53399" x="8185150" y="2625725"/>
          <p14:tracePt t="53416" x="8185150" y="2619375"/>
          <p14:tracePt t="53446" x="8185150" y="2616200"/>
          <p14:tracePt t="53482" x="8185150" y="2609850"/>
          <p14:tracePt t="53489" x="8185150" y="2603500"/>
          <p14:tracePt t="53546" x="8188325" y="2603500"/>
          <p14:tracePt t="53553" x="8194675" y="2603500"/>
          <p14:tracePt t="53566" x="8197850" y="2606675"/>
          <p14:tracePt t="53582" x="8226425" y="2622550"/>
          <p14:tracePt t="53599" x="8248650" y="2635250"/>
          <p14:tracePt t="53616" x="8280400" y="2667000"/>
          <p14:tracePt t="53632" x="8324850" y="2692400"/>
          <p14:tracePt t="53649" x="8372475" y="2724150"/>
          <p14:tracePt t="53666" x="8416925" y="2736850"/>
          <p14:tracePt t="53667" x="8435975" y="2749550"/>
          <p14:tracePt t="53682" x="8493125" y="2787650"/>
          <p14:tracePt t="53699" x="8537575" y="2806700"/>
          <p14:tracePt t="53716" x="8562975" y="2828925"/>
          <p14:tracePt t="53716" x="8575675" y="2847975"/>
          <p14:tracePt t="53732" x="8601075" y="2873375"/>
          <p14:tracePt t="53749" x="8610600" y="2895600"/>
          <p14:tracePt t="53766" x="8629650" y="2940050"/>
          <p14:tracePt t="53782" x="8636000" y="2949575"/>
          <p14:tracePt t="53799" x="8636000" y="2965450"/>
          <p14:tracePt t="53816" x="8645525" y="2981325"/>
          <p14:tracePt t="53832" x="8645525" y="2990850"/>
          <p14:tracePt t="53849" x="8645525" y="3000375"/>
          <p14:tracePt t="54557" x="8610600" y="3006725"/>
          <p14:tracePt t="54564" x="8562975" y="3006725"/>
          <p14:tracePt t="54571" x="8493125" y="3013075"/>
          <p14:tracePt t="54582" x="8426450" y="3013075"/>
          <p14:tracePt t="54599" x="8270875" y="3038475"/>
          <p14:tracePt t="54615" x="8185150" y="3054350"/>
          <p14:tracePt t="54649" x="8054975" y="3073400"/>
          <p14:tracePt t="54682" x="8013700" y="3105150"/>
          <p14:tracePt t="54699" x="7991475" y="3117850"/>
          <p14:tracePt t="54716" x="7988300" y="3130550"/>
          <p14:tracePt t="54732" x="7988300" y="3140075"/>
          <p14:tracePt t="54749" x="7988300" y="3159125"/>
          <p14:tracePt t="54766" x="7988300" y="3181350"/>
          <p14:tracePt t="54783" x="8001000" y="3209925"/>
          <p14:tracePt t="54799" x="8013700" y="3244850"/>
          <p14:tracePt t="54816" x="8013700" y="3273425"/>
          <p14:tracePt t="54832" x="8013700" y="3295650"/>
          <p14:tracePt t="54849" x="8013700" y="3336925"/>
          <p14:tracePt t="54865" x="8004175" y="3359150"/>
          <p14:tracePt t="54882" x="7991475" y="3403600"/>
          <p14:tracePt t="54899" x="7972425" y="3470275"/>
          <p14:tracePt t="54915" x="7940675" y="3495675"/>
          <p14:tracePt t="54932" x="7915275" y="3524250"/>
          <p14:tracePt t="54933" x="7908925" y="3536950"/>
          <p14:tracePt t="54949" x="7893050" y="3552825"/>
          <p14:tracePt t="54966" x="7870825" y="3565525"/>
          <p14:tracePt t="54983" x="7835900" y="3587750"/>
          <p14:tracePt t="54999" x="7807325" y="3600450"/>
          <p14:tracePt t="55015" x="7781925" y="3609975"/>
          <p14:tracePt t="55033" x="7740650" y="3635375"/>
          <p14:tracePt t="55049" x="7718425" y="3635375"/>
          <p14:tracePt t="55065" x="7689850" y="3635375"/>
          <p14:tracePt t="55083" x="7673975" y="3635375"/>
          <p14:tracePt t="55099" x="7664450" y="3635375"/>
          <p14:tracePt t="55115" x="7648575" y="3635375"/>
          <p14:tracePt t="55133" x="7635875" y="3635375"/>
          <p14:tracePt t="55149" x="7626350" y="3635375"/>
          <p14:tracePt t="55166" x="7613650" y="3641725"/>
          <p14:tracePt t="55183" x="7594600" y="3641725"/>
          <p14:tracePt t="55199" x="7585075" y="3641725"/>
          <p14:tracePt t="55216" x="7575550" y="3641725"/>
          <p14:tracePt t="55233" x="7559675" y="3641725"/>
          <p14:tracePt t="55249" x="7546975" y="3641725"/>
          <p14:tracePt t="55265" x="7537450" y="3641725"/>
          <p14:tracePt t="55282" x="7521575" y="3641725"/>
          <p14:tracePt t="55299" x="7512050" y="3641725"/>
          <p14:tracePt t="55315" x="7496175" y="3641725"/>
          <p14:tracePt t="55332" x="7480300" y="3629025"/>
          <p14:tracePt t="55349" x="7470775" y="3619500"/>
          <p14:tracePt t="55366" x="7461250" y="3609975"/>
          <p14:tracePt t="55382" x="7442200" y="3594100"/>
          <p14:tracePt t="55399" x="7429500" y="3578225"/>
          <p14:tracePt t="55416" x="7429500" y="3568700"/>
          <p14:tracePt t="55432" x="7429500" y="3552825"/>
          <p14:tracePt t="55449" x="7429500" y="3543300"/>
          <p14:tracePt t="55465" x="7429500" y="3527425"/>
          <p14:tracePt t="55482" x="7429500" y="3524250"/>
          <p14:tracePt t="55510" x="7429500" y="3517900"/>
          <p14:tracePt t="55517" x="7429500" y="3514725"/>
          <p14:tracePt t="55532" x="7429500" y="3508375"/>
          <p14:tracePt t="55549" x="7429500" y="3505200"/>
          <p14:tracePt t="55565" x="7429500" y="3495675"/>
          <p14:tracePt t="55583" x="7432675" y="3486150"/>
          <p14:tracePt t="55599" x="7439025" y="3470275"/>
          <p14:tracePt t="55615" x="7448550" y="3460750"/>
          <p14:tracePt t="55632" x="7467600" y="3444875"/>
          <p14:tracePt t="55648" x="7477125" y="3435350"/>
          <p14:tracePt t="55666" x="7512050" y="3413125"/>
          <p14:tracePt t="55682" x="7543800" y="3400425"/>
          <p14:tracePt t="55699" x="7588250" y="3387725"/>
          <p14:tracePt t="55716" x="7651750" y="3375025"/>
          <p14:tracePt t="55732" x="7689850" y="3375025"/>
          <p14:tracePt t="55749" x="7724775" y="3375025"/>
          <p14:tracePt t="55766" x="7766050" y="3375025"/>
          <p14:tracePt t="55782" x="7788275" y="3375025"/>
          <p14:tracePt t="55799" x="7804150" y="3375025"/>
          <p14:tracePt t="55816" x="7823200" y="3375025"/>
          <p14:tracePt t="55832" x="7832725" y="3375025"/>
          <p14:tracePt t="55849" x="7842250" y="3375025"/>
          <p14:tracePt t="55959" x="7842250" y="3365500"/>
          <p14:tracePt t="55965" x="7842250" y="3359150"/>
          <p14:tracePt t="55972" x="7842250" y="3352800"/>
          <p14:tracePt t="55982" x="7842250" y="3349625"/>
          <p14:tracePt t="55999" x="7842250" y="3333750"/>
          <p14:tracePt t="56016" x="7842250" y="3292475"/>
          <p14:tracePt t="56032" x="7842250" y="3251200"/>
          <p14:tracePt t="56049" x="7842250" y="3213100"/>
          <p14:tracePt t="56066" x="7861300" y="3149600"/>
          <p14:tracePt t="56083" x="7896225" y="3108325"/>
          <p14:tracePt t="56101" x="7981950" y="3051175"/>
          <p14:tracePt t="56116" x="8048625" y="3022600"/>
          <p14:tracePt t="56132" x="8096250" y="2997200"/>
          <p14:tracePt t="56149" x="8134350" y="2978150"/>
          <p14:tracePt t="56151" x="8150225" y="2971800"/>
          <p14:tracePt t="56165" x="8169275" y="2959100"/>
          <p14:tracePt t="56183" x="8178800" y="2949575"/>
          <p14:tracePt t="56199" x="8188325" y="2940050"/>
          <p14:tracePt t="56200" x="8194675" y="2930525"/>
          <p14:tracePt t="56215" x="8210550" y="2917825"/>
          <p14:tracePt t="56232" x="8220075" y="2908300"/>
          <p14:tracePt t="56249" x="8229600" y="2892425"/>
          <p14:tracePt t="56250" x="8235950" y="2873375"/>
          <p14:tracePt t="56266" x="8245475" y="2857500"/>
          <p14:tracePt t="56282" x="8245475" y="2841625"/>
          <p14:tracePt t="56299" x="8245475" y="2816225"/>
          <p14:tracePt t="56315" x="8245475" y="2806700"/>
          <p14:tracePt t="56332" x="8239125" y="2797175"/>
          <p14:tracePt t="56349" x="8226425" y="2781300"/>
          <p14:tracePt t="56365" x="8213725" y="2768600"/>
          <p14:tracePt t="56382" x="8197850" y="2755900"/>
          <p14:tracePt t="56399" x="8162925" y="2740025"/>
          <p14:tracePt t="56415" x="8134350" y="2733675"/>
          <p14:tracePt t="56432" x="8112125" y="2727325"/>
          <p14:tracePt t="56449" x="8067675" y="2701925"/>
          <p14:tracePt t="56465" x="8045450" y="2692400"/>
          <p14:tracePt t="56482" x="8001000" y="2679700"/>
          <p14:tracePt t="56499" x="7943850" y="2651125"/>
          <p14:tracePt t="56515" x="7905750" y="2638425"/>
          <p14:tracePt t="56533" x="7861300" y="2625725"/>
          <p14:tracePt t="56549" x="7794625" y="2606675"/>
          <p14:tracePt t="56565" x="7750175" y="2587625"/>
          <p14:tracePt t="56582" x="7712075" y="2581275"/>
          <p14:tracePt t="56599" x="7664450" y="2574925"/>
          <p14:tracePt t="56615" x="7635875" y="2574925"/>
          <p14:tracePt t="56632" x="7604125" y="2574925"/>
          <p14:tracePt t="56649" x="7559675" y="2574925"/>
          <p14:tracePt t="56665" x="7512050" y="2578100"/>
          <p14:tracePt t="56682" x="7477125" y="2578100"/>
          <p14:tracePt t="56699" x="7413625" y="2603500"/>
          <p14:tracePt t="56715" x="7375525" y="2616200"/>
          <p14:tracePt t="56733" x="7350125" y="2628900"/>
          <p14:tracePt t="56734" x="7331075" y="2635250"/>
          <p14:tracePt t="56749" x="7302500" y="2647950"/>
          <p14:tracePt t="56765" x="7277100" y="2663825"/>
          <p14:tracePt t="56782" x="7248525" y="2676525"/>
          <p14:tracePt t="56799" x="7213600" y="2689225"/>
          <p14:tracePt t="56815" x="7181850" y="2701925"/>
          <p14:tracePt t="56832" x="7159625" y="2717800"/>
          <p14:tracePt t="56849" x="7115175" y="2736850"/>
          <p14:tracePt t="56865" x="7077075" y="2749550"/>
          <p14:tracePt t="56883" x="7042150" y="2765425"/>
          <p14:tracePt t="56899" x="7013575" y="2784475"/>
          <p14:tracePt t="56915" x="6988175" y="2797175"/>
          <p14:tracePt t="56933" x="6953250" y="2825750"/>
          <p14:tracePt t="56949" x="6934200" y="2857500"/>
          <p14:tracePt t="56965" x="6918325" y="2879725"/>
          <p14:tracePt t="56982" x="6899275" y="2917825"/>
          <p14:tracePt t="56982" x="6892925" y="2930525"/>
          <p14:tracePt t="56999" x="6873875" y="2968625"/>
          <p14:tracePt t="57015" x="6861175" y="2990850"/>
          <p14:tracePt t="57033" x="6835775" y="3041650"/>
          <p14:tracePt t="57048" x="6826250" y="3067050"/>
          <p14:tracePt t="57065" x="6813550" y="3111500"/>
          <p14:tracePt t="57083" x="6791325" y="3181350"/>
          <p14:tracePt t="57099" x="6772275" y="3238500"/>
          <p14:tracePt t="57116" x="6759575" y="3282950"/>
          <p14:tracePt t="57132" x="6740525" y="3327400"/>
          <p14:tracePt t="57148" x="6740525" y="3355975"/>
          <p14:tracePt t="57165" x="6740525" y="3378200"/>
          <p14:tracePt t="57183" x="6740525" y="3438525"/>
          <p14:tracePt t="57199" x="6740525" y="3476625"/>
          <p14:tracePt t="57216" x="6740525" y="3511550"/>
          <p14:tracePt t="57232" x="6740525" y="3575050"/>
          <p14:tracePt t="57249" x="6740525" y="3619500"/>
          <p14:tracePt t="57265" x="6740525" y="3654425"/>
          <p14:tracePt t="57282" x="6740525" y="3702050"/>
          <p14:tracePt t="57299" x="6740525" y="3746500"/>
          <p14:tracePt t="57315" x="6743700" y="3790950"/>
          <p14:tracePt t="57333" x="6762750" y="3854450"/>
          <p14:tracePt t="57348" x="6769100" y="3892550"/>
          <p14:tracePt t="57365" x="6784975" y="3937000"/>
          <p14:tracePt t="57382" x="6800850" y="3987800"/>
          <p14:tracePt t="57399" x="6813550" y="4019550"/>
          <p14:tracePt t="57417" x="6832600" y="4073525"/>
          <p14:tracePt t="57433" x="6851650" y="4121150"/>
          <p14:tracePt t="57448" x="6870700" y="4159250"/>
          <p14:tracePt t="57465" x="6896100" y="4197350"/>
          <p14:tracePt t="57483" x="6956425" y="4257675"/>
          <p14:tracePt t="57499" x="7004050" y="4292600"/>
          <p14:tracePt t="57516" x="7089775" y="4333875"/>
          <p14:tracePt t="57532" x="7137400" y="4368800"/>
          <p14:tracePt t="57549" x="7181850" y="4387850"/>
          <p14:tracePt t="57566" x="7248525" y="4406900"/>
          <p14:tracePt t="57582" x="7286625" y="4425950"/>
          <p14:tracePt t="57598" x="7331075" y="4438650"/>
          <p14:tracePt t="57616" x="7391400" y="4438650"/>
          <p14:tracePt t="57632" x="7429500" y="4438650"/>
          <p14:tracePt t="57649" x="7458075" y="4438650"/>
          <p14:tracePt t="57665" x="7499350" y="4438650"/>
          <p14:tracePt t="57682" x="7521575" y="4438650"/>
          <p14:tracePt t="57699" x="7537450" y="4432300"/>
          <p14:tracePt t="57716" x="7578725" y="4425950"/>
          <p14:tracePt t="57732" x="7594600" y="4416425"/>
          <p14:tracePt t="57749" x="7623175" y="4403725"/>
          <p14:tracePt t="57765" x="7658100" y="4391025"/>
          <p14:tracePt t="57782" x="7689850" y="4378325"/>
          <p14:tracePt t="57799" x="7734300" y="4365625"/>
          <p14:tracePt t="57815" x="7769225" y="4343400"/>
          <p14:tracePt t="57832" x="7800975" y="4324350"/>
          <p14:tracePt t="57849" x="7823200" y="4305300"/>
          <p14:tracePt t="57865" x="7867650" y="4273550"/>
          <p14:tracePt t="57882" x="7889875" y="4257675"/>
          <p14:tracePt t="57899" x="7924800" y="4225925"/>
          <p14:tracePt t="57915" x="7972425" y="4187825"/>
          <p14:tracePt t="57932" x="8020050" y="4152900"/>
          <p14:tracePt t="57949" x="8051800" y="4133850"/>
          <p14:tracePt t="57965" x="8089900" y="4105275"/>
          <p14:tracePt t="57982" x="8118475" y="4079875"/>
          <p14:tracePt t="57999" x="8137525" y="4054475"/>
          <p14:tracePt t="58015" x="8175625" y="4013200"/>
          <p14:tracePt t="58032" x="8204200" y="3965575"/>
          <p14:tracePt t="58049" x="8223250" y="3898900"/>
          <p14:tracePt t="58066" x="8267700" y="3816350"/>
          <p14:tracePt t="58082" x="8289925" y="3740150"/>
          <p14:tracePt t="58100" x="8321675" y="3603625"/>
          <p14:tracePt t="58115" x="8337550" y="3530600"/>
          <p14:tracePt t="58132" x="8337550" y="3479800"/>
          <p14:tracePt t="58149" x="8343900" y="3419475"/>
          <p14:tracePt t="58150" x="8343900" y="3384550"/>
          <p14:tracePt t="58165" x="8343900" y="3314700"/>
          <p14:tracePt t="58182" x="8343900" y="3222625"/>
          <p14:tracePt t="58199" x="8340725" y="3124200"/>
          <p14:tracePt t="58215" x="8328025" y="3079750"/>
          <p14:tracePt t="58232" x="8308975" y="3032125"/>
          <p14:tracePt t="58249" x="8289925" y="2968625"/>
          <p14:tracePt t="58265" x="8264525" y="2943225"/>
          <p14:tracePt t="58282" x="8229600" y="2905125"/>
          <p14:tracePt t="58300" x="8185150" y="2838450"/>
          <p14:tracePt t="58315" x="8159750" y="2806700"/>
          <p14:tracePt t="58332" x="8134350" y="2768600"/>
          <p14:tracePt t="58349" x="8089900" y="2724150"/>
          <p14:tracePt t="58366" x="8042275" y="2695575"/>
          <p14:tracePt t="58382" x="7988300" y="2670175"/>
          <p14:tracePt t="58399" x="7896225" y="2641600"/>
          <p14:tracePt t="58415" x="7832725" y="2628900"/>
          <p14:tracePt t="58432" x="7772400" y="2628900"/>
          <p14:tracePt t="58449" x="7702550" y="2622550"/>
          <p14:tracePt t="58465" x="7664450" y="2622550"/>
          <p14:tracePt t="58481" x="7635875" y="2622550"/>
          <p14:tracePt t="58498" x="7604125" y="2622550"/>
          <p14:tracePt t="58515" x="7578725" y="2625725"/>
          <p14:tracePt t="58532" x="7569200" y="2635250"/>
          <p14:tracePt t="58548" x="7553325" y="2644775"/>
          <p14:tracePt t="58565" x="7537450" y="2654300"/>
          <p14:tracePt t="58581" x="7527925" y="2654300"/>
          <p14:tracePt t="58598" x="7518400" y="2660650"/>
          <p14:tracePt t="58655" x="7515225" y="2660650"/>
          <p14:tracePt t="58677" x="7508875" y="2660650"/>
          <p14:tracePt t="58683" x="7502525" y="2660650"/>
          <p14:tracePt t="58691" x="7499350" y="2663825"/>
          <p14:tracePt t="58699" x="7489825" y="2663825"/>
          <p14:tracePt t="58716" x="7480300" y="2670175"/>
          <p14:tracePt t="58748" x="7480300" y="2673350"/>
          <p14:tracePt t="58761" x="7480300" y="2679700"/>
          <p14:tracePt t="58768" x="7480300" y="2682875"/>
          <p14:tracePt t="59082" x="7445375" y="2701925"/>
          <p14:tracePt t="59090" x="7397750" y="2727325"/>
          <p14:tracePt t="59099" x="7356475" y="2762250"/>
          <p14:tracePt t="59115" x="7286625" y="2806700"/>
          <p14:tracePt t="59132" x="7223125" y="2863850"/>
          <p14:tracePt t="59149" x="7197725" y="2889250"/>
          <p14:tracePt t="59182" x="7159625" y="2927350"/>
          <p14:tracePt t="59216" x="7134225" y="2936875"/>
          <p14:tracePt t="59232" x="7134225" y="2943225"/>
          <p14:tracePt t="59260" x="7134225" y="2952750"/>
          <p14:tracePt t="59267" x="7134225" y="2955925"/>
          <p14:tracePt t="59303" x="7134225" y="2962275"/>
          <p14:tracePt t="59361" x="7127875" y="2965450"/>
          <p14:tracePt t="59367" x="7124700" y="2965450"/>
          <p14:tracePt t="59383" x="7115175" y="2978150"/>
          <p14:tracePt t="59399" x="7105650" y="2987675"/>
          <p14:tracePt t="59416" x="7089775" y="3006725"/>
          <p14:tracePt t="59432" x="7073900" y="3016250"/>
          <p14:tracePt t="59449" x="7064375" y="3025775"/>
          <p14:tracePt t="59465" x="7054850" y="3035300"/>
          <p14:tracePt t="59466" x="7048500" y="3041650"/>
          <p14:tracePt t="59482" x="7038975" y="3063875"/>
          <p14:tracePt t="59498" x="7019925" y="3079750"/>
          <p14:tracePt t="59516" x="7007225" y="3095625"/>
          <p14:tracePt t="59532" x="7007225" y="3111500"/>
          <p14:tracePt t="59549" x="7007225" y="3114675"/>
          <p14:tracePt t="62114" x="7019925" y="3114675"/>
          <p14:tracePt t="62120" x="7032625" y="3108325"/>
          <p14:tracePt t="62132" x="7051675" y="3101975"/>
          <p14:tracePt t="62149" x="7105650" y="3082925"/>
          <p14:tracePt t="62165" x="7153275" y="3070225"/>
          <p14:tracePt t="62182" x="7191375" y="3051175"/>
          <p14:tracePt t="62199" x="7216775" y="3044825"/>
          <p14:tracePt t="62232" x="7226300" y="3044825"/>
          <p14:tracePt t="62264" x="7216775" y="3044825"/>
          <p14:tracePt t="62281" x="7194550" y="3044825"/>
          <p14:tracePt t="62298" x="7153275" y="3044825"/>
          <p14:tracePt t="62315" x="7143750" y="3044825"/>
          <p14:tracePt t="62332" x="7127875" y="3038475"/>
          <p14:tracePt t="62348" x="7118350" y="3025775"/>
          <p14:tracePt t="62365" x="7118350" y="3009900"/>
          <p14:tracePt t="62382" x="7118350" y="2994025"/>
          <p14:tracePt t="62398" x="7137400" y="2978150"/>
          <p14:tracePt t="62415" x="7146925" y="2974975"/>
          <p14:tracePt t="62431" x="7156450" y="2968625"/>
          <p14:tracePt t="62448" x="7172325" y="2968625"/>
          <p14:tracePt t="62464" x="7185025" y="2968625"/>
          <p14:tracePt t="63032" x="7089775" y="2968625"/>
          <p14:tracePt t="63039" x="6946900" y="2959100"/>
          <p14:tracePt t="63048" x="6778625" y="2946400"/>
          <p14:tracePt t="63065" x="6502400" y="2917825"/>
          <p14:tracePt t="63098" x="5556250" y="2679700"/>
          <p14:tracePt t="63132" x="4965700" y="2489200"/>
          <p14:tracePt t="63150" x="4810125" y="2435225"/>
          <p14:tracePt t="63165" x="4676775" y="2362200"/>
          <p14:tracePt t="63181" x="4559300" y="2247900"/>
          <p14:tracePt t="63198" x="4514850" y="2187575"/>
          <p14:tracePt t="63215" x="4502150" y="2124075"/>
          <p14:tracePt t="63231" x="4511675" y="2025650"/>
          <p14:tracePt t="63248" x="4549775" y="1965325"/>
          <p14:tracePt t="63265" x="4575175" y="1917700"/>
          <p14:tracePt t="63282" x="4594225" y="1870075"/>
          <p14:tracePt t="63299" x="4610100" y="1851025"/>
          <p14:tracePt t="63315" x="4610100" y="1841500"/>
          <p14:tracePt t="63332" x="4610100" y="1825625"/>
          <p14:tracePt t="63348" x="4610100" y="1816100"/>
          <p14:tracePt t="63365" x="4610100" y="1806575"/>
          <p14:tracePt t="63382" x="4610100" y="1797050"/>
          <p14:tracePt t="63398" x="4610100" y="1781175"/>
          <p14:tracePt t="63416" x="4610100" y="1749425"/>
          <p14:tracePt t="63432" x="4610100" y="1698625"/>
          <p14:tracePt t="63448" x="4597400" y="1616075"/>
          <p14:tracePt t="63465" x="4568825" y="1492250"/>
          <p14:tracePt t="63482" x="4537075" y="1425575"/>
          <p14:tracePt t="63498" x="4498975" y="1346200"/>
          <p14:tracePt t="63515" x="4419600" y="1235075"/>
          <p14:tracePt t="63532" x="4365625" y="1162050"/>
          <p14:tracePt t="63548" x="4327525" y="1130300"/>
          <p14:tracePt t="63565" x="4210050" y="1076325"/>
          <p14:tracePt t="63581" x="4121150" y="1038225"/>
          <p14:tracePt t="63598" x="4035425" y="1022350"/>
          <p14:tracePt t="63615" x="3946525" y="1000125"/>
          <p14:tracePt t="63631" x="3883025" y="993775"/>
          <p14:tracePt t="63648" x="3838575" y="993775"/>
          <p14:tracePt t="63664" x="3778250" y="993775"/>
          <p14:tracePt t="63681" x="3740150" y="996950"/>
          <p14:tracePt t="63698" x="3695700" y="1016000"/>
          <p14:tracePt t="63714" x="3625850" y="1076325"/>
          <p14:tracePt t="63731" x="3565525" y="1139825"/>
          <p14:tracePt t="63748" x="3492500" y="1212850"/>
          <p14:tracePt t="63764" x="3375025" y="1339850"/>
          <p14:tracePt t="63781" x="3276600" y="1463675"/>
          <p14:tracePt t="63798" x="3197225" y="1581150"/>
          <p14:tracePt t="63815" x="3076575" y="1727200"/>
          <p14:tracePt t="63832" x="3025775" y="1816100"/>
          <p14:tracePt t="63848" x="2955925" y="1930400"/>
          <p14:tracePt t="63865" x="2879725" y="2082800"/>
          <p14:tracePt t="63881" x="2847975" y="2168525"/>
          <p14:tracePt t="63898" x="2803525" y="2314575"/>
          <p14:tracePt t="63915" x="2749550" y="2514600"/>
          <p14:tracePt t="63932" x="2724150" y="2635250"/>
          <p14:tracePt t="63948" x="2708275" y="2774950"/>
          <p14:tracePt t="63949" x="2698750" y="2844800"/>
          <p14:tracePt t="63965" x="2689225" y="2940050"/>
          <p14:tracePt t="63982" x="2689225" y="3019425"/>
          <p14:tracePt t="63999" x="2689225" y="3159125"/>
          <p14:tracePt t="64015" x="2695575" y="3254375"/>
          <p14:tracePt t="64035" x="2717800" y="3378200"/>
          <p14:tracePt t="64049" x="2740025" y="3432175"/>
          <p14:tracePt t="64065" x="2771775" y="3530600"/>
          <p14:tracePt t="64081" x="2809875" y="3609975"/>
          <p14:tracePt t="64098" x="2854325" y="3705225"/>
          <p14:tracePt t="64115" x="2876550" y="3752850"/>
          <p14:tracePt t="64132" x="2901950" y="3790950"/>
          <p14:tracePt t="64149" x="2940050" y="3854450"/>
          <p14:tracePt t="64164" x="2974975" y="3911600"/>
          <p14:tracePt t="64181" x="3013075" y="3981450"/>
          <p14:tracePt t="64198" x="3108325" y="4083050"/>
          <p14:tracePt t="64215" x="3171825" y="4156075"/>
          <p14:tracePt t="64232" x="3244850" y="4210050"/>
          <p14:tracePt t="64248" x="3314700" y="4283075"/>
          <p14:tracePt t="64265" x="3365500" y="4324350"/>
          <p14:tracePt t="64282" x="3406775" y="4359275"/>
          <p14:tracePt t="64299" x="3470275" y="4397375"/>
          <p14:tracePt t="64314" x="3530600" y="4432300"/>
          <p14:tracePt t="64332" x="3597275" y="4464050"/>
          <p14:tracePt t="64348" x="3698875" y="4498975"/>
          <p14:tracePt t="64364" x="3765550" y="4514850"/>
          <p14:tracePt t="64381" x="3816350" y="4527550"/>
          <p14:tracePt t="64399" x="3949700" y="4549775"/>
          <p14:tracePt t="64414" x="4013200" y="4565650"/>
          <p14:tracePt t="64431" x="4067175" y="4565650"/>
          <p14:tracePt t="64449" x="4114800" y="4565650"/>
          <p14:tracePt t="64464" x="4130675" y="4565650"/>
          <p14:tracePt t="64481" x="4140200" y="4565650"/>
          <p14:tracePt t="64498" x="4149725" y="4565650"/>
          <p14:tracePt t="64533" x="4146550" y="4565650"/>
          <p14:tracePt t="64540" x="4143375" y="4565650"/>
          <p14:tracePt t="64548" x="4137025" y="4565650"/>
          <p14:tracePt t="64564" x="4121150" y="4559300"/>
          <p14:tracePt t="64581" x="4057650" y="4530725"/>
          <p14:tracePt t="64582" x="4006850" y="4514850"/>
          <p14:tracePt t="64598" x="3927475" y="4473575"/>
          <p14:tracePt t="64614" x="3851275" y="4445000"/>
          <p14:tracePt t="64631" x="3765550" y="4419600"/>
          <p14:tracePt t="64648" x="3629025" y="4381500"/>
          <p14:tracePt t="64665" x="3575050" y="4365625"/>
          <p14:tracePt t="64681" x="3492500" y="4346575"/>
          <p14:tracePt t="64697" x="3460750" y="4327525"/>
          <p14:tracePt t="64714" x="3432175" y="4314825"/>
          <p14:tracePt t="64731" x="3409950" y="4311650"/>
          <p14:tracePt t="64747" x="3387725" y="4305300"/>
          <p14:tracePt t="64764" x="3371850" y="4295775"/>
          <p14:tracePt t="64781" x="3362325" y="4286250"/>
          <p14:tracePt t="64781" x="3362325" y="4273550"/>
          <p14:tracePt t="64797" x="3362325" y="4264025"/>
          <p14:tracePt t="64814" x="3362325" y="4254500"/>
          <p14:tracePt t="64831" x="3362325" y="4244975"/>
          <p14:tracePt t="64847" x="3362325" y="4241800"/>
          <p14:tracePt t="64864" x="3362325" y="4225925"/>
          <p14:tracePt t="64881" x="3362325" y="4210050"/>
          <p14:tracePt t="64897" x="3368675" y="4194175"/>
          <p14:tracePt t="64914" x="3409950" y="4152900"/>
          <p14:tracePt t="64931" x="3524250" y="4067175"/>
          <p14:tracePt t="64947" x="3644900" y="4013200"/>
          <p14:tracePt t="64964" x="3733800" y="3975100"/>
          <p14:tracePt t="64981" x="3879850" y="3949700"/>
          <p14:tracePt t="64999" x="3949700" y="3949700"/>
          <p14:tracePt t="65016" x="4000500" y="3952875"/>
          <p14:tracePt t="65017" x="4029075" y="3959225"/>
          <p14:tracePt t="65036" x="4067175" y="3971925"/>
          <p14:tracePt t="65049" x="4098925" y="4003675"/>
          <p14:tracePt t="65065" x="4114800" y="4029075"/>
          <p14:tracePt t="65067" x="4121150" y="4041775"/>
          <p14:tracePt t="65082" x="4140200" y="4070350"/>
          <p14:tracePt t="65098" x="4152900" y="4108450"/>
          <p14:tracePt t="65114" x="4165600" y="4152900"/>
          <p14:tracePt t="65132" x="4184650" y="4225925"/>
          <p14:tracePt t="65148" x="4206875" y="4292600"/>
          <p14:tracePt t="65164" x="4219575" y="4346575"/>
          <p14:tracePt t="65181" x="4238625" y="4410075"/>
          <p14:tracePt t="65198" x="4279900" y="4451350"/>
          <p14:tracePt t="65215" x="4327525" y="4483100"/>
          <p14:tracePt t="65232" x="4454525" y="4524375"/>
          <p14:tracePt t="65248" x="4537075" y="4524375"/>
          <p14:tracePt t="65264" x="4638675" y="4524375"/>
          <p14:tracePt t="65281" x="4806950" y="4502150"/>
          <p14:tracePt t="65298" x="4879975" y="4486275"/>
          <p14:tracePt t="65315" x="4968875" y="4479925"/>
          <p14:tracePt t="65331" x="5003800" y="4473575"/>
          <p14:tracePt t="65348" x="5029200" y="4473575"/>
          <p14:tracePt t="65364" x="5038725" y="4473575"/>
          <p14:tracePt t="65365" x="5041900" y="4473575"/>
          <p14:tracePt t="65381" x="5048250" y="4473575"/>
          <p14:tracePt t="65422" x="5045075" y="4473575"/>
          <p14:tracePt t="65430" x="5041900" y="4464050"/>
          <p14:tracePt t="65437" x="5035550" y="4457700"/>
          <p14:tracePt t="65448" x="5032375" y="4454525"/>
          <p14:tracePt t="65465" x="5010150" y="4438650"/>
          <p14:tracePt t="65481" x="4994275" y="4416425"/>
          <p14:tracePt t="65499" x="4968875" y="4384675"/>
          <p14:tracePt t="65516" x="4924425" y="4340225"/>
          <p14:tracePt t="65532" x="4883150" y="4308475"/>
          <p14:tracePt t="65548" x="4845050" y="4267200"/>
          <p14:tracePt t="65564" x="4746625" y="4200525"/>
          <p14:tracePt t="65581" x="4699000" y="4171950"/>
          <p14:tracePt t="65598" x="4648200" y="4130675"/>
          <p14:tracePt t="65614" x="4600575" y="4105275"/>
          <p14:tracePt t="65631" x="4591050" y="4095750"/>
          <p14:tracePt t="65648" x="4584700" y="4086225"/>
          <p14:tracePt t="65664" x="4587875" y="4086225"/>
          <p14:tracePt t="65681" x="4597400" y="4086225"/>
          <p14:tracePt t="65698" x="4625975" y="4086225"/>
          <p14:tracePt t="65714" x="4651375" y="4086225"/>
          <p14:tracePt t="65731" x="4660900" y="4086225"/>
          <p14:tracePt t="65749" x="4676775" y="4086225"/>
          <p14:tracePt t="65764" x="4692650" y="4079875"/>
          <p14:tracePt t="65781" x="4708525" y="4051300"/>
          <p14:tracePt t="65798" x="4746625" y="3971925"/>
          <p14:tracePt t="65814" x="4832350" y="3679825"/>
          <p14:tracePt t="65831" x="4873625" y="3413125"/>
          <p14:tracePt t="65849" x="4937125" y="2946400"/>
          <p14:tracePt t="65865" x="4984750" y="2597150"/>
          <p14:tracePt t="65882" x="5003800" y="2378075"/>
          <p14:tracePt t="65899" x="5013325" y="2035175"/>
          <p14:tracePt t="65914" x="5032375" y="1895475"/>
          <p14:tracePt t="65931" x="5032375" y="1733550"/>
          <p14:tracePt t="65948" x="5016500" y="1593850"/>
          <p14:tracePt t="65949" x="5006975" y="1546225"/>
          <p14:tracePt t="65965" x="4991100" y="1450975"/>
          <p14:tracePt t="65981" x="4968875" y="1365250"/>
          <p14:tracePt t="65998" x="4914900" y="1257300"/>
          <p14:tracePt t="66015" x="4902200" y="1200150"/>
          <p14:tracePt t="66032" x="4889500" y="1171575"/>
          <p14:tracePt t="66048" x="4864100" y="1133475"/>
          <p14:tracePt t="66065" x="4854575" y="1123950"/>
          <p14:tracePt t="66082" x="4845050" y="1114425"/>
          <p14:tracePt t="66098" x="4813300" y="1092200"/>
          <p14:tracePt t="66114" x="4791075" y="1076325"/>
          <p14:tracePt t="66131" x="4775200" y="1066800"/>
          <p14:tracePt t="66148" x="4724400" y="1041400"/>
          <p14:tracePt t="66164" x="4670425" y="1028700"/>
          <p14:tracePt t="66181" x="4587875" y="1028700"/>
          <p14:tracePt t="66198" x="4460875" y="1028700"/>
          <p14:tracePt t="66215" x="4378325" y="1028700"/>
          <p14:tracePt t="66231" x="4295775" y="1028700"/>
          <p14:tracePt t="66248" x="4210050" y="1031875"/>
          <p14:tracePt t="66264" x="4165600" y="1044575"/>
          <p14:tracePt t="66281" x="4127500" y="1057275"/>
          <p14:tracePt t="66298" x="4092575" y="1073150"/>
          <p14:tracePt t="66314" x="4064000" y="1085850"/>
          <p14:tracePt t="66332" x="4038600" y="1098550"/>
          <p14:tracePt t="66348" x="3997325" y="1123950"/>
          <p14:tracePt t="66364" x="3971925" y="1133475"/>
          <p14:tracePt t="66381" x="3943350" y="1152525"/>
          <p14:tracePt t="66398" x="3905250" y="1196975"/>
          <p14:tracePt t="66414" x="3867150" y="1228725"/>
          <p14:tracePt t="66431" x="3832225" y="1266825"/>
          <p14:tracePt t="66448" x="3771900" y="1330325"/>
          <p14:tracePt t="66464" x="3717925" y="1390650"/>
          <p14:tracePt t="66482" x="3638550" y="1501775"/>
          <p14:tracePt t="66498" x="3609975" y="1568450"/>
          <p14:tracePt t="66515" x="3571875" y="1638300"/>
          <p14:tracePt t="66532" x="3540125" y="1711325"/>
          <p14:tracePt t="66548" x="3508375" y="1787525"/>
          <p14:tracePt t="66564" x="3492500" y="1885950"/>
          <p14:tracePt t="66582" x="3470275" y="2006600"/>
          <p14:tracePt t="66598" x="3448050" y="2073275"/>
          <p14:tracePt t="66615" x="3435350" y="2127250"/>
          <p14:tracePt t="66631" x="3413125" y="2225675"/>
          <p14:tracePt t="66648" x="3397250" y="2301875"/>
          <p14:tracePt t="66664" x="3375025" y="2365375"/>
          <p14:tracePt t="66681" x="3368675" y="2409825"/>
          <p14:tracePt t="66698" x="3362325" y="2498725"/>
          <p14:tracePt t="66714" x="3362325" y="2565400"/>
          <p14:tracePt t="66732" x="3362325" y="2673350"/>
          <p14:tracePt t="66747" x="3362325" y="2733675"/>
          <p14:tracePt t="66764" x="3362325" y="2778125"/>
          <p14:tracePt t="66782" x="3362325" y="2838450"/>
          <p14:tracePt t="66798" x="3362325" y="2882900"/>
          <p14:tracePt t="66815" x="3362325" y="2921000"/>
          <p14:tracePt t="66831" x="3362325" y="2990850"/>
          <p14:tracePt t="66848" x="3362325" y="3041650"/>
          <p14:tracePt t="66864" x="3365500" y="3086100"/>
          <p14:tracePt t="66881" x="3390900" y="3143250"/>
          <p14:tracePt t="66898" x="3403600" y="3168650"/>
          <p14:tracePt t="66914" x="3416300" y="3206750"/>
          <p14:tracePt t="66931" x="3435350" y="3270250"/>
          <p14:tracePt t="66948" x="3454400" y="3308350"/>
          <p14:tracePt t="66964" x="3476625" y="3371850"/>
          <p14:tracePt t="66981" x="3517900" y="3454400"/>
          <p14:tracePt t="66998" x="3546475" y="3511550"/>
          <p14:tracePt t="67014" x="3575050" y="3578225"/>
          <p14:tracePt t="67031" x="3625850" y="3667125"/>
          <p14:tracePt t="67048" x="3657600" y="3714750"/>
          <p14:tracePt t="67066" x="3705225" y="3781425"/>
          <p14:tracePt t="67082" x="3756025" y="3816350"/>
          <p14:tracePt t="67098" x="3803650" y="3851275"/>
          <p14:tracePt t="67115" x="3841750" y="3876675"/>
          <p14:tracePt t="67131" x="3908425" y="3921125"/>
          <p14:tracePt t="67148" x="3952875" y="3943350"/>
          <p14:tracePt t="67164" x="4006850" y="3956050"/>
          <p14:tracePt t="67181" x="4111625" y="3984625"/>
          <p14:tracePt t="67198" x="4171950" y="3990975"/>
          <p14:tracePt t="67214" x="4241800" y="3990975"/>
          <p14:tracePt t="67231" x="4362450" y="3978275"/>
          <p14:tracePt t="67248" x="4460875" y="3956050"/>
          <p14:tracePt t="67265" x="4572000" y="3933825"/>
          <p14:tracePt t="67281" x="4635500" y="3917950"/>
          <p14:tracePt t="67298" x="4699000" y="3905250"/>
          <p14:tracePt t="67314" x="4787900" y="3854450"/>
          <p14:tracePt t="67331" x="4838700" y="3790950"/>
          <p14:tracePt t="67348" x="4918075" y="3695700"/>
          <p14:tracePt t="67365" x="5032375" y="3508375"/>
          <p14:tracePt t="67381" x="5118100" y="3321050"/>
          <p14:tracePt t="67398" x="5181600" y="3184525"/>
          <p14:tracePt t="67415" x="5267325" y="3000375"/>
          <p14:tracePt t="67431" x="5302250" y="2870200"/>
          <p14:tracePt t="67448" x="5356225" y="2759075"/>
          <p14:tracePt t="67464" x="5416550" y="2578100"/>
          <p14:tracePt t="67481" x="5435600" y="2403475"/>
          <p14:tracePt t="67498" x="5445125" y="2232025"/>
          <p14:tracePt t="67514" x="5445125" y="1958975"/>
          <p14:tracePt t="67531" x="5445125" y="1800225"/>
          <p14:tracePt t="67548" x="5429250" y="1647825"/>
          <p14:tracePt t="67564" x="5394325" y="1447800"/>
          <p14:tracePt t="67581" x="5362575" y="1368425"/>
          <p14:tracePt t="67597" x="5327650" y="1311275"/>
          <p14:tracePt t="67615" x="5289550" y="1266825"/>
          <p14:tracePt t="67631" x="5257800" y="1228725"/>
          <p14:tracePt t="67647" x="5226050" y="1203325"/>
          <p14:tracePt t="67664" x="5159375" y="1155700"/>
          <p14:tracePt t="67681" x="5099050" y="1104900"/>
          <p14:tracePt t="67697" x="5041900" y="1060450"/>
          <p14:tracePt t="67714" x="4968875" y="987425"/>
          <p14:tracePt t="67732" x="4899025" y="949325"/>
          <p14:tracePt t="67748" x="4813300" y="917575"/>
          <p14:tracePt t="67764" x="4651375" y="860425"/>
          <p14:tracePt t="67781" x="4565650" y="835025"/>
          <p14:tracePt t="67798" x="4457700" y="809625"/>
          <p14:tracePt t="67815" x="4305300" y="803275"/>
          <p14:tracePt t="67831" x="4222750" y="803275"/>
          <p14:tracePt t="67848" x="4114800" y="803275"/>
          <p14:tracePt t="67864" x="4038600" y="822325"/>
          <p14:tracePt t="67881" x="3965575" y="838200"/>
          <p14:tracePt t="67898" x="3863975" y="866775"/>
          <p14:tracePt t="67914" x="3794125" y="904875"/>
          <p14:tracePt t="67931" x="3746500" y="930275"/>
          <p14:tracePt t="67948" x="3679825" y="984250"/>
          <p14:tracePt t="67964" x="3635375" y="1035050"/>
          <p14:tracePt t="67981" x="3597275" y="1076325"/>
          <p14:tracePt t="67999" x="3527425" y="1165225"/>
          <p14:tracePt t="68014" x="3476625" y="1266825"/>
          <p14:tracePt t="68031" x="3419475" y="1368425"/>
          <p14:tracePt t="68048" x="3355975" y="1485900"/>
          <p14:tracePt t="68064" x="3324225" y="1574800"/>
          <p14:tracePt t="68081" x="3279775" y="1685925"/>
          <p14:tracePt t="68098" x="3257550" y="1828800"/>
          <p14:tracePt t="68115" x="3241675" y="1914525"/>
          <p14:tracePt t="68131" x="3225800" y="2000250"/>
          <p14:tracePt t="68147" x="3209925" y="2165350"/>
          <p14:tracePt t="68164" x="3209925" y="2257425"/>
          <p14:tracePt t="68181" x="3209925" y="2352675"/>
          <p14:tracePt t="68197" x="3225800" y="2527300"/>
          <p14:tracePt t="68214" x="3241675" y="2657475"/>
          <p14:tracePt t="68231" x="3257550" y="2762250"/>
          <p14:tracePt t="68248" x="3292475" y="2940050"/>
          <p14:tracePt t="68264" x="3327400" y="3073400"/>
          <p14:tracePt t="68281" x="3359150" y="3171825"/>
          <p14:tracePt t="68298" x="3419475" y="3343275"/>
          <p14:tracePt t="68315" x="3454400" y="3451225"/>
          <p14:tracePt t="68331" x="3495675" y="3540125"/>
          <p14:tracePt t="68348" x="3543300" y="3679825"/>
          <p14:tracePt t="68365" x="3590925" y="3759200"/>
          <p14:tracePt t="68381" x="3619500" y="3825875"/>
          <p14:tracePt t="68398" x="3679825" y="3914775"/>
          <p14:tracePt t="68414" x="3727450" y="3956050"/>
          <p14:tracePt t="68432" x="3819525" y="4022725"/>
          <p14:tracePt t="68448" x="3889375" y="4060825"/>
          <p14:tracePt t="68464" x="3952875" y="4076700"/>
          <p14:tracePt t="68481" x="4016375" y="4089400"/>
          <p14:tracePt t="68498" x="4121150" y="4086225"/>
          <p14:tracePt t="68514" x="4232275" y="4051300"/>
          <p14:tracePt t="68531" x="4330700" y="3990975"/>
          <p14:tracePt t="68547" x="4400550" y="3937000"/>
          <p14:tracePt t="68564" x="4470400" y="3889375"/>
          <p14:tracePt t="68581" x="4546600" y="3835400"/>
          <p14:tracePt t="68597" x="4587875" y="3800475"/>
          <p14:tracePt t="68614" x="4635500" y="3775075"/>
          <p14:tracePt t="68632" x="4689475" y="3698875"/>
          <p14:tracePt t="68647" x="4730750" y="3619500"/>
          <p14:tracePt t="68664" x="4772025" y="3530600"/>
          <p14:tracePt t="68682" x="4832350" y="3349625"/>
          <p14:tracePt t="68698" x="4867275" y="3171825"/>
          <p14:tracePt t="68714" x="4886325" y="3022600"/>
          <p14:tracePt t="68731" x="4905375" y="2768600"/>
          <p14:tracePt t="68748" x="4905375" y="2632075"/>
          <p14:tracePt t="68764" x="4889500" y="2492375"/>
          <p14:tracePt t="68781" x="4854575" y="2257425"/>
          <p14:tracePt t="68798" x="4819650" y="2139950"/>
          <p14:tracePt t="68814" x="4797425" y="2073275"/>
          <p14:tracePt t="68831" x="4778375" y="2009775"/>
          <p14:tracePt t="68848" x="4765675" y="1984375"/>
          <p14:tracePt t="68864" x="4749800" y="1968500"/>
          <p14:tracePt t="68881" x="4733925" y="1952625"/>
          <p14:tracePt t="68898" x="4724400" y="1943100"/>
          <p14:tracePt t="68914" x="4721225" y="1939925"/>
          <p14:tracePt t="68931" x="4721225" y="1933575"/>
          <p14:tracePt t="69592" x="4714875" y="1943100"/>
          <p14:tracePt t="69599" x="4714875" y="1946275"/>
          <p14:tracePt t="69607" x="4714875" y="1952625"/>
          <p14:tracePt t="69617" x="4714875" y="1955800"/>
          <p14:tracePt t="69635" x="4714875" y="1971675"/>
          <p14:tracePt t="69654" x="4718050" y="1993900"/>
          <p14:tracePt t="69680" x="4838700" y="2155825"/>
          <p14:tracePt t="69714" x="5305425" y="2482850"/>
          <p14:tracePt t="69732" x="5626100" y="2679700"/>
          <p14:tracePt t="69750" x="6067425" y="2901950"/>
          <p14:tracePt t="69767" x="6340475" y="3009900"/>
          <p14:tracePt t="69782" x="6588125" y="3101975"/>
          <p14:tracePt t="69798" x="6883400" y="3225800"/>
          <p14:tracePt t="69815" x="7029450" y="3308350"/>
          <p14:tracePt t="69831" x="7150100" y="3359150"/>
          <p14:tracePt t="69848" x="7283450" y="3435350"/>
          <p14:tracePt t="69864" x="7321550" y="3460750"/>
          <p14:tracePt t="69881" x="7331075" y="3470275"/>
          <p14:tracePt t="69898" x="7334250" y="3479800"/>
          <p14:tracePt t="69919" x="7327900" y="3479800"/>
          <p14:tracePt t="69931" x="7324725" y="3479800"/>
          <p14:tracePt t="69948" x="7286625" y="3479800"/>
          <p14:tracePt t="69964" x="7264400" y="3479800"/>
          <p14:tracePt t="69981" x="7239000" y="3470275"/>
          <p14:tracePt t="69997" x="7197725" y="3444875"/>
          <p14:tracePt t="70014" x="7172325" y="3435350"/>
          <p14:tracePt t="70031" x="7143750" y="3416300"/>
          <p14:tracePt t="70048" x="7105650" y="3371850"/>
          <p14:tracePt t="70064" x="7080250" y="3355975"/>
          <p14:tracePt t="70081" x="7070725" y="3343275"/>
          <p14:tracePt t="70097" x="7058025" y="3333750"/>
          <p14:tracePt t="70361" x="7092950" y="3321050"/>
          <p14:tracePt t="70368" x="7131050" y="3314700"/>
          <p14:tracePt t="70382" x="7239000" y="3298825"/>
          <p14:tracePt t="70397" x="7334250" y="3282950"/>
          <p14:tracePt t="70414" x="7442200" y="3257550"/>
          <p14:tracePt t="70432" x="7604125" y="3257550"/>
          <p14:tracePt t="70447" x="7677150" y="3257550"/>
          <p14:tracePt t="70481" x="7778750" y="3292475"/>
          <p14:tracePt t="70514" x="7813675" y="3311525"/>
          <p14:tracePt t="70531" x="7823200" y="3352800"/>
          <p14:tracePt t="70547" x="7823200" y="3390900"/>
          <p14:tracePt t="70564" x="7823200" y="3429000"/>
          <p14:tracePt t="70582" x="7816850" y="3482975"/>
          <p14:tracePt t="70598" x="7797800" y="3508375"/>
          <p14:tracePt t="70615" x="7778750" y="3540125"/>
          <p14:tracePt t="70632" x="7734300" y="3568700"/>
          <p14:tracePt t="70647" x="7712075" y="3587750"/>
          <p14:tracePt t="70664" x="7680325" y="3600450"/>
          <p14:tracePt t="70680" x="7648575" y="3600450"/>
          <p14:tracePt t="70697" x="7620000" y="3600450"/>
          <p14:tracePt t="70714" x="7594600" y="3597275"/>
          <p14:tracePt t="70731" x="7569200" y="3568700"/>
          <p14:tracePt t="70747" x="7556500" y="3546475"/>
          <p14:tracePt t="70764" x="7550150" y="3514725"/>
          <p14:tracePt t="70780" x="7550150" y="3482975"/>
          <p14:tracePt t="70797" x="7550150" y="3473450"/>
          <p14:tracePt t="70814" x="7550150" y="3457575"/>
          <p14:tracePt t="70831" x="7562850" y="3448050"/>
          <p14:tracePt t="70847" x="7578725" y="3441700"/>
          <p14:tracePt t="70864" x="7594600" y="3441700"/>
          <p14:tracePt t="70881" x="7626350" y="3444875"/>
          <p14:tracePt t="70897" x="7642225" y="3457575"/>
          <p14:tracePt t="70914" x="7651750" y="3473450"/>
          <p14:tracePt t="70931" x="7667625" y="3486150"/>
          <p14:tracePt t="70947" x="7667625" y="3492500"/>
          <p14:tracePt t="70964" x="7667625" y="3502025"/>
          <p14:tracePt t="70980" x="7667625" y="3505200"/>
          <p14:tracePt t="71015" x="7664450" y="3505200"/>
          <p14:tracePt t="71022" x="7661275" y="3505200"/>
          <p14:tracePt t="71037" x="7654925" y="3505200"/>
          <p14:tracePt t="71058" x="7651750" y="3505200"/>
          <p14:tracePt t="71108" x="7645400" y="3505200"/>
          <p14:tracePt t="71515" x="7645400" y="3590925"/>
          <p14:tracePt t="71521" x="7645400" y="3695700"/>
          <p14:tracePt t="71531" x="7651750" y="3787775"/>
          <p14:tracePt t="71548" x="7680325" y="4003675"/>
          <p14:tracePt t="71565" x="7766050" y="4308475"/>
          <p14:tracePt t="71581" x="7842250" y="4486275"/>
          <p14:tracePt t="71614" x="7972425" y="4791075"/>
          <p14:tracePt t="71647" x="8032750" y="4918075"/>
          <p14:tracePt t="71648" x="8039100" y="4937125"/>
          <p14:tracePt t="71665" x="8048625" y="4959350"/>
          <p14:tracePt t="71680" x="8067675" y="4978400"/>
          <p14:tracePt t="71697" x="8077200" y="4994275"/>
          <p14:tracePt t="71698" x="8083550" y="4994275"/>
          <p14:tracePt t="71714" x="8093075" y="4994275"/>
          <p14:tracePt t="71731" x="8102600" y="4994275"/>
          <p14:tracePt t="71748" x="8102600" y="4975225"/>
          <p14:tracePt t="71764" x="8102600" y="4956175"/>
          <p14:tracePt t="71781" x="8102600" y="4924425"/>
          <p14:tracePt t="71798" x="8093075" y="4892675"/>
          <p14:tracePt t="71814" x="8083550" y="4876800"/>
          <p14:tracePt t="71831" x="8051800" y="4864100"/>
          <p14:tracePt t="71848" x="8013700" y="4864100"/>
          <p14:tracePt t="71863" x="7969250" y="4864100"/>
          <p14:tracePt t="71881" x="7915275" y="4867275"/>
          <p14:tracePt t="71898" x="7835900" y="4895850"/>
          <p14:tracePt t="71914" x="7759700" y="4908550"/>
          <p14:tracePt t="71931" x="7686675" y="4924425"/>
          <p14:tracePt t="71947" x="7550150" y="4965700"/>
          <p14:tracePt t="71963" x="7461250" y="4997450"/>
          <p14:tracePt t="71981" x="7372350" y="5029200"/>
          <p14:tracePt t="71997" x="7232650" y="5095875"/>
          <p14:tracePt t="72014" x="7165975" y="5133975"/>
          <p14:tracePt t="72031" x="7118350" y="5159375"/>
          <p14:tracePt t="72047" x="7051675" y="5207000"/>
          <p14:tracePt t="72064" x="7007225" y="5219700"/>
          <p14:tracePt t="72081" x="6975475" y="5229225"/>
          <p14:tracePt t="72097" x="6940550" y="5254625"/>
          <p14:tracePt t="72114" x="6918325" y="5254625"/>
          <p14:tracePt t="72131" x="6908800" y="5254625"/>
          <p14:tracePt t="72147" x="6892925" y="5254625"/>
          <p14:tracePt t="72164" x="6889750" y="5254625"/>
          <p14:tracePt t="72197" x="6896100" y="5254625"/>
          <p14:tracePt t="72203" x="6905625" y="5254625"/>
          <p14:tracePt t="72213" x="6918325" y="5254625"/>
          <p14:tracePt t="72231" x="6969125" y="5254625"/>
          <p14:tracePt t="72247" x="7204075" y="5238750"/>
          <p14:tracePt t="72264" x="7362825" y="5238750"/>
          <p14:tracePt t="72281" x="7658100" y="5238750"/>
          <p14:tracePt t="72297" x="7807325" y="5238750"/>
          <p14:tracePt t="72314" x="7943850" y="5238750"/>
          <p14:tracePt t="72331" x="8140700" y="5238750"/>
          <p14:tracePt t="72347" x="8185150" y="5238750"/>
          <p14:tracePt t="72364" x="8207375" y="5238750"/>
          <p14:tracePt t="72381" x="8216900" y="5238750"/>
          <p14:tracePt t="72398" x="8213725" y="5238750"/>
          <p14:tracePt t="72414" x="8201025" y="5238750"/>
          <p14:tracePt t="72431" x="8115300" y="5238750"/>
          <p14:tracePt t="72447" x="8054975" y="5238750"/>
          <p14:tracePt t="72463" x="8004175" y="5238750"/>
          <p14:tracePt t="72481" x="7867650" y="5238750"/>
          <p14:tracePt t="72497" x="7762875" y="5232400"/>
          <p14:tracePt t="72513" x="7664450" y="5216525"/>
          <p14:tracePt t="72531" x="7423150" y="5187950"/>
          <p14:tracePt t="72547" x="7305675" y="5172075"/>
          <p14:tracePt t="72564" x="7194550" y="5146675"/>
          <p14:tracePt t="72581" x="7054850" y="5137150"/>
          <p14:tracePt t="72597" x="6981825" y="5137150"/>
          <p14:tracePt t="72614" x="6937375" y="5137150"/>
          <p14:tracePt t="72631" x="6911975" y="5140325"/>
          <p14:tracePt t="72647" x="6896100" y="5146675"/>
          <p14:tracePt t="72664" x="6886575" y="5162550"/>
          <p14:tracePt t="72681" x="6877050" y="5168900"/>
          <p14:tracePt t="72697" x="6877050" y="5172075"/>
          <p14:tracePt t="72722" x="6883400" y="5178425"/>
          <p14:tracePt t="72730" x="6886575" y="5178425"/>
          <p14:tracePt t="72747" x="6921500" y="5178425"/>
          <p14:tracePt t="72763" x="6965950" y="5178425"/>
          <p14:tracePt t="72780" x="7007225" y="5178425"/>
          <p14:tracePt t="72797" x="7019925" y="5178425"/>
          <p14:tracePt t="72813" x="7029450" y="5178425"/>
          <p14:tracePt t="75001" x="7010400" y="5187950"/>
          <p14:tracePt t="75008" x="6985000" y="5194300"/>
          <p14:tracePt t="75015" x="6946900" y="5203825"/>
          <p14:tracePt t="75031" x="6883400" y="5216525"/>
          <p14:tracePt t="75047" x="6851650" y="5222875"/>
          <p14:tracePt t="75063" x="6829425" y="5222875"/>
          <p14:tracePt t="75064" x="6826250" y="5222875"/>
          <p14:tracePt t="75130" x="7207250" y="5210175"/>
          <p14:tracePt t="75147" x="7423150" y="5210175"/>
          <p14:tracePt t="75164" x="7848600" y="5235575"/>
          <p14:tracePt t="75180" x="8099425" y="5286375"/>
          <p14:tracePt t="75197" x="8334375" y="5324475"/>
          <p14:tracePt t="75214" x="8547100" y="5397500"/>
          <p14:tracePt t="75231" x="8629650" y="5454650"/>
          <p14:tracePt t="75247" x="8661400" y="5492750"/>
          <p14:tracePt t="75264" x="8664575" y="5588000"/>
          <p14:tracePt t="75280" x="8626475" y="5667375"/>
          <p14:tracePt t="75297" x="8499475" y="5756275"/>
          <p14:tracePt t="75314" x="8115300" y="5924550"/>
          <p14:tracePt t="75331" x="7743825" y="6026150"/>
          <p14:tracePt t="75350" x="7235825" y="6108700"/>
          <p14:tracePt t="75365" x="7029450" y="6108700"/>
          <p14:tracePt t="75381" x="6804025" y="6108700"/>
          <p14:tracePt t="75397" x="6645275" y="6108700"/>
          <p14:tracePt t="75413" x="6400800" y="6073775"/>
          <p14:tracePt t="75430" x="6248400" y="6048375"/>
          <p14:tracePt t="75447" x="6140450" y="6022975"/>
          <p14:tracePt t="75463" x="6003925" y="5991225"/>
          <p14:tracePt t="75480" x="5918200" y="5975350"/>
          <p14:tracePt t="75497" x="5854700" y="5962650"/>
          <p14:tracePt t="75514" x="5800725" y="5956300"/>
          <p14:tracePt t="75531" x="5784850" y="5956300"/>
          <p14:tracePt t="75547" x="5775325" y="5956300"/>
          <p14:tracePt t="75564" x="5759450" y="5956300"/>
          <p14:tracePt t="75580" x="5743575" y="5956300"/>
          <p14:tracePt t="75641" x="5740400" y="5956300"/>
          <p14:tracePt t="75648" x="5734050" y="5956300"/>
          <p14:tracePt t="75655" x="5730875" y="5956300"/>
          <p14:tracePt t="75663" x="5724525" y="5956300"/>
          <p14:tracePt t="75683" x="5724525" y="5949950"/>
          <p14:tracePt t="77783" x="5705475" y="5902325"/>
          <p14:tracePt t="77789" x="5676900" y="5829300"/>
          <p14:tracePt t="77797" x="5661025" y="5759450"/>
          <p14:tracePt t="77813" x="5619750" y="5670550"/>
          <p14:tracePt t="77830" x="5594350" y="5581650"/>
          <p14:tracePt t="77847" x="5578475" y="5419725"/>
          <p14:tracePt t="77863" x="5584825" y="5289550"/>
          <p14:tracePt t="77897" x="5895975" y="4794250"/>
          <p14:tracePt t="77931" x="6524625" y="4248150"/>
          <p14:tracePt t="77948" x="7038975" y="3971925"/>
          <p14:tracePt t="77965" x="7324725" y="3886200"/>
          <p14:tracePt t="77981" x="7581900" y="3857625"/>
          <p14:tracePt t="77997" x="7845425" y="3860800"/>
          <p14:tracePt t="78013" x="7943850" y="3895725"/>
          <p14:tracePt t="78030" x="8001000" y="3924300"/>
          <p14:tracePt t="78046" x="8039100" y="3968750"/>
          <p14:tracePt t="78063" x="8058150" y="4013200"/>
          <p14:tracePt t="78080" x="8058150" y="4073525"/>
          <p14:tracePt t="78098" x="8023225" y="4175125"/>
          <p14:tracePt t="78114" x="7975600" y="4267200"/>
          <p14:tracePt t="78130" x="7896225" y="4371975"/>
          <p14:tracePt t="78146" x="7756525" y="4508500"/>
          <p14:tracePt t="78163" x="7664450" y="4594225"/>
          <p14:tracePt t="78180" x="7502525" y="4708525"/>
          <p14:tracePt t="78197" x="7270750" y="4848225"/>
          <p14:tracePt t="78213" x="7105650" y="4921250"/>
          <p14:tracePt t="78230" x="6937375" y="4984750"/>
          <p14:tracePt t="78247" x="6715125" y="5038725"/>
          <p14:tracePt t="78263" x="6550025" y="5086350"/>
          <p14:tracePt t="78280" x="6397625" y="5121275"/>
          <p14:tracePt t="78296" x="6280150" y="5175250"/>
          <p14:tracePt t="78313" x="6219825" y="5203825"/>
          <p14:tracePt t="78330" x="6197600" y="5216525"/>
          <p14:tracePt t="78346" x="6175375" y="5232400"/>
          <p14:tracePt t="78382" x="6188075" y="5232400"/>
          <p14:tracePt t="78388" x="6197600" y="5232400"/>
          <p14:tracePt t="78396" x="6216650" y="5219700"/>
          <p14:tracePt t="78414" x="6254750" y="5219700"/>
          <p14:tracePt t="78431" x="6276975" y="5232400"/>
          <p14:tracePt t="78446" x="6276975" y="5248275"/>
          <p14:tracePt t="78463" x="6261100" y="5292725"/>
          <p14:tracePt t="78481" x="6165850" y="5384800"/>
          <p14:tracePt t="78496" x="5997575" y="5470525"/>
          <p14:tracePt t="78513" x="5832475" y="5534025"/>
          <p14:tracePt t="78530" x="5549900" y="5619750"/>
          <p14:tracePt t="78546" x="5410200" y="5654675"/>
          <p14:tracePt t="78563" x="5324475" y="5670550"/>
          <p14:tracePt t="78580" x="5216525" y="5670550"/>
          <p14:tracePt t="78597" x="5162550" y="5661025"/>
          <p14:tracePt t="78613" x="5124450" y="5648325"/>
          <p14:tracePt t="78630" x="5083175" y="5584825"/>
          <p14:tracePt t="78646" x="5051425" y="5464175"/>
          <p14:tracePt t="78663" x="5051425" y="5362575"/>
          <p14:tracePt t="78680" x="5076825" y="5238750"/>
          <p14:tracePt t="78697" x="5105400" y="5181600"/>
          <p14:tracePt t="78713" x="5162550" y="5108575"/>
          <p14:tracePt t="78730" x="5251450" y="4997450"/>
          <p14:tracePt t="78746" x="5397500" y="4905375"/>
          <p14:tracePt t="78764" x="5553075" y="4822825"/>
          <p14:tracePt t="78780" x="5816600" y="4721225"/>
          <p14:tracePt t="78797" x="6000750" y="4673600"/>
          <p14:tracePt t="78815" x="6257925" y="4625975"/>
          <p14:tracePt t="78830" x="6429375" y="4625975"/>
          <p14:tracePt t="78846" x="6550025" y="4648200"/>
          <p14:tracePt t="78864" x="6657975" y="4683125"/>
          <p14:tracePt t="78880" x="6788150" y="4756150"/>
          <p14:tracePt t="78897" x="6851650" y="4829175"/>
          <p14:tracePt t="78913" x="6902450" y="4918075"/>
          <p14:tracePt t="78930" x="6950075" y="5057775"/>
          <p14:tracePt t="78946" x="6965950" y="5175250"/>
          <p14:tracePt t="78963" x="6965950" y="5289550"/>
          <p14:tracePt t="78980" x="6956425" y="5422900"/>
          <p14:tracePt t="78997" x="6931025" y="5499100"/>
          <p14:tracePt t="79014" x="6864350" y="5657850"/>
          <p14:tracePt t="79030" x="6807200" y="5749925"/>
          <p14:tracePt t="79046" x="6740525" y="5822950"/>
          <p14:tracePt t="79063" x="6626225" y="5911850"/>
          <p14:tracePt t="79064" x="6540500" y="5969000"/>
          <p14:tracePt t="79080" x="6381750" y="6051550"/>
          <p14:tracePt t="79097" x="6184900" y="6118225"/>
          <p14:tracePt t="79114" x="5892800" y="6194425"/>
          <p14:tracePt t="79130" x="5686425" y="6213475"/>
          <p14:tracePt t="79146" x="5505450" y="6213475"/>
          <p14:tracePt t="79163" x="5305425" y="6197600"/>
          <p14:tracePt t="79180" x="5175250" y="6162675"/>
          <p14:tracePt t="79197" x="5086350" y="6121400"/>
          <p14:tracePt t="79213" x="5003800" y="6054725"/>
          <p14:tracePt t="79230" x="4943475" y="5921375"/>
          <p14:tracePt t="79246" x="4924425" y="5746750"/>
          <p14:tracePt t="79263" x="4949825" y="5470525"/>
          <p14:tracePt t="79282" x="5006975" y="5273675"/>
          <p14:tracePt t="79297" x="5070475" y="5127625"/>
          <p14:tracePt t="79313" x="5159375" y="4921250"/>
          <p14:tracePt t="79330" x="5207000" y="4841875"/>
          <p14:tracePt t="79346" x="5267325" y="4787900"/>
          <p14:tracePt t="79364" x="5441950" y="4692650"/>
          <p14:tracePt t="79380" x="5575300" y="4638675"/>
          <p14:tracePt t="79396" x="5695950" y="4603750"/>
          <p14:tracePt t="79413" x="5899150" y="4552950"/>
          <p14:tracePt t="79430" x="6026150" y="4533900"/>
          <p14:tracePt t="79446" x="6121400" y="4527550"/>
          <p14:tracePt t="79463" x="6273800" y="4527550"/>
          <p14:tracePt t="79480" x="6369050" y="4540250"/>
          <p14:tracePt t="79497" x="6426200" y="4559300"/>
          <p14:tracePt t="79513" x="6467475" y="4578350"/>
          <p14:tracePt t="79530" x="6477000" y="4594225"/>
          <p14:tracePt t="79547" x="6477000" y="4648200"/>
          <p14:tracePt t="79563" x="6467475" y="4692650"/>
          <p14:tracePt t="79580" x="6435725" y="4733925"/>
          <p14:tracePt t="79596" x="6410325" y="4765675"/>
          <p14:tracePt t="79614" x="6375400" y="4794250"/>
          <p14:tracePt t="79630" x="6369050" y="48037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image fz 004"/>
          <p:cNvPicPr>
            <a:picLocks noChangeAspect="1" noChangeArrowheads="1"/>
          </p:cNvPicPr>
          <p:nvPr/>
        </p:nvPicPr>
        <p:blipFill>
          <a:blip r:embed="rId3">
            <a:lum bright="-12000" contrast="18000"/>
          </a:blip>
          <a:srcRect t="31131" b="2287"/>
          <a:stretch>
            <a:fillRect/>
          </a:stretch>
        </p:blipFill>
        <p:spPr bwMode="auto">
          <a:xfrm>
            <a:off x="755650" y="0"/>
            <a:ext cx="7697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96164"/>
    </mc:Choice>
    <mc:Fallback>
      <p:transition spd="slow" advTm="19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9398" x="4930775" y="936625"/>
          <p14:tracePt t="9404" x="4918075" y="930275"/>
          <p14:tracePt t="9414" x="4905375" y="927100"/>
          <p14:tracePt t="9431" x="4895850" y="927100"/>
          <p14:tracePt t="9447" x="4886325" y="949325"/>
          <p14:tracePt t="9463" x="4959350" y="1060450"/>
          <p14:tracePt t="9496" x="5734050" y="1724025"/>
          <p14:tracePt t="9532" x="6223000" y="2101850"/>
          <p14:tracePt t="9549" x="6343650" y="2155825"/>
          <p14:tracePt t="9565" x="6400800" y="2184400"/>
          <p14:tracePt t="9580" x="6410325" y="2187575"/>
          <p14:tracePt t="9596" x="6407150" y="2174875"/>
          <p14:tracePt t="9613" x="6337300" y="2114550"/>
          <p14:tracePt t="9630" x="6162675" y="1955800"/>
          <p14:tracePt t="9647" x="5565775" y="1514475"/>
          <p14:tracePt t="9664" x="5038725" y="1196975"/>
          <p14:tracePt t="9682" x="4356100" y="815975"/>
          <p14:tracePt t="9699" x="4073525" y="727075"/>
          <p14:tracePt t="9714" x="3790950" y="673100"/>
          <p14:tracePt t="9731" x="3552825" y="679450"/>
          <p14:tracePt t="9747" x="3454400" y="704850"/>
          <p14:tracePt t="9763" x="3387725" y="733425"/>
          <p14:tracePt t="9780" x="3352800" y="793750"/>
          <p14:tracePt t="9796" x="3333750" y="908050"/>
          <p14:tracePt t="9813" x="3394075" y="1022350"/>
          <p14:tracePt t="9830" x="3606800" y="1231900"/>
          <p14:tracePt t="9830" x="3819525" y="1387475"/>
          <p14:tracePt t="9847" x="4371975" y="1724025"/>
          <p14:tracePt t="9865" x="4940300" y="2032000"/>
          <p14:tracePt t="9881" x="5610225" y="2279650"/>
          <p14:tracePt t="9898" x="5997575" y="2368550"/>
          <p14:tracePt t="9914" x="6235700" y="2378075"/>
          <p14:tracePt t="9930" x="6489700" y="2355850"/>
          <p14:tracePt t="9947" x="6591300" y="2295525"/>
          <p14:tracePt t="9963" x="6635750" y="2235200"/>
          <p14:tracePt t="9980" x="6680200" y="2139950"/>
          <p14:tracePt t="9996" x="6680200" y="2079625"/>
          <p14:tracePt t="10013" x="6651625" y="2016125"/>
          <p14:tracePt t="10030" x="6565900" y="1911350"/>
          <p14:tracePt t="10046" x="6470650" y="1844675"/>
          <p14:tracePt t="10063" x="6327775" y="1781175"/>
          <p14:tracePt t="10079" x="6013450" y="1714500"/>
          <p14:tracePt t="10096" x="5829300" y="1704975"/>
          <p14:tracePt t="10113" x="5645150" y="1711325"/>
          <p14:tracePt t="10130" x="5422900" y="1755775"/>
          <p14:tracePt t="10146" x="5292725" y="1790700"/>
          <p14:tracePt t="10163" x="5172075" y="1822450"/>
          <p14:tracePt t="10179" x="5054600" y="1879600"/>
          <p14:tracePt t="10197" x="5013325" y="1911350"/>
          <p14:tracePt t="10213" x="4962525" y="1971675"/>
          <p14:tracePt t="10229" x="4911725" y="2130425"/>
          <p14:tracePt t="10247" x="4924425" y="2247900"/>
          <p14:tracePt t="10263" x="4968875" y="2371725"/>
          <p14:tracePt t="10280" x="5083175" y="2559050"/>
          <p14:tracePt t="10296" x="5200650" y="2657475"/>
          <p14:tracePt t="10314" x="5346700" y="2746375"/>
          <p14:tracePt t="10792" x="5394325" y="2755900"/>
          <p14:tracePt t="10799" x="5454650" y="2765425"/>
          <p14:tracePt t="10813" x="5537200" y="2765425"/>
          <p14:tracePt t="10829" x="5622925" y="2752725"/>
          <p14:tracePt t="10847" x="5711825" y="2711450"/>
          <p14:tracePt t="10863" x="5822950" y="2565400"/>
          <p14:tracePt t="10896" x="5889625" y="2301875"/>
          <p14:tracePt t="10929" x="5778500" y="2038350"/>
          <p14:tracePt t="10949" x="5654675" y="1958975"/>
          <p14:tracePt t="10965" x="5521325" y="1898650"/>
          <p14:tracePt t="10979" x="5410200" y="1854200"/>
          <p14:tracePt t="10997" x="5314950" y="1838325"/>
          <p14:tracePt t="11014" x="5175250" y="1831975"/>
          <p14:tracePt t="11030" x="5102225" y="1835150"/>
          <p14:tracePt t="11048" x="5010150" y="1854200"/>
          <p14:tracePt t="11063" x="4965700" y="1882775"/>
          <p14:tracePt t="11080" x="4933950" y="1914525"/>
          <p14:tracePt t="11097" x="4864100" y="2016125"/>
          <p14:tracePt t="11113" x="4832350" y="2101850"/>
          <p14:tracePt t="11129" x="4797425" y="2212975"/>
          <p14:tracePt t="11147" x="4791075" y="2387600"/>
          <p14:tracePt t="11163" x="4803775" y="2492375"/>
          <p14:tracePt t="11180" x="4838700" y="2603500"/>
          <p14:tracePt t="11197" x="4924425" y="2765425"/>
          <p14:tracePt t="11213" x="5022850" y="2892425"/>
          <p14:tracePt t="11229" x="5118100" y="2987675"/>
          <p14:tracePt t="11247" x="5235575" y="3105150"/>
          <p14:tracePt t="11263" x="5314950" y="3171825"/>
          <p14:tracePt t="11279" x="5384800" y="3216275"/>
          <p14:tracePt t="11297" x="5489575" y="3254375"/>
          <p14:tracePt t="11313" x="5514975" y="3254375"/>
          <p14:tracePt t="12073" x="5616575" y="3241675"/>
          <p14:tracePt t="12080" x="5718175" y="3241675"/>
          <p14:tracePt t="12087" x="5832475" y="3248025"/>
          <p14:tracePt t="12096" x="5962650" y="3276600"/>
          <p14:tracePt t="12113" x="6238875" y="3384550"/>
          <p14:tracePt t="12129" x="6556375" y="3622675"/>
          <p14:tracePt t="12166" x="6946900" y="4022725"/>
          <p14:tracePt t="12198" x="7181850" y="4311650"/>
          <p14:tracePt t="12215" x="7292975" y="4457700"/>
          <p14:tracePt t="12231" x="7334250" y="4546600"/>
          <p14:tracePt t="12246" x="7346950" y="4610100"/>
          <p14:tracePt t="12263" x="7353300" y="4648200"/>
          <p14:tracePt t="12279" x="7343775" y="4699000"/>
          <p14:tracePt t="12296" x="7318375" y="4730750"/>
          <p14:tracePt t="12314" x="7264400" y="4756150"/>
          <p14:tracePt t="12329" x="7156450" y="4819650"/>
          <p14:tracePt t="12346" x="7045325" y="4860925"/>
          <p14:tracePt t="12363" x="6921500" y="4905375"/>
          <p14:tracePt t="12380" x="6753225" y="4965700"/>
          <p14:tracePt t="12396" x="6642100" y="4997450"/>
          <p14:tracePt t="12413" x="6502400" y="5026025"/>
          <p14:tracePt t="12414" x="6432550" y="5032375"/>
          <p14:tracePt t="12429" x="6334125" y="5057775"/>
          <p14:tracePt t="12446" x="6248400" y="5073650"/>
          <p14:tracePt t="12463" x="6175375" y="5089525"/>
          <p14:tracePt t="12464" x="6146800" y="5095875"/>
          <p14:tracePt t="12479" x="6086475" y="5095875"/>
          <p14:tracePt t="12496" x="6042025" y="5102225"/>
          <p14:tracePt t="12514" x="6007100" y="5118100"/>
          <p14:tracePt t="12529" x="5997575" y="5124450"/>
          <p14:tracePt t="12546" x="5988050" y="5133975"/>
          <p14:tracePt t="12563" x="5988050" y="5143500"/>
          <p14:tracePt t="13354" x="5969000" y="5162550"/>
          <p14:tracePt t="13361" x="5956300" y="5181600"/>
          <p14:tracePt t="13368" x="5943600" y="5207000"/>
          <p14:tracePt t="13379" x="5924550" y="5226050"/>
          <p14:tracePt t="13396" x="5880100" y="5321300"/>
          <p14:tracePt t="13412" x="5864225" y="5461000"/>
          <p14:tracePt t="13429" x="5864225" y="5600700"/>
          <p14:tracePt t="13463" x="5905500" y="6035675"/>
          <p14:tracePt t="13497" x="5997575" y="6413500"/>
          <p14:tracePt t="13514" x="6022975" y="6534150"/>
          <p14:tracePt t="13531" x="6045200" y="6632575"/>
          <p14:tracePt t="13546" x="6057900" y="6686550"/>
          <p14:tracePt t="13563" x="6070600" y="6718300"/>
          <p14:tracePt t="13579" x="6086475" y="6750050"/>
          <p14:tracePt t="13596" x="6099175" y="6769100"/>
          <p14:tracePt t="13613" x="6099175" y="6778625"/>
          <p14:tracePt t="13629" x="6099175" y="6794500"/>
          <p14:tracePt t="13646" x="6092825" y="6800850"/>
          <p14:tracePt t="13663" x="6076950" y="6800850"/>
          <p14:tracePt t="13679" x="6048375" y="6797675"/>
          <p14:tracePt t="13696" x="5921375" y="6750050"/>
          <p14:tracePt t="13713" x="5810250" y="6705600"/>
          <p14:tracePt t="13730" x="5676900" y="6635750"/>
          <p14:tracePt t="13731" x="5591175" y="6569075"/>
          <p14:tracePt t="13746" x="5397500" y="6442075"/>
          <p14:tracePt t="13763" x="5260975" y="6343650"/>
          <p14:tracePt t="13779" x="5092700" y="6248400"/>
          <p14:tracePt t="13796" x="4883150" y="6121400"/>
          <p14:tracePt t="13814" x="4768850" y="6061075"/>
          <p14:tracePt t="13829" x="4689475" y="6003925"/>
          <p14:tracePt t="13846" x="4619625" y="5962650"/>
          <p14:tracePt t="13863" x="4603750" y="5953125"/>
          <p14:tracePt t="13880" x="4591050" y="5953125"/>
          <p14:tracePt t="13902" x="4597400" y="5953125"/>
          <p14:tracePt t="13913" x="4616450" y="5953125"/>
          <p14:tracePt t="13930" x="4829175" y="5965825"/>
          <p14:tracePt t="13946" x="4994275" y="5994400"/>
          <p14:tracePt t="13963" x="5143500" y="6013450"/>
          <p14:tracePt t="13980" x="5362575" y="6019800"/>
          <p14:tracePt t="13996" x="5457825" y="6016625"/>
          <p14:tracePt t="14013" x="5524500" y="5984875"/>
          <p14:tracePt t="14030" x="5600700" y="5943600"/>
          <p14:tracePt t="14046" x="5626100" y="5899150"/>
          <p14:tracePt t="14063" x="5664200" y="5807075"/>
          <p14:tracePt t="14080" x="5667375" y="5610225"/>
          <p14:tracePt t="14096" x="5645150" y="5524500"/>
          <p14:tracePt t="14116" x="5588000" y="5445125"/>
          <p14:tracePt t="14129" x="5527675" y="5391150"/>
          <p14:tracePt t="14146" x="5457825" y="5343525"/>
          <p14:tracePt t="14163" x="5381625" y="5314950"/>
          <p14:tracePt t="14180" x="5308600" y="5286375"/>
          <p14:tracePt t="14196" x="5283200" y="5273675"/>
          <p14:tracePt t="14213" x="5254625" y="5273675"/>
          <p14:tracePt t="14230" x="5216525" y="5273675"/>
          <p14:tracePt t="14246" x="5194300" y="5273675"/>
          <p14:tracePt t="14263" x="5172075" y="5273675"/>
          <p14:tracePt t="14279" x="5114925" y="5267325"/>
          <p14:tracePt t="14296" x="5064125" y="5260975"/>
          <p14:tracePt t="14313" x="5019675" y="5248275"/>
          <p14:tracePt t="14329" x="4946650" y="5229225"/>
          <p14:tracePt t="14347" x="4902200" y="5210175"/>
          <p14:tracePt t="14363" x="4870450" y="5197475"/>
          <p14:tracePt t="14379" x="4829175" y="5178425"/>
          <p14:tracePt t="14396" x="4810125" y="5172075"/>
          <p14:tracePt t="14412" x="4800600" y="5172075"/>
          <p14:tracePt t="14429" x="4797425" y="5162550"/>
          <p14:tracePt t="14446" x="4797425" y="5159375"/>
          <p14:tracePt t="14463" x="4841875" y="5146675"/>
          <p14:tracePt t="14464" x="4889500" y="5137150"/>
          <p14:tracePt t="14479" x="5029200" y="5121275"/>
          <p14:tracePt t="14496" x="5146675" y="5105400"/>
          <p14:tracePt t="14512" x="5235575" y="5080000"/>
          <p14:tracePt t="14530" x="5356225" y="5064125"/>
          <p14:tracePt t="14546" x="5400675" y="5051425"/>
          <p14:tracePt t="14562" x="5422900" y="5041900"/>
          <p14:tracePt t="14579" x="5435600" y="5019675"/>
          <p14:tracePt t="14596" x="5435600" y="5010150"/>
          <p14:tracePt t="14613" x="5426075" y="4991100"/>
          <p14:tracePt t="14629" x="5407025" y="4975225"/>
          <p14:tracePt t="14646" x="5381625" y="4962525"/>
          <p14:tracePt t="14663" x="5318125" y="4943475"/>
          <p14:tracePt t="14679" x="5245100" y="4937125"/>
          <p14:tracePt t="14696" x="5184775" y="4937125"/>
          <p14:tracePt t="14713" x="5099050" y="4937125"/>
          <p14:tracePt t="14729" x="5054600" y="4937125"/>
          <p14:tracePt t="14746" x="5003800" y="4937125"/>
          <p14:tracePt t="14763" x="4924425" y="4940300"/>
          <p14:tracePt t="14779" x="4848225" y="4956175"/>
          <p14:tracePt t="14796" x="4787900" y="4962525"/>
          <p14:tracePt t="14813" x="4714875" y="4987925"/>
          <p14:tracePt t="14829" x="4670425" y="4994275"/>
          <p14:tracePt t="14846" x="4648200" y="5006975"/>
          <p14:tracePt t="14863" x="4613275" y="5022850"/>
          <p14:tracePt t="14879" x="4603750" y="5032375"/>
          <p14:tracePt t="14896" x="4591050" y="5048250"/>
          <p14:tracePt t="14913" x="4591050" y="5064125"/>
          <p14:tracePt t="14929" x="4591050" y="5073650"/>
          <p14:tracePt t="14946" x="4591050" y="5083175"/>
          <p14:tracePt t="14963" x="4597400" y="5102225"/>
          <p14:tracePt t="14979" x="4635500" y="5127625"/>
          <p14:tracePt t="14996" x="4702175" y="5149850"/>
          <p14:tracePt t="15013" x="4835525" y="5172075"/>
          <p14:tracePt t="15029" x="4927600" y="5172075"/>
          <p14:tracePt t="15046" x="4981575" y="5168900"/>
          <p14:tracePt t="15063" x="5080000" y="5149850"/>
          <p14:tracePt t="15079" x="5118100" y="5137150"/>
          <p14:tracePt t="15096" x="5149850" y="5124450"/>
          <p14:tracePt t="15097" x="5156200" y="5118100"/>
          <p14:tracePt t="15113" x="5165725" y="5108575"/>
          <p14:tracePt t="15129" x="5168900" y="5108575"/>
          <p14:tracePt t="15176" x="5168900" y="5105400"/>
          <p14:tracePt t="15190" x="5168900" y="5092700"/>
          <p14:tracePt t="15205" x="5162550" y="5089525"/>
          <p14:tracePt t="15213" x="5159375" y="5083175"/>
          <p14:tracePt t="15229" x="5146675" y="5080000"/>
          <p14:tracePt t="15246" x="5127625" y="5070475"/>
          <p14:tracePt t="15262" x="5105400" y="5057775"/>
          <p14:tracePt t="15279" x="5080000" y="5051425"/>
          <p14:tracePt t="15296" x="5026025" y="5026025"/>
          <p14:tracePt t="15312" x="4962525" y="5013325"/>
          <p14:tracePt t="15329" x="4899025" y="5003800"/>
          <p14:tracePt t="15347" x="4826000" y="4991100"/>
          <p14:tracePt t="15363" x="4797425" y="4991100"/>
          <p14:tracePt t="15379" x="4781550" y="4991100"/>
          <p14:tracePt t="15396" x="4768850" y="4991100"/>
          <p14:tracePt t="15413" x="4752975" y="4991100"/>
          <p14:tracePt t="15429" x="4743450" y="4991100"/>
          <p14:tracePt t="15446" x="4733925" y="4991100"/>
          <p14:tracePt t="15467" x="4733925" y="4987925"/>
          <p14:tracePt t="15479" x="4733925" y="4975225"/>
          <p14:tracePt t="15496" x="4733925" y="4962525"/>
          <p14:tracePt t="15513" x="4733925" y="4953000"/>
          <p14:tracePt t="15530" x="4733925" y="4937125"/>
          <p14:tracePt t="15546" x="4746625" y="4895850"/>
          <p14:tracePt t="15563" x="4772025" y="4864100"/>
          <p14:tracePt t="15579" x="4803775" y="4838700"/>
          <p14:tracePt t="15596" x="4879975" y="4797425"/>
          <p14:tracePt t="15613" x="4930775" y="4784725"/>
          <p14:tracePt t="15629" x="4984750" y="4772025"/>
          <p14:tracePt t="15646" x="5076825" y="4749800"/>
          <p14:tracePt t="15663" x="5143500" y="4727575"/>
          <p14:tracePt t="15679" x="5216525" y="4721225"/>
          <p14:tracePt t="15697" x="5295900" y="4714875"/>
          <p14:tracePt t="15714" x="5337175" y="4714875"/>
          <p14:tracePt t="15730" x="5381625" y="4714875"/>
          <p14:tracePt t="15732" x="5400675" y="4714875"/>
          <p14:tracePt t="15747" x="5438775" y="4714875"/>
          <p14:tracePt t="15763" x="5467350" y="4714875"/>
          <p14:tracePt t="15780" x="5514975" y="4714875"/>
          <p14:tracePt t="15796" x="5530850" y="4714875"/>
          <p14:tracePt t="15813" x="5553075" y="4714875"/>
          <p14:tracePt t="15829" x="5562600" y="4714875"/>
          <p14:tracePt t="15881" x="5559425" y="4714875"/>
          <p14:tracePt t="15888" x="5556250" y="4721225"/>
          <p14:tracePt t="15897" x="5537200" y="4730750"/>
          <p14:tracePt t="15914" x="5505450" y="4749800"/>
          <p14:tracePt t="15930" x="5419725" y="4816475"/>
          <p14:tracePt t="15946" x="5318125" y="4867275"/>
          <p14:tracePt t="15963" x="5226050" y="4927600"/>
          <p14:tracePt t="15979" x="5118100" y="4978400"/>
          <p14:tracePt t="15996" x="5054600" y="4994275"/>
          <p14:tracePt t="16013" x="5003800" y="4994275"/>
          <p14:tracePt t="16029" x="4930775" y="4991100"/>
          <p14:tracePt t="16046" x="4879975" y="4978400"/>
          <p14:tracePt t="16062" x="4841875" y="4959350"/>
          <p14:tracePt t="16079" x="4784725" y="4940300"/>
          <p14:tracePt t="16096" x="4752975" y="4927600"/>
          <p14:tracePt t="16113" x="4730750" y="4914900"/>
          <p14:tracePt t="16130" x="4714875" y="4899025"/>
          <p14:tracePt t="16146" x="4699000" y="4899025"/>
          <p14:tracePt t="16162" x="4689475" y="4899025"/>
          <p14:tracePt t="16179" x="4673600" y="4899025"/>
          <p14:tracePt t="16196" x="4664075" y="4899025"/>
          <p14:tracePt t="16213" x="4641850" y="4914900"/>
          <p14:tracePt t="16229" x="4606925" y="4930775"/>
          <p14:tracePt t="16246" x="4575175" y="4943475"/>
          <p14:tracePt t="16263" x="4559300" y="4953000"/>
          <p14:tracePt t="16279" x="4533900" y="4975225"/>
          <p14:tracePt t="16296" x="4521200" y="4991100"/>
          <p14:tracePt t="16313" x="4511675" y="5022850"/>
          <p14:tracePt t="16329" x="4492625" y="5057775"/>
          <p14:tracePt t="16347" x="4473575" y="5086350"/>
          <p14:tracePt t="16364" x="4457700" y="5124450"/>
          <p14:tracePt t="16379" x="4457700" y="5153025"/>
          <p14:tracePt t="16396" x="4457700" y="5175250"/>
          <p14:tracePt t="16413" x="4457700" y="5191125"/>
          <p14:tracePt t="16413" x="4464050" y="5200650"/>
          <p14:tracePt t="16429" x="4489450" y="5226050"/>
          <p14:tracePt t="16446" x="4511675" y="5241925"/>
          <p14:tracePt t="16463" x="4556125" y="5260975"/>
          <p14:tracePt t="16479" x="4578350" y="5273675"/>
          <p14:tracePt t="16496" x="4606925" y="5273675"/>
          <p14:tracePt t="16513" x="4641850" y="5273675"/>
          <p14:tracePt t="16529" x="4670425" y="5273675"/>
          <p14:tracePt t="16546" x="4692650" y="5273675"/>
          <p14:tracePt t="16563" x="4740275" y="5273675"/>
          <p14:tracePt t="16579" x="4762500" y="5273675"/>
          <p14:tracePt t="16596" x="4791075" y="5273675"/>
          <p14:tracePt t="16613" x="4826000" y="5257800"/>
          <p14:tracePt t="16629" x="4864100" y="5245100"/>
          <p14:tracePt t="16646" x="4908550" y="5226050"/>
          <p14:tracePt t="16663" x="4981575" y="5207000"/>
          <p14:tracePt t="16679" x="5045075" y="5194300"/>
          <p14:tracePt t="16696" x="5121275" y="5178425"/>
          <p14:tracePt t="16713" x="5210175" y="5149850"/>
          <p14:tracePt t="16729" x="5289550" y="5127625"/>
          <p14:tracePt t="16746" x="5387975" y="5095875"/>
          <p14:tracePt t="16762" x="5540375" y="5070475"/>
          <p14:tracePt t="16779" x="5603875" y="5064125"/>
          <p14:tracePt t="16796" x="5654675" y="5064125"/>
          <p14:tracePt t="16813" x="5689600" y="5064125"/>
          <p14:tracePt t="16829" x="5705475" y="5064125"/>
          <p14:tracePt t="16846" x="5715000" y="5064125"/>
          <p14:tracePt t="16862" x="5724525" y="5051425"/>
          <p14:tracePt t="16879" x="5724525" y="5038725"/>
          <p14:tracePt t="16896" x="5724525" y="5032375"/>
          <p14:tracePt t="16913" x="5724525" y="5022850"/>
          <p14:tracePt t="16929" x="5718175" y="5019675"/>
          <p14:tracePt t="16946" x="5708650" y="5019675"/>
          <p14:tracePt t="16963" x="5673725" y="5013325"/>
          <p14:tracePt t="16979" x="5651500" y="5000625"/>
          <p14:tracePt t="16996" x="5607050" y="5000625"/>
          <p14:tracePt t="17013" x="5553075" y="4994275"/>
          <p14:tracePt t="17029" x="5521325" y="4975225"/>
          <p14:tracePt t="17046" x="5483225" y="4968875"/>
          <p14:tracePt t="17047" x="5464175" y="4962525"/>
          <p14:tracePt t="17062" x="5419725" y="4949825"/>
          <p14:tracePt t="17079" x="5365750" y="4937125"/>
          <p14:tracePt t="17096" x="5273675" y="4908550"/>
          <p14:tracePt t="17112" x="5210175" y="4892675"/>
          <p14:tracePt t="17129" x="5165725" y="4886325"/>
          <p14:tracePt t="17146" x="5095875" y="4886325"/>
          <p14:tracePt t="17163" x="5045075" y="4886325"/>
          <p14:tracePt t="17179" x="5006975" y="4886325"/>
          <p14:tracePt t="17196" x="4943475" y="4895850"/>
          <p14:tracePt t="17212" x="4899025" y="4902200"/>
          <p14:tracePt t="17229" x="4876800" y="4908550"/>
          <p14:tracePt t="17247" x="4835525" y="4933950"/>
          <p14:tracePt t="17262" x="4822825" y="4940300"/>
          <p14:tracePt t="17279" x="4813300" y="4949825"/>
          <p14:tracePt t="17296" x="4794250" y="4953000"/>
          <p14:tracePt t="17313" x="4784725" y="4959350"/>
          <p14:tracePt t="17329" x="4762500" y="4965700"/>
          <p14:tracePt t="17346" x="4721225" y="4981575"/>
          <p14:tracePt t="17363" x="4699000" y="4987925"/>
          <p14:tracePt t="17379" x="4654550" y="4987925"/>
          <p14:tracePt t="17396" x="4613275" y="4994275"/>
          <p14:tracePt t="17412" x="4591050" y="4994275"/>
          <p14:tracePt t="17429" x="4581525" y="4994275"/>
          <p14:tracePt t="17446" x="4562475" y="4994275"/>
          <p14:tracePt t="17463" x="4552950" y="4994275"/>
          <p14:tracePt t="17479" x="4540250" y="4994275"/>
          <p14:tracePt t="17559" x="4543425" y="4994275"/>
          <p14:tracePt t="17581" x="4549775" y="4994275"/>
          <p14:tracePt t="17588" x="4549775" y="4987925"/>
          <p14:tracePt t="17596" x="4552950" y="4984750"/>
          <p14:tracePt t="17613" x="4552950" y="4972050"/>
          <p14:tracePt t="17629" x="4562475" y="4968875"/>
          <p14:tracePt t="17646" x="4584700" y="4962525"/>
          <p14:tracePt t="17663" x="4594225" y="4962525"/>
          <p14:tracePt t="17680" x="4603750" y="4962525"/>
          <p14:tracePt t="17681" x="4606925" y="4962525"/>
          <p14:tracePt t="17696" x="4616450" y="4962525"/>
          <p14:tracePt t="17713" x="4632325" y="4962525"/>
          <p14:tracePt t="17729" x="4641850" y="4968875"/>
          <p14:tracePt t="17730" x="4648200" y="4981575"/>
          <p14:tracePt t="17746" x="4657725" y="4991100"/>
          <p14:tracePt t="17762" x="4667250" y="5000625"/>
          <p14:tracePt t="17779" x="4683125" y="5010150"/>
          <p14:tracePt t="17780" x="4692650" y="5019675"/>
          <p14:tracePt t="17796" x="4733925" y="5054600"/>
          <p14:tracePt t="17813" x="4810125" y="5108575"/>
          <p14:tracePt t="17829" x="4940300" y="5181600"/>
          <p14:tracePt t="17846" x="5010150" y="5219700"/>
          <p14:tracePt t="17863" x="5057775" y="5254625"/>
          <p14:tracePt t="17880" x="5108575" y="5286375"/>
          <p14:tracePt t="17896" x="5137150" y="5295900"/>
          <p14:tracePt t="17913" x="5156200" y="5314950"/>
          <p14:tracePt t="17929" x="5175250" y="5318125"/>
          <p14:tracePt t="17946" x="5181600" y="5318125"/>
          <p14:tracePt t="17965" x="5181600" y="5311775"/>
          <p14:tracePt t="19844" x="5203825" y="5305425"/>
          <p14:tracePt t="19851" x="5232400" y="5292725"/>
          <p14:tracePt t="19863" x="5270500" y="5276850"/>
          <p14:tracePt t="19879" x="5410200" y="5219700"/>
          <p14:tracePt t="19895" x="5530850" y="5184775"/>
          <p14:tracePt t="19913" x="5695950" y="5140325"/>
          <p14:tracePt t="19945" x="6115050" y="5038725"/>
          <p14:tracePt t="19981" x="6534150" y="4965700"/>
          <p14:tracePt t="19998" x="6664325" y="4949825"/>
          <p14:tracePt t="20013" x="6759575" y="4933950"/>
          <p14:tracePt t="20029" x="6845300" y="4927600"/>
          <p14:tracePt t="20045" x="6877050" y="4927600"/>
          <p14:tracePt t="20062" x="6892925" y="4927600"/>
          <p14:tracePt t="20079" x="6905625" y="4927600"/>
          <p14:tracePt t="20187" x="6905625" y="4921250"/>
          <p14:tracePt t="20193" x="6899275" y="4921250"/>
          <p14:tracePt t="20200" x="6896100" y="4914900"/>
          <p14:tracePt t="20213" x="6889750" y="4911725"/>
          <p14:tracePt t="20229" x="6829425" y="4886325"/>
          <p14:tracePt t="20246" x="6750050" y="4857750"/>
          <p14:tracePt t="20262" x="6651625" y="4813300"/>
          <p14:tracePt t="20279" x="6511925" y="4765675"/>
          <p14:tracePt t="20295" x="6369050" y="4721225"/>
          <p14:tracePt t="20312" x="6226175" y="4676775"/>
          <p14:tracePt t="20329" x="5978525" y="4613275"/>
          <p14:tracePt t="20346" x="5803900" y="4575175"/>
          <p14:tracePt t="20363" x="5559425" y="4511675"/>
          <p14:tracePt t="20379" x="5416550" y="4486275"/>
          <p14:tracePt t="20395" x="5286375" y="4457700"/>
          <p14:tracePt t="20413" x="5178425" y="4451350"/>
          <p14:tracePt t="20428" x="5140325" y="4451350"/>
          <p14:tracePt t="20446" x="5111750" y="4454525"/>
          <p14:tracePt t="20462" x="5095875" y="4476750"/>
          <p14:tracePt t="20479" x="5089525" y="4486275"/>
          <p14:tracePt t="20495" x="5089525" y="4495800"/>
          <p14:tracePt t="20513" x="5105400" y="4530725"/>
          <p14:tracePt t="20528" x="5153025" y="4556125"/>
          <p14:tracePt t="20546" x="5216525" y="4584700"/>
          <p14:tracePt t="20562" x="5349875" y="4565650"/>
          <p14:tracePt t="20579" x="5461000" y="4521200"/>
          <p14:tracePt t="20595" x="5575300" y="4441825"/>
          <p14:tracePt t="20612" x="5740400" y="4260850"/>
          <p14:tracePt t="20628" x="5832475" y="4114800"/>
          <p14:tracePt t="20645" x="5892800" y="3990975"/>
          <p14:tracePt t="20663" x="5927725" y="3790950"/>
          <p14:tracePt t="20678" x="5927725" y="3663950"/>
          <p14:tracePt t="20695" x="5908675" y="3578225"/>
          <p14:tracePt t="20712" x="5857875" y="3489325"/>
          <p14:tracePt t="20729" x="5826125" y="3451225"/>
          <p14:tracePt t="20746" x="5784850" y="3432175"/>
          <p14:tracePt t="20763" x="5737225" y="3413125"/>
          <p14:tracePt t="20780" x="5708650" y="3413125"/>
          <p14:tracePt t="20796" x="5676900" y="3416300"/>
          <p14:tracePt t="20812" x="5641975" y="3435350"/>
          <p14:tracePt t="20829" x="5613400" y="3444875"/>
          <p14:tracePt t="20845" x="5594350" y="3463925"/>
          <p14:tracePt t="20862" x="5578475" y="3492500"/>
          <p14:tracePt t="20879" x="5559425" y="3508375"/>
          <p14:tracePt t="20896" x="5549900" y="3530600"/>
          <p14:tracePt t="20912" x="5534025" y="3546475"/>
          <p14:tracePt t="20929" x="5524500" y="3556000"/>
          <p14:tracePt t="20945" x="5508625" y="3571875"/>
          <p14:tracePt t="20962" x="5492750" y="3587750"/>
          <p14:tracePt t="20979" x="5483225" y="3597275"/>
          <p14:tracePt t="20995" x="5473700" y="3606800"/>
          <p14:tracePt t="20996" x="5470525" y="3606800"/>
          <p14:tracePt t="21012" x="5454650" y="3606800"/>
          <p14:tracePt t="21097" x="5454650" y="3609975"/>
          <p14:tracePt t="21154" x="5454650" y="3622675"/>
          <p14:tracePt t="27260" x="5543550" y="3638550"/>
          <p14:tracePt t="27268" x="5645150" y="3648075"/>
          <p14:tracePt t="27279" x="5759450" y="3667125"/>
          <p14:tracePt t="27296" x="6229350" y="3733800"/>
          <p14:tracePt t="27316" x="6645275" y="3733800"/>
          <p14:tracePt t="27336" x="6851650" y="3708400"/>
          <p14:tracePt t="27361" x="7169150" y="3638550"/>
          <p14:tracePt t="27395" x="7321550" y="3448050"/>
          <p14:tracePt t="27412" x="7350125" y="3308350"/>
          <p14:tracePt t="27428" x="7356475" y="3159125"/>
          <p14:tracePt t="27445" x="7324725" y="2946400"/>
          <p14:tracePt t="27464" x="7270750" y="2768600"/>
          <p14:tracePt t="27479" x="7216775" y="2635250"/>
          <p14:tracePt t="27495" x="7153275" y="2517775"/>
          <p14:tracePt t="27511" x="7115175" y="2447925"/>
          <p14:tracePt t="27528" x="7086600" y="2390775"/>
          <p14:tracePt t="27545" x="7070725" y="2349500"/>
          <p14:tracePt t="27561" x="7054850" y="2339975"/>
          <p14:tracePt t="27578" x="7048500" y="2339975"/>
          <p14:tracePt t="27601" x="7048500" y="2346325"/>
          <p14:tracePt t="27612" x="7048500" y="2349500"/>
          <p14:tracePt t="27629" x="7048500" y="2378075"/>
          <p14:tracePt t="27645" x="7073900" y="2444750"/>
          <p14:tracePt t="27662" x="7105650" y="2543175"/>
          <p14:tracePt t="27678" x="7140575" y="2673350"/>
          <p14:tracePt t="27695" x="7188200" y="2813050"/>
          <p14:tracePt t="27711" x="7213600" y="2886075"/>
          <p14:tracePt t="27728" x="7232650" y="2952750"/>
          <p14:tracePt t="27745" x="7248525" y="3035300"/>
          <p14:tracePt t="27761" x="7248525" y="3063875"/>
          <p14:tracePt t="27779" x="7242175" y="3086100"/>
          <p14:tracePt t="27795" x="7219950" y="3095625"/>
          <p14:tracePt t="27811" x="7194550" y="3108325"/>
          <p14:tracePt t="27828" x="7153275" y="3108325"/>
          <p14:tracePt t="27829" x="7124700" y="3098800"/>
          <p14:tracePt t="27845" x="7061200" y="3082925"/>
          <p14:tracePt t="27861" x="7004050" y="3070225"/>
          <p14:tracePt t="27879" x="6931025" y="3035300"/>
          <p14:tracePt t="27895" x="6899275" y="3016250"/>
          <p14:tracePt t="27911" x="6883400" y="3013075"/>
          <p14:tracePt t="27929" x="6873875" y="3013075"/>
          <p14:tracePt t="30854" x="6835775" y="3013075"/>
          <p14:tracePt t="30862" x="6765925" y="3013075"/>
          <p14:tracePt t="30868" x="6696075" y="3016250"/>
          <p14:tracePt t="30877" x="6613525" y="3035300"/>
          <p14:tracePt t="30895" x="6448425" y="3098800"/>
          <p14:tracePt t="30911" x="6207125" y="3200400"/>
          <p14:tracePt t="30927" x="6118225" y="3260725"/>
          <p14:tracePt t="30961" x="5943600" y="3467100"/>
          <p14:tracePt t="30995" x="5864225" y="3613150"/>
          <p14:tracePt t="31013" x="5816600" y="3740150"/>
          <p14:tracePt t="31028" x="5800725" y="3825875"/>
          <p14:tracePt t="31045" x="5800725" y="3908425"/>
          <p14:tracePt t="31061" x="5807075" y="4038600"/>
          <p14:tracePt t="31078" x="5822950" y="4133850"/>
          <p14:tracePt t="31094" x="5845175" y="4219575"/>
          <p14:tracePt t="31111" x="5867400" y="4333875"/>
          <p14:tracePt t="31128" x="5880100" y="4384675"/>
          <p14:tracePt t="31145" x="5880100" y="4429125"/>
          <p14:tracePt t="31161" x="5880100" y="4514850"/>
          <p14:tracePt t="31178" x="5880100" y="4559300"/>
          <p14:tracePt t="31195" x="5880100" y="4622800"/>
          <p14:tracePt t="31211" x="5876925" y="4667250"/>
          <p14:tracePt t="31228" x="5864225" y="4711700"/>
          <p14:tracePt t="31245" x="5842000" y="4746625"/>
          <p14:tracePt t="31261" x="5829300" y="4772025"/>
          <p14:tracePt t="31278" x="5819775" y="4781550"/>
          <p14:tracePt t="31537" x="5788025" y="4794250"/>
          <p14:tracePt t="31544" x="5727700" y="4810125"/>
          <p14:tracePt t="31551" x="5689600" y="4826000"/>
          <p14:tracePt t="31561" x="5638800" y="4841875"/>
          <p14:tracePt t="31578" x="5553075" y="4867275"/>
          <p14:tracePt t="31594" x="5473700" y="4873625"/>
          <p14:tracePt t="31611" x="5429250" y="4873625"/>
          <p14:tracePt t="31628" x="5400675" y="4873625"/>
          <p14:tracePt t="31644" x="5346700" y="4873625"/>
          <p14:tracePt t="31661" x="5302250" y="4873625"/>
          <p14:tracePt t="31678" x="5264150" y="4873625"/>
          <p14:tracePt t="31694" x="5232400" y="4873625"/>
          <p14:tracePt t="31711" x="5203825" y="4873625"/>
          <p14:tracePt t="31727" x="5194300" y="4873625"/>
          <p14:tracePt t="31744" x="5178425" y="4873625"/>
          <p14:tracePt t="31761" x="5172075" y="4873625"/>
          <p14:tracePt t="31778" x="5172075" y="4870450"/>
          <p14:tracePt t="31794" x="5172075" y="4857750"/>
          <p14:tracePt t="31814" x="5172075" y="4851400"/>
          <p14:tracePt t="31829" x="5181600" y="4851400"/>
          <p14:tracePt t="31844" x="5191125" y="4851400"/>
          <p14:tracePt t="31861" x="5200650" y="4851400"/>
          <p14:tracePt t="31879" x="5200650" y="4854575"/>
          <p14:tracePt t="31895" x="5200650" y="4867275"/>
          <p14:tracePt t="31911" x="5200650" y="4876800"/>
          <p14:tracePt t="31928" x="5200650" y="4889500"/>
          <p14:tracePt t="31944" x="5200650" y="4899025"/>
          <p14:tracePt t="31961" x="5200650" y="4911725"/>
          <p14:tracePt t="31978" x="5200650" y="4927600"/>
          <p14:tracePt t="31994" x="5200650" y="4937125"/>
          <p14:tracePt t="32011" x="5200650" y="4946650"/>
          <p14:tracePt t="32028" x="5200650" y="4962525"/>
          <p14:tracePt t="32057" x="5200650" y="4965700"/>
          <p14:tracePt t="32120" x="5203825" y="4965700"/>
          <p14:tracePt t="32142" x="5213350" y="4965700"/>
          <p14:tracePt t="32163" x="5219700" y="4965700"/>
          <p14:tracePt t="32178" x="5226050" y="4965700"/>
          <p14:tracePt t="32185" x="5229225" y="4965700"/>
          <p14:tracePt t="32199" x="5235575" y="4965700"/>
          <p14:tracePt t="32211" x="5238750" y="4965700"/>
          <p14:tracePt t="32228" x="5254625" y="4965700"/>
          <p14:tracePt t="32244" x="5273675" y="4965700"/>
          <p14:tracePt t="32261" x="5295900" y="4965700"/>
          <p14:tracePt t="32277" x="5359400" y="4965700"/>
          <p14:tracePt t="32294" x="5403850" y="4965700"/>
          <p14:tracePt t="32311" x="5454650" y="4965700"/>
          <p14:tracePt t="32327" x="5524500" y="4987925"/>
          <p14:tracePt t="32344" x="5562600" y="5000625"/>
          <p14:tracePt t="32361" x="5610225" y="5013325"/>
          <p14:tracePt t="32377" x="5673725" y="5038725"/>
          <p14:tracePt t="32394" x="5718175" y="5051425"/>
          <p14:tracePt t="32411" x="5756275" y="5064125"/>
          <p14:tracePt t="32412" x="5768975" y="5070475"/>
          <p14:tracePt t="32427" x="5791200" y="5070475"/>
          <p14:tracePt t="32444" x="5819775" y="5070475"/>
          <p14:tracePt t="32460" x="5829300" y="5070475"/>
          <p14:tracePt t="32478" x="5845175" y="5070475"/>
          <p14:tracePt t="32495" x="5854700" y="5070475"/>
          <p14:tracePt t="32511" x="5867400" y="5070475"/>
          <p14:tracePt t="32512" x="5873750" y="5070475"/>
          <p14:tracePt t="32527" x="5883275" y="5070475"/>
          <p14:tracePt t="32544" x="5892800" y="5070475"/>
          <p14:tracePt t="32561" x="5902325" y="5070475"/>
          <p14:tracePt t="32577" x="5924550" y="5070475"/>
          <p14:tracePt t="32595" x="5937250" y="5070475"/>
          <p14:tracePt t="32611" x="5978525" y="5070475"/>
          <p14:tracePt t="32628" x="6000750" y="5070475"/>
          <p14:tracePt t="32644" x="6016625" y="5070475"/>
          <p14:tracePt t="32661" x="6032500" y="5070475"/>
          <p14:tracePt t="32662" x="6035675" y="5070475"/>
          <p14:tracePt t="32678" x="6045200" y="5070475"/>
          <p14:tracePt t="32694" x="6054725" y="5070475"/>
          <p14:tracePt t="32711" x="6076950" y="5070475"/>
          <p14:tracePt t="32727" x="6080125" y="5070475"/>
          <p14:tracePt t="33267" x="6061075" y="5060950"/>
          <p14:tracePt t="33274" x="6029325" y="5038725"/>
          <p14:tracePt t="33280" x="6000750" y="5022850"/>
          <p14:tracePt t="33295" x="5934075" y="4994275"/>
          <p14:tracePt t="33311" x="5876925" y="4965700"/>
          <p14:tracePt t="33328" x="5832475" y="4953000"/>
          <p14:tracePt t="33360" x="5753100" y="4924425"/>
          <p14:tracePt t="33395" x="5686425" y="4899025"/>
          <p14:tracePt t="33411" x="5657850" y="4899025"/>
          <p14:tracePt t="33427" x="5635625" y="4899025"/>
          <p14:tracePt t="33444" x="5610225" y="4889500"/>
          <p14:tracePt t="33461" x="5588000" y="4883150"/>
          <p14:tracePt t="33477" x="5556250" y="4870450"/>
          <p14:tracePt t="33495" x="5521325" y="4845050"/>
          <p14:tracePt t="33511" x="5489575" y="4835525"/>
          <p14:tracePt t="33527" x="5467350" y="4822825"/>
          <p14:tracePt t="33544" x="5422900" y="4791075"/>
          <p14:tracePt t="33561" x="5400675" y="4781550"/>
          <p14:tracePt t="33578" x="5368925" y="4762500"/>
          <p14:tracePt t="33595" x="5334000" y="4730750"/>
          <p14:tracePt t="33611" x="5302250" y="4718050"/>
          <p14:tracePt t="33628" x="5280025" y="4708525"/>
          <p14:tracePt t="33644" x="5251450" y="4692650"/>
          <p14:tracePt t="33661" x="5241925" y="4676775"/>
          <p14:tracePt t="33678" x="5232400" y="4670425"/>
          <p14:tracePt t="33694" x="5210175" y="4667250"/>
          <p14:tracePt t="33711" x="5200650" y="4657725"/>
          <p14:tracePt t="33727" x="5191125" y="4645025"/>
          <p14:tracePt t="33744" x="5175250" y="4625975"/>
          <p14:tracePt t="33760" x="5159375" y="4616450"/>
          <p14:tracePt t="33777" x="5149850" y="4606925"/>
          <p14:tracePt t="33794" x="5137150" y="4597400"/>
          <p14:tracePt t="33811" x="5127625" y="4581525"/>
          <p14:tracePt t="33827" x="5111750" y="4575175"/>
          <p14:tracePt t="33845" x="5102225" y="4565650"/>
          <p14:tracePt t="33861" x="5095875" y="4565650"/>
          <p14:tracePt t="33979" x="5095875" y="4562475"/>
          <p14:tracePt t="35380" x="5099050" y="4549775"/>
          <p14:tracePt t="35388" x="5118100" y="4537075"/>
          <p14:tracePt t="35395" x="5124450" y="4518025"/>
          <p14:tracePt t="35411" x="5137150" y="4495800"/>
          <p14:tracePt t="35428" x="5146675" y="4470400"/>
          <p14:tracePt t="35444" x="5168900" y="4445000"/>
          <p14:tracePt t="35477" x="5191125" y="4403725"/>
          <p14:tracePt t="35511" x="5222875" y="4375150"/>
          <p14:tracePt t="35527" x="5226050" y="4365625"/>
          <p14:tracePt t="35544" x="5232400" y="4343400"/>
          <p14:tracePt t="35561" x="5232400" y="4340225"/>
          <p14:tracePt t="35577" x="5232400" y="4330700"/>
          <p14:tracePt t="35594" x="5235575" y="4314825"/>
          <p14:tracePt t="35611" x="5241925" y="4298950"/>
          <p14:tracePt t="35628" x="5241925" y="4289425"/>
          <p14:tracePt t="35644" x="5248275" y="4279900"/>
          <p14:tracePt t="35686" x="5251450" y="4279900"/>
          <p14:tracePt t="35700" x="5257800" y="4279900"/>
          <p14:tracePt t="35715" x="5260975" y="4279900"/>
          <p14:tracePt t="35722" x="5273675" y="4279900"/>
          <p14:tracePt t="35785" x="5276850" y="4279900"/>
          <p14:tracePt t="40319" x="5299075" y="4283075"/>
          <p14:tracePt t="40327" x="5324475" y="4283075"/>
          <p14:tracePt t="40334" x="5359400" y="4283075"/>
          <p14:tracePt t="40348" x="5451475" y="4283075"/>
          <p14:tracePt t="40364" x="5626100" y="4267200"/>
          <p14:tracePt t="40377" x="5788025" y="4248150"/>
          <p14:tracePt t="40394" x="5940425" y="4232275"/>
          <p14:tracePt t="40427" x="6229350" y="4222750"/>
          <p14:tracePt t="40460" x="6356350" y="4248150"/>
          <p14:tracePt t="40477" x="6419850" y="4267200"/>
          <p14:tracePt t="40493" x="6442075" y="4279900"/>
          <p14:tracePt t="40510" x="6451600" y="4283075"/>
          <p14:tracePt t="40527" x="6457950" y="4283075"/>
          <p14:tracePt t="40547" x="6454775" y="4283075"/>
          <p14:tracePt t="40560" x="6451600" y="4283075"/>
          <p14:tracePt t="40578" x="6429375" y="4279900"/>
          <p14:tracePt t="40594" x="6365875" y="4260850"/>
          <p14:tracePt t="40610" x="6232525" y="4197350"/>
          <p14:tracePt t="40627" x="6013450" y="4076700"/>
          <p14:tracePt t="40644" x="5845175" y="4013200"/>
          <p14:tracePt t="40661" x="5619750" y="3949700"/>
          <p14:tracePt t="40677" x="5502275" y="3933825"/>
          <p14:tracePt t="40694" x="5407025" y="3917950"/>
          <p14:tracePt t="40711" x="5299075" y="3917950"/>
          <p14:tracePt t="40726" x="5254625" y="3917950"/>
          <p14:tracePt t="40744" x="5232400" y="3917950"/>
          <p14:tracePt t="40760" x="5213350" y="3917950"/>
          <p14:tracePt t="40776" x="5203825" y="3917950"/>
          <p14:tracePt t="40794" x="5194300" y="3924300"/>
          <p14:tracePt t="40810" x="5181600" y="3940175"/>
          <p14:tracePt t="40827" x="5181600" y="3949700"/>
          <p14:tracePt t="40844" x="5181600" y="3968750"/>
          <p14:tracePt t="40861" x="5203825" y="4006850"/>
          <p14:tracePt t="40877" x="5216525" y="4035425"/>
          <p14:tracePt t="40893" x="5232400" y="4054475"/>
          <p14:tracePt t="40910" x="5251450" y="4067175"/>
          <p14:tracePt t="40927" x="5264150" y="4079875"/>
          <p14:tracePt t="40943" x="5267325" y="4079875"/>
          <p14:tracePt t="40960" x="5273675" y="4041775"/>
          <p14:tracePt t="40976" x="5270500" y="3997325"/>
          <p14:tracePt t="40993" x="5251450" y="3952875"/>
          <p14:tracePt t="41010" x="5191125" y="3854450"/>
          <p14:tracePt t="41027" x="5127625" y="3784600"/>
          <p14:tracePt t="41043" x="5057775" y="3727450"/>
          <p14:tracePt t="41060" x="4924425" y="3638550"/>
          <p14:tracePt t="41076" x="4845050" y="3587750"/>
          <p14:tracePt t="41093" x="4775200" y="3559175"/>
          <p14:tracePt t="41110" x="4711700" y="3533775"/>
          <p14:tracePt t="41127" x="4683125" y="3527425"/>
          <p14:tracePt t="41143" x="4667250" y="3527425"/>
          <p14:tracePt t="41160" x="4651375" y="3527425"/>
          <p14:tracePt t="41177" x="4651375" y="3543300"/>
          <p14:tracePt t="41194" x="4667250" y="3571875"/>
          <p14:tracePt t="41210" x="4718050" y="3622675"/>
          <p14:tracePt t="41227" x="4806950" y="3673475"/>
          <p14:tracePt t="41244" x="4940300" y="3752850"/>
          <p14:tracePt t="41260" x="5032375" y="3813175"/>
          <p14:tracePt t="41277" x="5146675" y="3892550"/>
          <p14:tracePt t="41294" x="5299075" y="3987800"/>
          <p14:tracePt t="41310" x="5368925" y="4041775"/>
          <p14:tracePt t="41327" x="5419725" y="4076700"/>
          <p14:tracePt t="41344" x="5486400" y="4117975"/>
          <p14:tracePt t="41360" x="5514975" y="4127500"/>
          <p14:tracePt t="41377" x="5537200" y="4133850"/>
          <p14:tracePt t="41394" x="5578475" y="4133850"/>
          <p14:tracePt t="41410" x="5600700" y="4127500"/>
          <p14:tracePt t="41427" x="5632450" y="4114800"/>
          <p14:tracePt t="41444" x="5664200" y="4070350"/>
          <p14:tracePt t="41460" x="5676900" y="4041775"/>
          <p14:tracePt t="41477" x="5692775" y="4016375"/>
          <p14:tracePt t="41493" x="5699125" y="4000500"/>
          <p14:tracePt t="41510" x="5699125" y="3990975"/>
          <p14:tracePt t="41526" x="5695950" y="3978275"/>
          <p14:tracePt t="41544" x="5676900" y="3971925"/>
          <p14:tracePt t="41560" x="5667375" y="3965575"/>
          <p14:tracePt t="41577" x="5657850" y="3965575"/>
          <p14:tracePt t="41593" x="5641975" y="3965575"/>
          <p14:tracePt t="41610" x="5626100" y="3968750"/>
          <p14:tracePt t="41627" x="5616575" y="3990975"/>
          <p14:tracePt t="41643" x="5610225" y="4044950"/>
          <p14:tracePt t="41660" x="5629275" y="4108450"/>
          <p14:tracePt t="41677" x="5680075" y="4200525"/>
          <p14:tracePt t="41693" x="5810250" y="4356100"/>
          <p14:tracePt t="41710" x="5927725" y="4476750"/>
          <p14:tracePt t="41727" x="6045200" y="4565650"/>
          <p14:tracePt t="41743" x="6197600" y="4648200"/>
          <p14:tracePt t="41760" x="6264275" y="4679950"/>
          <p14:tracePt t="41776" x="6308725" y="4692650"/>
          <p14:tracePt t="41793" x="6356350" y="4692650"/>
          <p14:tracePt t="41810" x="6365875" y="4692650"/>
          <p14:tracePt t="41827" x="6381750" y="4689475"/>
          <p14:tracePt t="41828" x="6388100" y="4676775"/>
          <p14:tracePt t="41844" x="6388100" y="4641850"/>
          <p14:tracePt t="41860" x="6388100" y="4619625"/>
          <p14:tracePt t="41878" x="6372225" y="4568825"/>
          <p14:tracePt t="41893" x="6365875" y="4546600"/>
          <p14:tracePt t="41910" x="6356350" y="4537075"/>
          <p14:tracePt t="41926" x="6346825" y="4514850"/>
          <p14:tracePt t="41927" x="6340475" y="4511675"/>
          <p14:tracePt t="41944" x="6337300" y="4495800"/>
          <p14:tracePt t="41960" x="6330950" y="4473575"/>
          <p14:tracePt t="41977" x="6315075" y="4448175"/>
          <p14:tracePt t="41993" x="6315075" y="4416425"/>
          <p14:tracePt t="42010" x="6315075" y="4381500"/>
          <p14:tracePt t="42027" x="6315075" y="4302125"/>
          <p14:tracePt t="42044" x="6315075" y="4257675"/>
          <p14:tracePt t="42060" x="6315075" y="4206875"/>
          <p14:tracePt t="42077" x="6315075" y="4149725"/>
          <p14:tracePt t="42093" x="6315075" y="4130675"/>
          <p14:tracePt t="42111" x="6315075" y="4098925"/>
          <p14:tracePt t="42127" x="6315075" y="4067175"/>
          <p14:tracePt t="42143" x="6315075" y="4038600"/>
          <p14:tracePt t="42160" x="6308725" y="4016375"/>
          <p14:tracePt t="42176" x="6302375" y="3965575"/>
          <p14:tracePt t="42193" x="6289675" y="3921125"/>
          <p14:tracePt t="42210" x="6276975" y="3883025"/>
          <p14:tracePt t="42226" x="6251575" y="3835400"/>
          <p14:tracePt t="42243" x="6238875" y="3797300"/>
          <p14:tracePt t="42260" x="6226175" y="3771900"/>
          <p14:tracePt t="42277" x="6210300" y="3730625"/>
          <p14:tracePt t="42294" x="6191250" y="3708400"/>
          <p14:tracePt t="42310" x="6165850" y="3676650"/>
          <p14:tracePt t="42326" x="6121400" y="3644900"/>
          <p14:tracePt t="42343" x="6099175" y="3619500"/>
          <p14:tracePt t="42360" x="6067425" y="3606800"/>
          <p14:tracePt t="42377" x="6032500" y="3597275"/>
          <p14:tracePt t="42393" x="5997575" y="3597275"/>
          <p14:tracePt t="42410" x="5975350" y="3597275"/>
          <p14:tracePt t="42426" x="5934075" y="3609975"/>
          <p14:tracePt t="42444" x="5921375" y="3625850"/>
          <p14:tracePt t="42460" x="5911850" y="3635375"/>
          <p14:tracePt t="42476" x="5895975" y="3651250"/>
          <p14:tracePt t="42493" x="5895975" y="3660775"/>
          <p14:tracePt t="42510" x="5895975" y="3676650"/>
          <p14:tracePt t="42527" x="5895975" y="3692525"/>
          <p14:tracePt t="42544" x="5905500" y="3714750"/>
          <p14:tracePt t="42559" x="5918200" y="3752850"/>
          <p14:tracePt t="42577" x="5930900" y="3816350"/>
          <p14:tracePt t="42593" x="5943600" y="3844925"/>
          <p14:tracePt t="42611" x="5943600" y="3886200"/>
          <p14:tracePt t="42627" x="5943600" y="3895725"/>
          <p14:tracePt t="42644" x="5943600" y="3905250"/>
          <p14:tracePt t="42660" x="5943600" y="3921125"/>
          <p14:tracePt t="42676" x="5943600" y="3917950"/>
          <p14:tracePt t="42693" x="5956300" y="3895725"/>
          <p14:tracePt t="42711" x="5981700" y="3822700"/>
          <p14:tracePt t="42727" x="6003925" y="3759200"/>
          <p14:tracePt t="42743" x="6045200" y="3648075"/>
          <p14:tracePt t="42760" x="6086475" y="3502025"/>
          <p14:tracePt t="42776" x="6108700" y="3435350"/>
          <p14:tracePt t="42793" x="6143625" y="3387725"/>
          <p14:tracePt t="42810" x="6207125" y="3279775"/>
          <p14:tracePt t="42826" x="6251575" y="3209925"/>
          <p14:tracePt t="42844" x="6308725" y="3136900"/>
          <p14:tracePt t="42860" x="6356350" y="3051175"/>
          <p14:tracePt t="42876" x="6369050" y="3013075"/>
          <p14:tracePt t="42893" x="6381750" y="2984500"/>
          <p14:tracePt t="42909" x="6388100" y="2936875"/>
          <p14:tracePt t="42927" x="6388100" y="2905125"/>
          <p14:tracePt t="42944" x="6388100" y="2876550"/>
          <p14:tracePt t="42960" x="6388100" y="2844800"/>
          <p14:tracePt t="42977" x="6388100" y="2819400"/>
          <p14:tracePt t="42993" x="6381750" y="2809875"/>
          <p14:tracePt t="43009" x="6372225" y="2797175"/>
          <p14:tracePt t="43026" x="6356350" y="2790825"/>
          <p14:tracePt t="43043" x="6346825" y="2787650"/>
          <p14:tracePt t="43060" x="6334125" y="2787650"/>
          <p14:tracePt t="43077" x="6327775" y="2787650"/>
          <p14:tracePt t="43093" x="6318250" y="2794000"/>
          <p14:tracePt t="43095" x="6311900" y="2797175"/>
          <p14:tracePt t="43109" x="6299200" y="2806700"/>
          <p14:tracePt t="43126" x="6286500" y="2822575"/>
          <p14:tracePt t="43143" x="6273800" y="2854325"/>
          <p14:tracePt t="43160" x="6257925" y="2895600"/>
          <p14:tracePt t="43177" x="6238875" y="2921000"/>
          <p14:tracePt t="43195" x="6219825" y="2984500"/>
          <p14:tracePt t="43210" x="6207125" y="3028950"/>
          <p14:tracePt t="43227" x="6200775" y="3051175"/>
          <p14:tracePt t="43244" x="6200775" y="3079750"/>
          <p14:tracePt t="43260" x="6200775" y="3089275"/>
          <p14:tracePt t="43277" x="6200775" y="3098800"/>
          <p14:tracePt t="43294" x="6200775" y="3111500"/>
          <p14:tracePt t="43351" x="6200775" y="3105150"/>
          <p14:tracePt t="43358" x="6200775" y="3101975"/>
          <p14:tracePt t="43365" x="6200775" y="3095625"/>
          <p14:tracePt t="43376" x="6200775" y="3092450"/>
          <p14:tracePt t="43394" x="6200775" y="3060700"/>
          <p14:tracePt t="43409" x="6200775" y="3048000"/>
          <p14:tracePt t="43426" x="6200775" y="3038475"/>
          <p14:tracePt t="43444" x="6203950" y="3019425"/>
          <p14:tracePt t="43460" x="6207125" y="3009900"/>
          <p14:tracePt t="43477" x="6207125" y="3000375"/>
          <p14:tracePt t="43493" x="6213475" y="2984500"/>
          <p14:tracePt t="43509" x="6213475" y="2968625"/>
          <p14:tracePt t="43526" x="6213475" y="2959100"/>
          <p14:tracePt t="43543" x="6213475" y="2946400"/>
          <p14:tracePt t="43560" x="6213475" y="2936875"/>
          <p14:tracePt t="43577" x="6213475" y="2921000"/>
          <p14:tracePt t="43593" x="6213475" y="2914650"/>
          <p14:tracePt t="43707" x="6210300" y="2917825"/>
          <p14:tracePt t="43714" x="6207125" y="2927350"/>
          <p14:tracePt t="43728" x="6200775" y="2933700"/>
          <p14:tracePt t="43728" x="6197600" y="2936875"/>
          <p14:tracePt t="43743" x="6181725" y="2949575"/>
          <p14:tracePt t="43760" x="6172200" y="2952750"/>
          <p14:tracePt t="43777" x="6159500" y="2959100"/>
          <p14:tracePt t="43793" x="6146800" y="2968625"/>
          <p14:tracePt t="43809" x="6130925" y="2984500"/>
          <p14:tracePt t="43827" x="6121400" y="2994025"/>
          <p14:tracePt t="43827" x="6115050" y="2997200"/>
          <p14:tracePt t="43843" x="6105525" y="3006725"/>
          <p14:tracePt t="43860" x="6096000" y="3016250"/>
          <p14:tracePt t="43877" x="6096000" y="3038475"/>
          <p14:tracePt t="43893" x="6096000" y="3048000"/>
          <p14:tracePt t="43909" x="6096000" y="3057525"/>
          <p14:tracePt t="43957" x="6096000" y="3054350"/>
          <p14:tracePt t="43963" x="6099175" y="3051175"/>
          <p14:tracePt t="43976" x="6102350" y="3041650"/>
          <p14:tracePt t="43993" x="6118225" y="3013075"/>
          <p14:tracePt t="44009" x="6124575" y="3003550"/>
          <p14:tracePt t="44027" x="6124575" y="2987675"/>
          <p14:tracePt t="44043" x="6124575" y="2978150"/>
          <p14:tracePt t="44060" x="6124575" y="2965450"/>
          <p14:tracePt t="44076" x="6127750" y="2959100"/>
          <p14:tracePt t="44093" x="6134100" y="2949575"/>
          <p14:tracePt t="44110" x="6134100" y="2940050"/>
          <p14:tracePt t="44127" x="6143625" y="2917825"/>
          <p14:tracePt t="44143" x="6149975" y="2914650"/>
          <p14:tracePt t="44159" x="6149975" y="2905125"/>
          <p14:tracePt t="44191" x="6149975" y="2898775"/>
          <p14:tracePt t="44262" x="6149975" y="2901950"/>
          <p14:tracePt t="44269" x="6149975" y="2905125"/>
          <p14:tracePt t="44276" x="6149975" y="2911475"/>
          <p14:tracePt t="44293" x="6149975" y="2927350"/>
          <p14:tracePt t="44310" x="6149975" y="2936875"/>
          <p14:tracePt t="44327" x="6146800" y="2949575"/>
          <p14:tracePt t="44343" x="6137275" y="2962275"/>
          <p14:tracePt t="44360" x="6137275" y="2981325"/>
          <p14:tracePt t="44376" x="6137275" y="3009900"/>
          <p14:tracePt t="44393" x="6137275" y="3028950"/>
          <p14:tracePt t="44409" x="6137275" y="3041650"/>
          <p14:tracePt t="44426" x="6137275" y="3054350"/>
          <p14:tracePt t="44443" x="6137275" y="3063875"/>
          <p14:tracePt t="44461" x="6137275" y="3070225"/>
          <p14:tracePt t="44497" x="6137275" y="3067050"/>
          <p14:tracePt t="44504" x="6137275" y="3063875"/>
          <p14:tracePt t="44511" x="6137275" y="3057525"/>
          <p14:tracePt t="44526" x="6137275" y="3048000"/>
          <p14:tracePt t="44543" x="6143625" y="3038475"/>
          <p14:tracePt t="44559" x="6143625" y="3022600"/>
          <p14:tracePt t="44560" x="6143625" y="3019425"/>
          <p14:tracePt t="44576" x="6143625" y="3006725"/>
          <p14:tracePt t="44593" x="6143625" y="3003550"/>
          <p14:tracePt t="45109" x="6149975" y="3003550"/>
          <p14:tracePt t="45117" x="6153150" y="3003550"/>
          <p14:tracePt t="45138" x="6159500" y="3003550"/>
          <p14:tracePt t="45508" x="6223000" y="3006725"/>
          <p14:tracePt t="45515" x="6302375" y="3016250"/>
          <p14:tracePt t="45526" x="6394450" y="3025775"/>
          <p14:tracePt t="45543" x="6594475" y="3070225"/>
          <p14:tracePt t="45560" x="6715125" y="3086100"/>
          <p14:tracePt t="45577" x="6832600" y="3111500"/>
          <p14:tracePt t="45609" x="6975475" y="3162300"/>
          <p14:tracePt t="45643" x="7013575" y="3187700"/>
          <p14:tracePt t="45660" x="7029450" y="3187700"/>
          <p14:tracePt t="45750" x="7032625" y="3187700"/>
          <p14:tracePt t="45757" x="7032625" y="3184525"/>
          <p14:tracePt t="45763" x="7038975" y="3181350"/>
          <p14:tracePt t="45777" x="7048500" y="3181350"/>
          <p14:tracePt t="45793" x="7058025" y="3181350"/>
          <p14:tracePt t="45809" x="7073900" y="3175000"/>
          <p14:tracePt t="45826" x="7083425" y="3165475"/>
          <p14:tracePt t="45843" x="7102475" y="3146425"/>
          <p14:tracePt t="45859" x="7124700" y="3140075"/>
          <p14:tracePt t="45876" x="7134225" y="3133725"/>
          <p14:tracePt t="45877" x="7140575" y="3133725"/>
          <p14:tracePt t="45893" x="7150100" y="3133725"/>
          <p14:tracePt t="45909" x="7159625" y="3130550"/>
          <p14:tracePt t="45927" x="7165975" y="3121025"/>
          <p14:tracePt t="45943" x="7175500" y="3108325"/>
          <p14:tracePt t="45959" x="7175500" y="3095625"/>
          <p14:tracePt t="45977" x="7175500" y="3079750"/>
          <p14:tracePt t="45993" x="7175500" y="3070225"/>
          <p14:tracePt t="46010" x="7175500" y="3063875"/>
          <p14:tracePt t="46027" x="7175500" y="3060700"/>
          <p14:tracePt t="46043" x="7175500" y="3054350"/>
          <p14:tracePt t="46091" x="7169150" y="3054350"/>
          <p14:tracePt t="46098" x="7162800" y="3054350"/>
          <p14:tracePt t="46112" x="7162800" y="3044825"/>
          <p14:tracePt t="46141" x="7159625" y="3044825"/>
          <p14:tracePt t="46653" x="7178675" y="3044825"/>
          <p14:tracePt t="46660" x="7197725" y="3044825"/>
          <p14:tracePt t="46668" x="7213600" y="3044825"/>
          <p14:tracePt t="46676" x="7226300" y="3044825"/>
          <p14:tracePt t="46694" x="7270750" y="3044825"/>
          <p14:tracePt t="46726" x="7391400" y="3044825"/>
          <p14:tracePt t="46759" x="7502525" y="3044825"/>
          <p14:tracePt t="46776" x="7540625" y="3044825"/>
          <p14:tracePt t="46793" x="7569200" y="3044825"/>
          <p14:tracePt t="46809" x="7610475" y="3044825"/>
          <p14:tracePt t="46826" x="7632700" y="3044825"/>
          <p14:tracePt t="46843" x="7654925" y="3044825"/>
          <p14:tracePt t="46860" x="7693025" y="3044825"/>
          <p14:tracePt t="46876" x="7708900" y="3044825"/>
          <p14:tracePt t="46893" x="7724775" y="3044825"/>
          <p14:tracePt t="46909" x="7747000" y="3044825"/>
          <p14:tracePt t="46926" x="7756525" y="3044825"/>
          <p14:tracePt t="46943" x="7769225" y="3044825"/>
          <p14:tracePt t="46945" x="7775575" y="3044825"/>
          <p14:tracePt t="46960" x="7785100" y="3044825"/>
          <p14:tracePt t="46976" x="7794625" y="3044825"/>
          <p14:tracePt t="46993" x="7804150" y="3041650"/>
          <p14:tracePt t="46995" x="7810500" y="3041650"/>
          <p14:tracePt t="47010" x="7826375" y="3041650"/>
          <p14:tracePt t="47027" x="7835900" y="3035300"/>
          <p14:tracePt t="47044" x="7845425" y="3035300"/>
          <p14:tracePt t="47059" x="7848600" y="3028950"/>
          <p14:tracePt t="47079" x="7854950" y="3028950"/>
          <p14:tracePt t="47093" x="7854950" y="3019425"/>
          <p14:tracePt t="48348" x="7851775" y="3035300"/>
          <p14:tracePt t="48354" x="7845425" y="3054350"/>
          <p14:tracePt t="48361" x="7839075" y="3067050"/>
          <p14:tracePt t="48376" x="7826375" y="3095625"/>
          <p14:tracePt t="48393" x="7813675" y="3121025"/>
          <p14:tracePt t="48409" x="7807325" y="3149600"/>
          <p14:tracePt t="48411" x="7807325" y="3162300"/>
          <p14:tracePt t="48443" x="7785100" y="3216275"/>
          <p14:tracePt t="48475" x="7778750" y="3238500"/>
          <p14:tracePt t="48493" x="7778750" y="3254375"/>
          <p14:tracePt t="48509" x="7778750" y="3263900"/>
          <p14:tracePt t="48526" x="7778750" y="3270250"/>
          <p14:tracePt t="48581" x="7778750" y="3273425"/>
          <p14:tracePt t="48588" x="7778750" y="3279775"/>
          <p14:tracePt t="48596" x="7775575" y="3282950"/>
          <p14:tracePt t="48610" x="7775575" y="3292475"/>
          <p14:tracePt t="48626" x="7775575" y="3308350"/>
          <p14:tracePt t="48643" x="7775575" y="3317875"/>
          <p14:tracePt t="48659" x="7775575" y="3333750"/>
          <p14:tracePt t="48676" x="7775575" y="3362325"/>
          <p14:tracePt t="48692" x="7775575" y="3378200"/>
          <p14:tracePt t="48710" x="7775575" y="3416300"/>
          <p14:tracePt t="48726" x="7775575" y="3448050"/>
          <p14:tracePt t="48742" x="7775575" y="3489325"/>
          <p14:tracePt t="48759" x="7775575" y="3575050"/>
          <p14:tracePt t="48776" x="7775575" y="3619500"/>
          <p14:tracePt t="48792" x="7775575" y="3648075"/>
          <p14:tracePt t="48809" x="7785100" y="3689350"/>
          <p14:tracePt t="48826" x="7788275" y="3727450"/>
          <p14:tracePt t="48843" x="7807325" y="3752850"/>
          <p14:tracePt t="48859" x="7813675" y="3794125"/>
          <p14:tracePt t="48876" x="7813675" y="3813175"/>
          <p14:tracePt t="48892" x="7813675" y="3844925"/>
          <p14:tracePt t="48909" x="7813675" y="3870325"/>
          <p14:tracePt t="48926" x="7813675" y="3879850"/>
          <p14:tracePt t="48942" x="7813675" y="3902075"/>
          <p14:tracePt t="48959" x="7823200" y="3917950"/>
          <p14:tracePt t="48976" x="7823200" y="3930650"/>
          <p14:tracePt t="48993" x="7829550" y="3952875"/>
          <p14:tracePt t="49009" x="7835900" y="3975100"/>
          <p14:tracePt t="49026" x="7835900" y="3987800"/>
          <p14:tracePt t="49042" x="7835900" y="4013200"/>
          <p14:tracePt t="49059" x="7839075" y="4038600"/>
          <p14:tracePt t="49076" x="7839075" y="4060825"/>
          <p14:tracePt t="49093" x="7845425" y="4079875"/>
          <p14:tracePt t="49109" x="7845425" y="4095750"/>
          <p14:tracePt t="49126" x="7845425" y="4111625"/>
          <p14:tracePt t="49143" x="7845425" y="4124325"/>
          <p14:tracePt t="49159" x="7845425" y="4137025"/>
          <p14:tracePt t="49176" x="7845425" y="4146550"/>
          <p14:tracePt t="49193" x="7845425" y="4165600"/>
          <p14:tracePt t="49209" x="7845425" y="4175125"/>
          <p14:tracePt t="50310" x="7845425" y="4162425"/>
          <p14:tracePt t="50318" x="7851775" y="4149725"/>
          <p14:tracePt t="50326" x="7858125" y="4130675"/>
          <p14:tracePt t="50343" x="7877175" y="4067175"/>
          <p14:tracePt t="50359" x="7896225" y="3959225"/>
          <p14:tracePt t="50376" x="7918450" y="3806825"/>
          <p14:tracePt t="50409" x="7959725" y="3590925"/>
          <p14:tracePt t="50410" x="7969250" y="3552825"/>
          <p14:tracePt t="50442" x="7981950" y="3451225"/>
          <p14:tracePt t="50460" x="7981950" y="3432175"/>
          <p14:tracePt t="50476" x="7981950" y="3425825"/>
          <p14:tracePt t="50492" x="7981950" y="3422650"/>
          <p14:tracePt t="50575" x="7981950" y="3413125"/>
          <p14:tracePt t="50609" x="7981950" y="3406775"/>
          <p14:tracePt t="50617" x="7988300" y="3406775"/>
          <p14:tracePt t="50625" x="7991475" y="3403600"/>
          <p14:tracePt t="50643" x="8001000" y="3390900"/>
          <p14:tracePt t="50659" x="8023225" y="3378200"/>
          <p14:tracePt t="50675" x="8032750" y="3362325"/>
          <p14:tracePt t="50693" x="8042275" y="3346450"/>
          <p14:tracePt t="50709" x="8058150" y="3324225"/>
          <p14:tracePt t="50726" x="8074025" y="3308350"/>
          <p14:tracePt t="50742" x="8083550" y="3298825"/>
          <p14:tracePt t="50759" x="8093075" y="3282950"/>
          <p14:tracePt t="50776" x="8105775" y="3267075"/>
          <p14:tracePt t="50792" x="8121650" y="3244850"/>
          <p14:tracePt t="50809" x="8128000" y="3216275"/>
          <p14:tracePt t="50826" x="8128000" y="3200400"/>
          <p14:tracePt t="50842" x="8128000" y="3190875"/>
          <p14:tracePt t="50859" x="8128000" y="3184525"/>
          <p14:tracePt t="50923" x="8128000" y="3181350"/>
          <p14:tracePt t="50945" x="8128000" y="3175000"/>
          <p14:tracePt t="51293" x="8134350" y="3175000"/>
          <p14:tracePt t="51300" x="8137525" y="3175000"/>
          <p14:tracePt t="51309" x="8143875" y="3175000"/>
          <p14:tracePt t="51326" x="8147050" y="3175000"/>
          <p14:tracePt t="51343" x="8162925" y="3187700"/>
          <p14:tracePt t="51359" x="8162925" y="3197225"/>
          <p14:tracePt t="51376" x="8172450" y="3213100"/>
          <p14:tracePt t="51409" x="8178800" y="3238500"/>
          <p14:tracePt t="51442" x="8178800" y="3267075"/>
          <p14:tracePt t="51459" x="8178800" y="3276600"/>
          <p14:tracePt t="51476" x="8178800" y="3286125"/>
          <p14:tracePt t="51493" x="8178800" y="3302000"/>
          <p14:tracePt t="51509" x="8178800" y="3317875"/>
          <p14:tracePt t="51526" x="8178800" y="3327400"/>
          <p14:tracePt t="51542" x="8178800" y="3365500"/>
          <p14:tracePt t="51559" x="8178800" y="3381375"/>
          <p14:tracePt t="51576" x="8178800" y="3403600"/>
          <p14:tracePt t="51592" x="8178800" y="3422650"/>
          <p14:tracePt t="51609" x="8178800" y="3432175"/>
          <p14:tracePt t="51626" x="8178800" y="3441700"/>
          <p14:tracePt t="51627" x="8178800" y="3448050"/>
          <p14:tracePt t="51642" x="8175625" y="3457575"/>
          <p14:tracePt t="51659" x="8166100" y="3473450"/>
          <p14:tracePt t="51676" x="8156575" y="3482975"/>
          <p14:tracePt t="51698" x="8150225" y="3482975"/>
          <p14:tracePt t="51741" x="8147050" y="3482975"/>
          <p14:tracePt t="51776" x="8140700" y="3482975"/>
          <p14:tracePt t="51791" x="8140700" y="3476625"/>
          <p14:tracePt t="51805" x="8140700" y="3467100"/>
          <p14:tracePt t="51812" x="8140700" y="3460750"/>
          <p14:tracePt t="51826" x="8140700" y="3451225"/>
          <p14:tracePt t="51870" x="8140700" y="3448050"/>
          <p14:tracePt t="51969" x="8140700" y="3441700"/>
          <p14:tracePt t="52069" x="8140700" y="3438525"/>
          <p14:tracePt t="52076" x="8140700" y="3432175"/>
          <p14:tracePt t="52083" x="8140700" y="3429000"/>
          <p14:tracePt t="52092" x="8140700" y="3422650"/>
          <p14:tracePt t="52109" x="8140700" y="3406775"/>
          <p14:tracePt t="52126" x="8140700" y="3403600"/>
          <p14:tracePt t="52148" x="8140700" y="3397250"/>
          <p14:tracePt t="52169" x="8140700" y="3394075"/>
          <p14:tracePt t="52246" x="8140700" y="3387725"/>
          <p14:tracePt t="52503" x="8137525" y="3390900"/>
          <p14:tracePt t="52509" x="8131175" y="3394075"/>
          <p14:tracePt t="52516" x="8121650" y="3400425"/>
          <p14:tracePt t="52543" x="8105775" y="3413125"/>
          <p14:tracePt t="52576" x="8080375" y="3444875"/>
          <p14:tracePt t="52593" x="8064500" y="3454400"/>
          <p14:tracePt t="52609" x="8051800" y="3476625"/>
          <p14:tracePt t="52626" x="8042275" y="3486150"/>
          <p14:tracePt t="52643" x="8032750" y="3495675"/>
          <p14:tracePt t="52659" x="8010525" y="3511550"/>
          <p14:tracePt t="52675" x="8007350" y="3524250"/>
          <p14:tracePt t="52692" x="8001000" y="3533775"/>
          <p14:tracePt t="52708" x="7985125" y="3549650"/>
          <p14:tracePt t="52725" x="7981950" y="3549650"/>
          <p14:tracePt t="52742" x="7972425" y="3556000"/>
          <p14:tracePt t="52758" x="7966075" y="3556000"/>
          <p14:tracePt t="52776" x="7956550" y="3556000"/>
          <p14:tracePt t="52794" x="7950200" y="3556000"/>
          <p14:tracePt t="52809" x="7947025" y="3556000"/>
          <p14:tracePt t="52825" x="7940675" y="3556000"/>
          <p14:tracePt t="52842" x="7937500" y="3556000"/>
          <p14:tracePt t="52858" x="7927975" y="3556000"/>
          <p14:tracePt t="52879" x="7921625" y="3556000"/>
          <p14:tracePt t="52908" x="7918450" y="3556000"/>
          <p14:tracePt t="53578" x="7918450" y="3559175"/>
          <p14:tracePt t="53585" x="7918450" y="3568700"/>
          <p14:tracePt t="53593" x="7918450" y="3575050"/>
          <p14:tracePt t="53610" x="7918450" y="3584575"/>
          <p14:tracePt t="53629" x="7918450" y="3600450"/>
          <p14:tracePt t="53642" x="7918450" y="3609975"/>
          <p14:tracePt t="53659" x="7918450" y="3622675"/>
          <p14:tracePt t="53692" x="7918450" y="3648075"/>
          <p14:tracePt t="53726" x="7918450" y="3679825"/>
          <p14:tracePt t="53742" x="7918450" y="3689350"/>
          <p14:tracePt t="53759" x="7918450" y="3698875"/>
          <p14:tracePt t="53776" x="7918450" y="3717925"/>
          <p14:tracePt t="53792" x="7918450" y="3727450"/>
          <p14:tracePt t="53809" x="7918450" y="3743325"/>
          <p14:tracePt t="53826" x="7918450" y="3756025"/>
          <p14:tracePt t="53842" x="7918450" y="3771900"/>
          <p14:tracePt t="53859" x="7918450" y="3781425"/>
          <p14:tracePt t="53876" x="7918450" y="3790950"/>
          <p14:tracePt t="54403" x="7924800" y="3810000"/>
          <p14:tracePt t="54409" x="7931150" y="3819525"/>
          <p14:tracePt t="54417" x="7937500" y="3832225"/>
          <p14:tracePt t="54426" x="7943850" y="3844925"/>
          <p14:tracePt t="54446" x="7959725" y="3873500"/>
          <p14:tracePt t="54460" x="7969250" y="3883025"/>
          <p14:tracePt t="54492" x="7978775" y="3902075"/>
          <p14:tracePt t="54525" x="7978775" y="3933825"/>
          <p14:tracePt t="54542" x="7978775" y="3937000"/>
          <p14:tracePt t="54559" x="7978775" y="3943350"/>
          <p14:tracePt t="56409" x="7969250" y="3914775"/>
          <p14:tracePt t="56417" x="7943850" y="3863975"/>
          <p14:tracePt t="56425" x="7921625" y="3822700"/>
          <p14:tracePt t="56442" x="7839075" y="3667125"/>
          <p14:tracePt t="56459" x="7705725" y="3413125"/>
          <p14:tracePt t="56475" x="7604125" y="3244850"/>
          <p14:tracePt t="56500" x="7502525" y="2994025"/>
          <p14:tracePt t="56525" x="7404100" y="2813050"/>
          <p14:tracePt t="56559" x="7327900" y="2686050"/>
          <p14:tracePt t="56575" x="7296150" y="2667000"/>
          <p14:tracePt t="56592" x="7286625" y="2651125"/>
          <p14:tracePt t="56609" x="7270750" y="2641600"/>
          <p14:tracePt t="56625" x="7261225" y="2641600"/>
          <p14:tracePt t="56642" x="7261225" y="2635250"/>
          <p14:tracePt t="56694" x="7261225" y="2632075"/>
          <p14:tracePt t="56708" x="7248525" y="2625725"/>
          <p14:tracePt t="56716" x="7248525" y="2622550"/>
          <p14:tracePt t="56725" x="7245350" y="2616200"/>
          <p14:tracePt t="56742" x="7235825" y="2606675"/>
          <p14:tracePt t="56759" x="7216775" y="2571750"/>
          <p14:tracePt t="56775" x="7207250" y="2555875"/>
          <p14:tracePt t="56791" x="7191375" y="2533650"/>
          <p14:tracePt t="56809" x="7172325" y="2498725"/>
          <p14:tracePt t="56825" x="7159625" y="2466975"/>
          <p14:tracePt t="56842" x="7150100" y="2444750"/>
          <p14:tracePt t="56858" x="7124700" y="2387600"/>
          <p14:tracePt t="56875" x="7112000" y="2339975"/>
          <p14:tracePt t="56892" x="7099300" y="2301875"/>
          <p14:tracePt t="56908" x="7073900" y="2238375"/>
          <p14:tracePt t="56925" x="7061200" y="2193925"/>
          <p14:tracePt t="56943" x="7038975" y="2130425"/>
          <p14:tracePt t="56958" x="7026275" y="2085975"/>
          <p14:tracePt t="56975" x="7010400" y="2054225"/>
          <p14:tracePt t="56993" x="6991350" y="1997075"/>
          <p14:tracePt t="57009" x="6978650" y="1965325"/>
          <p14:tracePt t="57025" x="6965950" y="1936750"/>
          <p14:tracePt t="57041" x="6946900" y="1898650"/>
          <p14:tracePt t="57042" x="6940550" y="1885950"/>
          <p14:tracePt t="57060" x="6918325" y="1860550"/>
          <p14:tracePt t="57075" x="6899275" y="1831975"/>
          <p14:tracePt t="57092" x="6873875" y="1787525"/>
          <p14:tracePt t="57109" x="6864350" y="1771650"/>
          <p14:tracePt t="57125" x="6851650" y="1755775"/>
          <p14:tracePt t="57142" x="6832600" y="1733550"/>
          <p14:tracePt t="57159" x="6823075" y="1717675"/>
          <p14:tracePt t="57176" x="6810375" y="1708150"/>
          <p14:tracePt t="57192" x="6797675" y="1692275"/>
          <p14:tracePt t="57208" x="6791325" y="1682750"/>
          <p14:tracePt t="57225" x="6791325" y="1679575"/>
          <p14:tracePt t="57249" x="6781800" y="1679575"/>
          <p14:tracePt t="57258" x="6775450" y="1679575"/>
          <p14:tracePt t="57275" x="6765925" y="1679575"/>
          <p14:tracePt t="57291" x="6753225" y="1666875"/>
          <p14:tracePt t="57309" x="6743700" y="1657350"/>
          <p14:tracePt t="57325" x="6727825" y="1647825"/>
          <p14:tracePt t="57341" x="6711950" y="1644650"/>
          <p14:tracePt t="57359" x="6702425" y="1644650"/>
          <p14:tracePt t="57375" x="6696075" y="1644650"/>
          <p14:tracePt t="57427" x="6699250" y="1644650"/>
          <p14:tracePt t="57434" x="6705600" y="1651000"/>
          <p14:tracePt t="57441" x="6708775" y="1654175"/>
          <p14:tracePt t="57458" x="6724650" y="1663700"/>
          <p14:tracePt t="57475" x="6756400" y="1676400"/>
          <p14:tracePt t="57492" x="6819900" y="1711325"/>
          <p14:tracePt t="57508" x="6883400" y="1724025"/>
          <p14:tracePt t="57526" x="6956425" y="1743075"/>
          <p14:tracePt t="57542" x="6994525" y="1762125"/>
          <p14:tracePt t="57558" x="7038975" y="1768475"/>
          <p14:tracePt t="57575" x="7077075" y="1781175"/>
          <p14:tracePt t="57576" x="7096125" y="1787525"/>
          <p14:tracePt t="57592" x="7131050" y="1800225"/>
          <p14:tracePt t="57608" x="7156450" y="1812925"/>
          <p14:tracePt t="57626" x="7197725" y="1825625"/>
          <p14:tracePt t="57641" x="7213600" y="1825625"/>
          <p14:tracePt t="57658" x="7223125" y="1825625"/>
          <p14:tracePt t="57676" x="7242175" y="1825625"/>
          <p14:tracePt t="57712" x="7242175" y="1816100"/>
          <p14:tracePt t="57719" x="7242175" y="1812925"/>
          <p14:tracePt t="57726" x="7242175" y="1806575"/>
          <p14:tracePt t="57742" x="7235825" y="1797050"/>
          <p14:tracePt t="57759" x="7226300" y="1787525"/>
          <p14:tracePt t="57776" x="7210425" y="1765300"/>
          <p14:tracePt t="57791" x="7200900" y="1755775"/>
          <p14:tracePt t="57809" x="7185025" y="1746250"/>
          <p14:tracePt t="57826" x="7172325" y="1730375"/>
          <p14:tracePt t="57841" x="7159625" y="1730375"/>
          <p14:tracePt t="57859" x="7150100" y="1730375"/>
          <p14:tracePt t="57875" x="7131050" y="1730375"/>
          <p14:tracePt t="57891" x="7121525" y="1727200"/>
          <p14:tracePt t="57908" x="7112000" y="1717675"/>
          <p14:tracePt t="57925" x="7096125" y="1717675"/>
          <p14:tracePt t="57942" x="7073900" y="1717675"/>
          <p14:tracePt t="57958" x="7061200" y="1717675"/>
          <p14:tracePt t="57975" x="7026275" y="1717675"/>
          <p14:tracePt t="57992" x="7013575" y="1717675"/>
          <p14:tracePt t="58009" x="6988175" y="1711325"/>
          <p14:tracePt t="58025" x="6950075" y="1711325"/>
          <p14:tracePt t="58041" x="6921500" y="1711325"/>
          <p14:tracePt t="58058" x="6889750" y="1711325"/>
          <p14:tracePt t="58075" x="6851650" y="1711325"/>
          <p14:tracePt t="58092" x="6829425" y="1711325"/>
          <p14:tracePt t="58109" x="6800850" y="1711325"/>
          <p14:tracePt t="58125" x="6772275" y="1711325"/>
          <p14:tracePt t="58142" x="6753225" y="1711325"/>
          <p14:tracePt t="58159" x="6737350" y="1711325"/>
          <p14:tracePt t="58160" x="6724650" y="1711325"/>
          <p14:tracePt t="58175" x="6715125" y="1711325"/>
          <p14:tracePt t="58192" x="6692900" y="1704975"/>
          <p14:tracePt t="58208" x="6683375" y="1698625"/>
          <p14:tracePt t="58225" x="6670675" y="1695450"/>
          <p14:tracePt t="58242" x="6661150" y="1685925"/>
          <p14:tracePt t="58260" x="6638925" y="1679575"/>
          <p14:tracePt t="58275" x="6629400" y="1679575"/>
          <p14:tracePt t="58292" x="6619875" y="1676400"/>
          <p14:tracePt t="58309" x="6610350" y="1676400"/>
          <p14:tracePt t="58325" x="6610350" y="1663700"/>
          <p14:tracePt t="58373" x="6613525" y="1663700"/>
          <p14:tracePt t="58381" x="6616700" y="1663700"/>
          <p14:tracePt t="58392" x="6623050" y="1663700"/>
          <p14:tracePt t="58409" x="6635750" y="1663700"/>
          <p14:tracePt t="58425" x="6645275" y="1663700"/>
          <p14:tracePt t="58442" x="6661150" y="1663700"/>
          <p14:tracePt t="58459" x="6677025" y="1663700"/>
          <p14:tracePt t="58475" x="6686550" y="1663700"/>
          <p14:tracePt t="58491" x="6696075" y="1663700"/>
          <p14:tracePt t="58508" x="6705600" y="1663700"/>
          <p14:tracePt t="58616" x="6699250" y="1663700"/>
          <p14:tracePt t="58623" x="6692900" y="1663700"/>
          <p14:tracePt t="58637" x="6689725" y="1663700"/>
          <p14:tracePt t="58643" x="6683375" y="1660525"/>
          <p14:tracePt t="58659" x="6673850" y="1654175"/>
          <p14:tracePt t="58675" x="6664325" y="1651000"/>
          <p14:tracePt t="58691" x="6648450" y="1651000"/>
          <p14:tracePt t="58729" x="6645275" y="1651000"/>
          <p14:tracePt t="60032" x="6657975" y="1654175"/>
          <p14:tracePt t="60039" x="6692900" y="1660525"/>
          <p14:tracePt t="60046" x="6731000" y="1666875"/>
          <p14:tracePt t="60061" x="6816725" y="1692275"/>
          <p14:tracePt t="60076" x="6937375" y="1717675"/>
          <p14:tracePt t="60091" x="7032625" y="1733550"/>
          <p14:tracePt t="60125" x="7270750" y="1755775"/>
          <p14:tracePt t="60159" x="7400925" y="1755775"/>
          <p14:tracePt t="60160" x="7426325" y="1755775"/>
          <p14:tracePt t="60176" x="7470775" y="1755775"/>
          <p14:tracePt t="60192" x="7515225" y="1755775"/>
          <p14:tracePt t="60209" x="7546975" y="1755775"/>
          <p14:tracePt t="60225" x="7578725" y="1755775"/>
          <p14:tracePt t="60241" x="7594600" y="1755775"/>
          <p14:tracePt t="60259" x="7626350" y="1752600"/>
          <p14:tracePt t="60275" x="7635875" y="1749425"/>
          <p14:tracePt t="60291" x="7645400" y="1743075"/>
          <p14:tracePt t="60309" x="7658100" y="1743075"/>
          <p14:tracePt t="60325" x="7680325" y="1743075"/>
          <p14:tracePt t="60342" x="7689850" y="1743075"/>
          <p14:tracePt t="60359" x="7705725" y="1743075"/>
          <p14:tracePt t="60375" x="7721600" y="1743075"/>
          <p14:tracePt t="60423" x="7721600" y="1739900"/>
          <p14:tracePt t="60452" x="7721600" y="1733550"/>
          <p14:tracePt t="60480" x="7712075" y="1733550"/>
          <p14:tracePt t="60488" x="7708900" y="1733550"/>
          <p14:tracePt t="60495" x="7702550" y="1733550"/>
          <p14:tracePt t="60509" x="7693025" y="1733550"/>
          <p14:tracePt t="60524" x="7683500" y="1733550"/>
          <p14:tracePt t="60542" x="7673975" y="1730375"/>
          <p14:tracePt t="60558" x="7654925" y="1720850"/>
          <p14:tracePt t="60575" x="7642225" y="1708150"/>
          <p14:tracePt t="60591" x="7632700" y="1704975"/>
          <p14:tracePt t="60608" x="7613650" y="1692275"/>
          <p14:tracePt t="60624" x="7604125" y="1689100"/>
          <p14:tracePt t="60642" x="7594600" y="1682750"/>
          <p14:tracePt t="60658" x="7578725" y="1682750"/>
          <p14:tracePt t="60675" x="7562850" y="1682750"/>
          <p14:tracePt t="60691" x="7553325" y="1679575"/>
          <p14:tracePt t="60708" x="7540625" y="1679575"/>
          <p14:tracePt t="60725" x="7531100" y="1679575"/>
          <p14:tracePt t="60742" x="7515225" y="1679575"/>
          <p14:tracePt t="60758" x="7505700" y="1679575"/>
          <p14:tracePt t="60775" x="7505700" y="1673225"/>
          <p14:tracePt t="61470" x="7512050" y="1673225"/>
          <p14:tracePt t="61476" x="7521575" y="1673225"/>
          <p14:tracePt t="61484" x="7540625" y="1673225"/>
          <p14:tracePt t="61491" x="7553325" y="1673225"/>
          <p14:tracePt t="61508" x="7581900" y="1673225"/>
          <p14:tracePt t="61526" x="7642225" y="1673225"/>
          <p14:tracePt t="61558" x="7712075" y="1682750"/>
          <p14:tracePt t="61591" x="7781925" y="1689100"/>
          <p14:tracePt t="61609" x="7804150" y="1689100"/>
          <p14:tracePt t="61626" x="7835900" y="1689100"/>
          <p14:tracePt t="61642" x="7858125" y="1695450"/>
          <p14:tracePt t="61658" x="7874000" y="1695450"/>
          <p14:tracePt t="61675" x="7899400" y="1695450"/>
          <p14:tracePt t="61691" x="7915275" y="1695450"/>
          <p14:tracePt t="61708" x="7937500" y="1701800"/>
          <p14:tracePt t="61726" x="7972425" y="1708150"/>
          <p14:tracePt t="61741" x="8001000" y="1708150"/>
          <p14:tracePt t="61758" x="8023225" y="1708150"/>
          <p14:tracePt t="61776" x="8064500" y="1708150"/>
          <p14:tracePt t="61792" x="8086725" y="1708150"/>
          <p14:tracePt t="61809" x="8108950" y="1708150"/>
          <p14:tracePt t="61826" x="8134350" y="1708150"/>
          <p14:tracePt t="61842" x="8162925" y="1714500"/>
          <p14:tracePt t="61859" x="8172450" y="1714500"/>
          <p14:tracePt t="61875" x="8194675" y="1714500"/>
          <p14:tracePt t="61891" x="8204200" y="1714500"/>
          <p14:tracePt t="61908" x="8216900" y="1714500"/>
          <p14:tracePt t="61925" x="8232775" y="1714500"/>
          <p14:tracePt t="61941" x="8239125" y="1714500"/>
          <p14:tracePt t="63284" x="8255000" y="1736725"/>
          <p14:tracePt t="63291" x="8267700" y="1755775"/>
          <p14:tracePt t="63298" x="8289925" y="1793875"/>
          <p14:tracePt t="63308" x="8321675" y="1816100"/>
          <p14:tracePt t="63328" x="8391525" y="1879600"/>
          <p14:tracePt t="63341" x="8429625" y="1905000"/>
          <p14:tracePt t="63375" x="8493125" y="1936750"/>
          <p14:tracePt t="63408" x="8537575" y="1943100"/>
          <p14:tracePt t="63425" x="8547100" y="1943100"/>
          <p14:tracePt t="63441" x="8556625" y="1943100"/>
          <p14:tracePt t="63668" x="8547100" y="1939925"/>
          <p14:tracePt t="63675" x="8537575" y="1939925"/>
          <p14:tracePt t="63682" x="8524875" y="1927225"/>
          <p14:tracePt t="63691" x="8505825" y="1920875"/>
          <p14:tracePt t="63707" x="8483600" y="1917700"/>
          <p14:tracePt t="63725" x="8442325" y="1905000"/>
          <p14:tracePt t="63741" x="8420100" y="1898650"/>
          <p14:tracePt t="63758" x="8388350" y="1892300"/>
          <p14:tracePt t="63775" x="8353425" y="1879600"/>
          <p14:tracePt t="63792" x="8334375" y="1879600"/>
          <p14:tracePt t="63808" x="8308975" y="1866900"/>
          <p14:tracePt t="63824" x="8267700" y="1851025"/>
          <p14:tracePt t="63841" x="8251825" y="1838325"/>
          <p14:tracePt t="63858" x="8229600" y="1828800"/>
          <p14:tracePt t="63874" x="8213725" y="1809750"/>
          <p14:tracePt t="63891" x="8204200" y="1803400"/>
          <p14:tracePt t="63908" x="8194675" y="1803400"/>
          <p14:tracePt t="63924" x="8178800" y="1803400"/>
          <p14:tracePt t="64778" x="8188325" y="1806575"/>
          <p14:tracePt t="64785" x="8197850" y="1819275"/>
          <p14:tracePt t="64792" x="8204200" y="1822450"/>
          <p14:tracePt t="64808" x="8213725" y="1831975"/>
          <p14:tracePt t="64824" x="8223250" y="1841500"/>
          <p14:tracePt t="64841" x="8239125" y="1857375"/>
          <p14:tracePt t="64842" x="8251825" y="1870075"/>
          <p14:tracePt t="64858" x="8264525" y="1895475"/>
          <p14:tracePt t="64891" x="8283575" y="1933575"/>
          <p14:tracePt t="64892" x="8289925" y="1943100"/>
          <p14:tracePt t="64925" x="8308975" y="1962150"/>
          <p14:tracePt t="64941" x="8318500" y="1984375"/>
          <p14:tracePt t="64957" x="8324850" y="1993900"/>
          <p14:tracePt t="64974" x="8328025" y="2003425"/>
          <p14:tracePt t="64992" x="8334375" y="2019300"/>
          <p14:tracePt t="65007" x="8347075" y="2035175"/>
          <p14:tracePt t="65024" x="8347075" y="2038350"/>
          <p14:tracePt t="65041" x="8347075" y="2044700"/>
          <p14:tracePt t="65127" x="8347075" y="2047875"/>
          <p14:tracePt t="65134" x="8347075" y="2054225"/>
          <p14:tracePt t="65141" x="8350250" y="2054225"/>
          <p14:tracePt t="66337" x="8350250" y="2057400"/>
          <p14:tracePt t="66345" x="8356600" y="2063750"/>
          <p14:tracePt t="66358" x="8359775" y="2073275"/>
          <p14:tracePt t="66374" x="8372475" y="2082800"/>
          <p14:tracePt t="66391" x="8372475" y="2098675"/>
          <p14:tracePt t="66407" x="8375650" y="2114550"/>
          <p14:tracePt t="66424" x="8382000" y="2130425"/>
          <p14:tracePt t="66457" x="8385175" y="2171700"/>
          <p14:tracePt t="66491" x="8385175" y="2193925"/>
          <p14:tracePt t="66507" x="8385175" y="2216150"/>
          <p14:tracePt t="66524" x="8385175" y="2225675"/>
          <p14:tracePt t="66541" x="8385175" y="2235200"/>
          <p14:tracePt t="66557" x="8385175" y="2254250"/>
          <p14:tracePt t="66574" x="8385175" y="2263775"/>
          <p14:tracePt t="66591" x="8385175" y="2273300"/>
          <p14:tracePt t="66608" x="8385175" y="2279650"/>
          <p14:tracePt t="66694" x="8391525" y="2279650"/>
          <p14:tracePt t="66920" x="8391525" y="2276475"/>
          <p14:tracePt t="66928" x="8391525" y="2273300"/>
          <p14:tracePt t="66941" x="8391525" y="2266950"/>
          <p14:tracePt t="66958" x="8391525" y="2257425"/>
          <p14:tracePt t="66977" x="8391525" y="2254250"/>
          <p14:tracePt t="66992" x="8391525" y="2238375"/>
          <p14:tracePt t="67056" x="8391525" y="2232025"/>
          <p14:tracePt t="68422" x="8382000" y="2247900"/>
          <p14:tracePt t="68429" x="8375650" y="2266950"/>
          <p14:tracePt t="68441" x="8362950" y="2292350"/>
          <p14:tracePt t="68457" x="8343900" y="2343150"/>
          <p14:tracePt t="68475" x="8324850" y="2381250"/>
          <p14:tracePt t="68491" x="8312150" y="2406650"/>
          <p14:tracePt t="68524" x="8286750" y="2444750"/>
          <p14:tracePt t="68557" x="8277225" y="2473325"/>
          <p14:tracePt t="68574" x="8277225" y="2482850"/>
          <p14:tracePt t="68692" x="8277225" y="2476500"/>
          <p14:tracePt t="68699" x="8277225" y="2466975"/>
          <p14:tracePt t="68707" x="8277225" y="2460625"/>
          <p14:tracePt t="68727" x="8277225" y="2457450"/>
          <p14:tracePt t="68827" x="8277225" y="2451100"/>
          <p14:tracePt t="68878" x="8277225" y="2447925"/>
          <p14:tracePt t="68892" x="8277225" y="2441575"/>
          <p14:tracePt t="68899" x="8277225" y="2438400"/>
          <p14:tracePt t="68907" x="8277225" y="2432050"/>
          <p14:tracePt t="68924" x="8277225" y="2428875"/>
          <p14:tracePt t="68941" x="8277225" y="2422525"/>
          <p14:tracePt t="69582" x="8277225" y="2428875"/>
          <p14:tracePt t="69589" x="8277225" y="2441575"/>
          <p14:tracePt t="69595" x="8277225" y="2451100"/>
          <p14:tracePt t="69608" x="8277225" y="2463800"/>
          <p14:tracePt t="69625" x="8277225" y="2489200"/>
          <p14:tracePt t="69640" x="8277225" y="2498725"/>
          <p14:tracePt t="69674" x="8277225" y="2546350"/>
          <p14:tracePt t="69707" x="8277225" y="2584450"/>
          <p14:tracePt t="69723" x="8277225" y="2616200"/>
          <p14:tracePt t="69741" x="8277225" y="2638425"/>
          <p14:tracePt t="69757" x="8277225" y="2647950"/>
          <p14:tracePt t="69774" x="8277225" y="2663825"/>
          <p14:tracePt t="69790" x="8277225" y="2673350"/>
          <p14:tracePt t="69807" x="8277225" y="2686050"/>
          <p14:tracePt t="69824" x="8277225" y="2701925"/>
          <p14:tracePt t="69840" x="8277225" y="2708275"/>
          <p14:tracePt t="70101" x="8277225" y="2705100"/>
          <p14:tracePt t="70108" x="8277225" y="2698750"/>
          <p14:tracePt t="70122" x="8270875" y="2698750"/>
          <p14:tracePt t="70129" x="8270875" y="2695575"/>
          <p14:tracePt t="70140" x="8270875" y="2689225"/>
          <p14:tracePt t="70173" x="8270875" y="2686050"/>
          <p14:tracePt t="70250" x="8270875" y="2679700"/>
          <p14:tracePt t="70300" x="8270875" y="2676525"/>
          <p14:tracePt t="71866" x="8162925" y="2616200"/>
          <p14:tracePt t="71873" x="7978775" y="2511425"/>
          <p14:tracePt t="71880" x="7686675" y="2359025"/>
          <p14:tracePt t="71895" x="7019925" y="1952625"/>
          <p14:tracePt t="71911" x="6210300" y="1597025"/>
          <p14:tracePt t="71932" x="4813300" y="987425"/>
          <p14:tracePt t="71958" x="3143250" y="361950"/>
          <p14:tracePt t="71992" x="1882775" y="0"/>
          <p14:tracePt t="72009" x="1257300" y="0"/>
          <p14:tracePt t="72024" x="939800" y="0"/>
          <p14:tracePt t="72040" x="723900" y="0"/>
          <p14:tracePt t="72056" x="539750" y="0"/>
          <p14:tracePt t="72074" x="311150" y="0"/>
          <p14:tracePt t="72090" x="174625" y="0"/>
          <p14:tracePt t="72108" x="3175" y="0"/>
          <p14:tracePt t="72556" x="9525" y="314325"/>
          <p14:tracePt t="72563" x="219075" y="454025"/>
          <p14:tracePt t="72573" x="450850" y="596900"/>
          <p14:tracePt t="72591" x="879475" y="831850"/>
          <p14:tracePt t="72592" x="1123950" y="949325"/>
          <p14:tracePt t="72625" x="1933575" y="1295400"/>
          <p14:tracePt t="72658" x="2505075" y="1476375"/>
          <p14:tracePt t="72675" x="2644775" y="1495425"/>
          <p14:tracePt t="72691" x="2784475" y="1495425"/>
          <p14:tracePt t="72707" x="2847975" y="1482725"/>
          <p14:tracePt t="72723" x="2892425" y="1457325"/>
          <p14:tracePt t="72741" x="2927350" y="1400175"/>
          <p14:tracePt t="72757" x="2933700" y="1339850"/>
          <p14:tracePt t="72773" x="2924175" y="1292225"/>
          <p14:tracePt t="72794" x="2882900" y="1228725"/>
          <p14:tracePt t="72807" x="2844800" y="1193800"/>
          <p14:tracePt t="72824" x="2784475" y="1143000"/>
          <p14:tracePt t="72840" x="2654300" y="1085850"/>
          <p14:tracePt t="72857" x="2578100" y="1057275"/>
          <p14:tracePt t="72874" x="2501900" y="1031875"/>
          <p14:tracePt t="72890" x="2400300" y="1003300"/>
          <p14:tracePt t="72907" x="2339975" y="1003300"/>
          <p14:tracePt t="72924" x="2301875" y="1003300"/>
          <p14:tracePt t="72940" x="2206625" y="1006475"/>
          <p14:tracePt t="72957" x="2130425" y="1028700"/>
          <p14:tracePt t="72974" x="2012950" y="1047750"/>
          <p14:tracePt t="72990" x="1812925" y="1073150"/>
          <p14:tracePt t="73007" x="1698625" y="1079500"/>
          <p14:tracePt t="73024" x="1581150" y="1089025"/>
          <p14:tracePt t="73040" x="1441450" y="1089025"/>
          <p14:tracePt t="73057" x="1368425" y="1104900"/>
          <p14:tracePt t="73074" x="1314450" y="1117600"/>
          <p14:tracePt t="73090" x="1279525" y="1130300"/>
          <p14:tracePt t="73107" x="1247775" y="1139825"/>
          <p14:tracePt t="73124" x="1238250" y="1152525"/>
          <p14:tracePt t="73140" x="1225550" y="1171575"/>
          <p14:tracePt t="73156" x="1219200" y="1181100"/>
          <p14:tracePt t="73174" x="1219200" y="1190625"/>
          <p14:tracePt t="73190" x="1222375" y="1219200"/>
          <p14:tracePt t="73207" x="1231900" y="1241425"/>
          <p14:tracePt t="73224" x="1260475" y="1289050"/>
          <p14:tracePt t="73240" x="1336675" y="1387475"/>
          <p14:tracePt t="73256" x="1397000" y="1501775"/>
          <p14:tracePt t="73275" x="1489075" y="1739900"/>
          <p14:tracePt t="73291" x="1555750" y="1917700"/>
          <p14:tracePt t="73307" x="1612900" y="2114550"/>
          <p14:tracePt t="73324" x="1727200" y="2419350"/>
          <p14:tracePt t="73340" x="1812925" y="2622550"/>
          <p14:tracePt t="73359" x="1898650" y="2800350"/>
          <p14:tracePt t="73374" x="2006600" y="3019425"/>
          <p14:tracePt t="73390" x="2066925" y="3130550"/>
          <p14:tracePt t="73407" x="2101850" y="3178175"/>
          <p14:tracePt t="73801" x="1987550" y="3206750"/>
          <p14:tracePt t="73808" x="1873250" y="3238500"/>
          <p14:tracePt t="73815" x="1755775" y="3276600"/>
          <p14:tracePt t="73824" x="1616075" y="3308350"/>
          <p14:tracePt t="73840" x="1355725" y="3362325"/>
          <p14:tracePt t="73857" x="1177925" y="3406775"/>
          <p14:tracePt t="73874" x="965200" y="3451225"/>
          <p14:tracePt t="73907" x="806450" y="3489325"/>
          <p14:tracePt t="73940" x="717550" y="3521075"/>
          <p14:tracePt t="73956" x="704850" y="3546475"/>
          <p14:tracePt t="73974" x="688975" y="3581400"/>
          <p14:tracePt t="73990" x="682625" y="3609975"/>
          <p14:tracePt t="74007" x="682625" y="3657600"/>
          <p14:tracePt t="74024" x="682625" y="3679825"/>
          <p14:tracePt t="74040" x="692150" y="3711575"/>
          <p14:tracePt t="74057" x="701675" y="3743325"/>
          <p14:tracePt t="74073" x="708025" y="3775075"/>
          <p14:tracePt t="74090" x="714375" y="3797300"/>
          <p14:tracePt t="74107" x="727075" y="3838575"/>
          <p14:tracePt t="74123" x="727075" y="3860800"/>
          <p14:tracePt t="74140" x="727075" y="3883025"/>
          <p14:tracePt t="74157" x="733425" y="3902075"/>
          <p14:tracePt t="74173" x="736600" y="3924300"/>
          <p14:tracePt t="74190" x="742950" y="3956050"/>
          <p14:tracePt t="74207" x="762000" y="4003675"/>
          <p14:tracePt t="74223" x="768350" y="4041775"/>
          <p14:tracePt t="74240" x="774700" y="4086225"/>
          <p14:tracePt t="74257" x="774700" y="4149725"/>
          <p14:tracePt t="74273" x="774700" y="4194175"/>
          <p14:tracePt t="74290" x="774700" y="4222750"/>
          <p14:tracePt t="74307" x="774700" y="4257675"/>
          <p14:tracePt t="74323" x="774700" y="4267200"/>
          <p14:tracePt t="74340" x="774700" y="4276725"/>
          <p14:tracePt t="74384" x="774700" y="4273550"/>
          <p14:tracePt t="74392" x="774700" y="4270375"/>
          <p14:tracePt t="74399" x="774700" y="4264025"/>
          <p14:tracePt t="74407" x="774700" y="4254500"/>
          <p14:tracePt t="74424" x="774700" y="4238625"/>
          <p14:tracePt t="74440" x="774700" y="4216400"/>
          <p14:tracePt t="74457" x="800100" y="4181475"/>
          <p14:tracePt t="74474" x="822325" y="4159250"/>
          <p14:tracePt t="74490" x="882650" y="4111625"/>
          <p14:tracePt t="74507" x="1054100" y="4044950"/>
          <p14:tracePt t="74524" x="1241425" y="3987800"/>
          <p14:tracePt t="74540" x="1454150" y="3930650"/>
          <p14:tracePt t="74557" x="1895475" y="3854450"/>
          <p14:tracePt t="74579" x="2251075" y="3784600"/>
          <p14:tracePt t="74592" x="2425700" y="3746500"/>
          <p14:tracePt t="74607" x="2536825" y="3705225"/>
          <p14:tracePt t="74623" x="2613025" y="3689350"/>
          <p14:tracePt t="74640" x="2657475" y="3676650"/>
          <p14:tracePt t="74657" x="2673350" y="3676650"/>
          <p14:tracePt t="74673" x="2673350" y="3670300"/>
          <p14:tracePt t="74691" x="2667000" y="3651250"/>
          <p14:tracePt t="74707" x="2651125" y="3651250"/>
          <p14:tracePt t="74723" x="2613025" y="3638550"/>
          <p14:tracePt t="74741" x="2533650" y="3625850"/>
          <p14:tracePt t="74757" x="2454275" y="3625850"/>
          <p14:tracePt t="74773" x="2393950" y="3625850"/>
          <p14:tracePt t="74790" x="2330450" y="3641725"/>
          <p14:tracePt t="74806" x="2298700" y="3654425"/>
          <p14:tracePt t="74824" x="2273300" y="3673475"/>
          <p14:tracePt t="74840" x="2238375" y="3689350"/>
          <p14:tracePt t="74856" x="2216150" y="3702050"/>
          <p14:tracePt t="74873" x="2184400" y="3714750"/>
          <p14:tracePt t="74890" x="2171700" y="3733800"/>
          <p14:tracePt t="74906" x="2162175" y="3743325"/>
          <p14:tracePt t="74923" x="2146300" y="3752850"/>
          <p14:tracePt t="74940" x="2146300" y="3768725"/>
          <p14:tracePt t="74956" x="2159000" y="3784600"/>
          <p14:tracePt t="74973" x="2181225" y="3790950"/>
          <p14:tracePt t="74990" x="2247900" y="3790950"/>
          <p14:tracePt t="75007" x="2286000" y="3790950"/>
          <p14:tracePt t="75023" x="2320925" y="3790950"/>
          <p14:tracePt t="75040" x="2349500" y="3787775"/>
          <p14:tracePt t="75058" x="2359025" y="3771900"/>
          <p14:tracePt t="75062" x="2359025" y="3762375"/>
          <p14:tracePt t="75073" x="2359025" y="3743325"/>
          <p14:tracePt t="75090" x="2339975" y="3632200"/>
          <p14:tracePt t="75107" x="2289175" y="3543300"/>
          <p14:tracePt t="75123" x="2219325" y="3419475"/>
          <p14:tracePt t="75140" x="2009775" y="3171825"/>
          <p14:tracePt t="75157" x="1809750" y="3022600"/>
          <p14:tracePt t="75175" x="1371600" y="2749550"/>
          <p14:tracePt t="75191" x="1108075" y="2616200"/>
          <p14:tracePt t="75208" x="898525" y="2520950"/>
          <p14:tracePt t="75224" x="692150" y="2441575"/>
          <p14:tracePt t="75240" x="606425" y="2416175"/>
          <p14:tracePt t="75257" x="549275" y="2409825"/>
          <p14:tracePt t="75273" x="520700" y="2409825"/>
          <p14:tracePt t="75274" x="514350" y="2409825"/>
          <p14:tracePt t="75290" x="504825" y="2409825"/>
          <p14:tracePt t="75306" x="501650" y="2409825"/>
          <p14:tracePt t="75324" x="501650" y="2419350"/>
          <p14:tracePt t="75404" x="508000" y="2413000"/>
          <p14:tracePt t="75410" x="511175" y="2409825"/>
          <p14:tracePt t="75425" x="549275" y="2378075"/>
          <p14:tracePt t="75440" x="609600" y="2324100"/>
          <p14:tracePt t="75457" x="695325" y="2251075"/>
          <p14:tracePt t="75474" x="819150" y="2143125"/>
          <p14:tracePt t="75490" x="892175" y="2076450"/>
          <p14:tracePt t="75507" x="981075" y="2019300"/>
          <p14:tracePt t="75524" x="1149350" y="1905000"/>
          <p14:tracePt t="75540" x="1263650" y="1825625"/>
          <p14:tracePt t="75557" x="1346200" y="1752600"/>
          <p14:tracePt t="75573" x="1463675" y="1635125"/>
          <p14:tracePt t="75590" x="1514475" y="1524000"/>
          <p14:tracePt t="75607" x="1568450" y="1390650"/>
          <p14:tracePt t="75623" x="1571625" y="1225550"/>
          <p14:tracePt t="75640" x="1555750" y="1149350"/>
          <p14:tracePt t="75660" x="1501775" y="1031875"/>
          <p14:tracePt t="75674" x="1473200" y="965200"/>
          <p14:tracePt t="75690" x="1454150" y="927100"/>
          <p14:tracePt t="75707" x="1441450" y="889000"/>
          <p14:tracePt t="75723" x="1428750" y="854075"/>
          <p14:tracePt t="75740" x="1428750" y="825500"/>
          <p14:tracePt t="75757" x="1428750" y="796925"/>
          <p14:tracePt t="75773" x="1428750" y="733425"/>
          <p14:tracePt t="75790" x="1428750" y="676275"/>
          <p14:tracePt t="75806" x="1428750" y="631825"/>
          <p14:tracePt t="75823" x="1428750" y="574675"/>
          <p14:tracePt t="75840" x="1428750" y="546100"/>
          <p14:tracePt t="75857" x="1438275" y="517525"/>
          <p14:tracePt t="75873" x="1444625" y="501650"/>
          <p14:tracePt t="75890" x="1444625" y="492125"/>
          <p14:tracePt t="75907" x="1444625" y="485775"/>
          <p14:tracePt t="75980" x="1441450" y="485775"/>
          <p14:tracePt t="75987" x="1435100" y="485775"/>
          <p14:tracePt t="75994" x="1431925" y="485775"/>
          <p14:tracePt t="76008" x="1416050" y="495300"/>
          <p14:tracePt t="76023" x="1371600" y="508000"/>
          <p14:tracePt t="76040" x="1317625" y="520700"/>
          <p14:tracePt t="76057" x="1244600" y="546100"/>
          <p14:tracePt t="76073" x="1200150" y="558800"/>
          <p14:tracePt t="76090" x="1168400" y="571500"/>
          <p14:tracePt t="76107" x="1127125" y="590550"/>
          <p14:tracePt t="76124" x="1111250" y="600075"/>
          <p14:tracePt t="76140" x="1095375" y="615950"/>
          <p14:tracePt t="76158" x="1073150" y="619125"/>
          <p14:tracePt t="76173" x="1063625" y="619125"/>
          <p14:tracePt t="76190" x="1054100" y="625475"/>
          <p14:tracePt t="76207" x="1035050" y="631825"/>
          <p14:tracePt t="76278" x="1035050" y="628650"/>
          <p14:tracePt t="76285" x="1035050" y="622300"/>
          <p14:tracePt t="76292" x="1035050" y="619125"/>
          <p14:tracePt t="76306" x="1041400" y="603250"/>
          <p14:tracePt t="76324" x="1050925" y="593725"/>
          <p14:tracePt t="76340" x="1057275" y="584200"/>
          <p14:tracePt t="76357" x="1066800" y="574675"/>
          <p14:tracePt t="76373" x="1076325" y="565150"/>
          <p14:tracePt t="76390" x="1092200" y="558800"/>
          <p14:tracePt t="76406" x="1095375" y="536575"/>
          <p14:tracePt t="76423" x="1101725" y="536575"/>
          <p14:tracePt t="76439" x="1101725" y="533400"/>
          <p14:tracePt t="77048" x="1101725" y="584200"/>
          <p14:tracePt t="77054" x="1101725" y="641350"/>
          <p14:tracePt t="77061" x="1101725" y="711200"/>
          <p14:tracePt t="77074" x="1101725" y="777875"/>
          <p14:tracePt t="77089" x="1079500" y="977900"/>
          <p14:tracePt t="77107" x="1063625" y="1085850"/>
          <p14:tracePt t="77139" x="990600" y="1298575"/>
          <p14:tracePt t="77173" x="942975" y="1403350"/>
          <p14:tracePt t="77190" x="927100" y="1438275"/>
          <p14:tracePt t="77206" x="917575" y="1447800"/>
          <p14:tracePt t="77223" x="904875" y="1457325"/>
          <p14:tracePt t="77224" x="895350" y="1463675"/>
          <p14:tracePt t="77239" x="885825" y="1479550"/>
          <p14:tracePt t="77257" x="876300" y="1479550"/>
          <p14:tracePt t="77275" x="866775" y="1479550"/>
          <p14:tracePt t="77474" x="866775" y="1473200"/>
          <p14:tracePt t="77480" x="866775" y="1466850"/>
          <p14:tracePt t="77489" x="866775" y="1463675"/>
          <p14:tracePt t="77507" x="866775" y="1457325"/>
          <p14:tracePt t="77523" x="866775" y="1447800"/>
          <p14:tracePt t="77539" x="866775" y="1438275"/>
          <p14:tracePt t="77557" x="866775" y="1422400"/>
          <p14:tracePt t="77573" x="866775" y="1397000"/>
          <p14:tracePt t="77590" x="866775" y="1368425"/>
          <p14:tracePt t="77606" x="873125" y="1343025"/>
          <p14:tracePt t="77623" x="892175" y="1279525"/>
          <p14:tracePt t="77639" x="901700" y="1228725"/>
          <p14:tracePt t="77656" x="904875" y="1190625"/>
          <p14:tracePt t="77673" x="904875" y="1136650"/>
          <p14:tracePt t="77690" x="904875" y="1108075"/>
          <p14:tracePt t="77707" x="904875" y="1095375"/>
          <p14:tracePt t="77724" x="904875" y="1082675"/>
          <p14:tracePt t="77739" x="904875" y="1073150"/>
          <p14:tracePt t="77872" x="898525" y="1073150"/>
          <p14:tracePt t="77879" x="898525" y="1079500"/>
          <p14:tracePt t="77890" x="895350" y="1079500"/>
          <p14:tracePt t="77906" x="889000" y="1089025"/>
          <p14:tracePt t="77923" x="885825" y="1092200"/>
          <p14:tracePt t="77939" x="873125" y="1104900"/>
          <p14:tracePt t="77957" x="869950" y="1123950"/>
          <p14:tracePt t="77973" x="869950" y="1133475"/>
          <p14:tracePt t="77990" x="869950" y="1143000"/>
          <p14:tracePt t="78007" x="869950" y="1158875"/>
          <p14:tracePt t="78023" x="869950" y="1174750"/>
          <p14:tracePt t="78040" x="869950" y="1184275"/>
          <p14:tracePt t="78057" x="869950" y="1193800"/>
          <p14:tracePt t="78073" x="869950" y="1196975"/>
          <p14:tracePt t="78089" x="869950" y="1203325"/>
          <p14:tracePt t="78114" x="869950" y="1206500"/>
          <p14:tracePt t="78128" x="869950" y="1212850"/>
          <p14:tracePt t="78149" x="869950" y="1222375"/>
          <p14:tracePt t="78163" x="882650" y="1228725"/>
          <p14:tracePt t="78173" x="885825" y="1231900"/>
          <p14:tracePt t="78189" x="895350" y="1241425"/>
          <p14:tracePt t="78207" x="923925" y="1260475"/>
          <p14:tracePt t="78223" x="962025" y="1285875"/>
          <p14:tracePt t="78239" x="1009650" y="1317625"/>
          <p14:tracePt t="78256" x="1114425" y="1412875"/>
          <p14:tracePt t="78273" x="1200150" y="1517650"/>
          <p14:tracePt t="78289" x="1295400" y="1603375"/>
          <p14:tracePt t="78306" x="1403350" y="1720850"/>
          <p14:tracePt t="78323" x="1447800" y="1790700"/>
          <p14:tracePt t="78339" x="1495425" y="1860550"/>
          <p14:tracePt t="78356" x="1520825" y="1917700"/>
          <p14:tracePt t="78373" x="1527175" y="1939925"/>
          <p14:tracePt t="78390" x="1527175" y="1949450"/>
          <p14:tracePt t="78407" x="1527175" y="1968500"/>
          <p14:tracePt t="78423" x="1527175" y="1978025"/>
          <p14:tracePt t="78448" x="1524000" y="1978025"/>
          <p14:tracePt t="78456" x="1520825" y="1978025"/>
          <p14:tracePt t="78473" x="1514475" y="1978025"/>
          <p14:tracePt t="78677" x="1514475" y="1984375"/>
          <p14:tracePt t="78684" x="1504950" y="1984375"/>
          <p14:tracePt t="78691" x="1498600" y="1984375"/>
          <p14:tracePt t="78706" x="1489075" y="1984375"/>
          <p14:tracePt t="78723" x="1479550" y="1984375"/>
          <p14:tracePt t="78740" x="1463675" y="1984375"/>
          <p14:tracePt t="78756" x="1450975" y="1984375"/>
          <p14:tracePt t="78773" x="1428750" y="1974850"/>
          <p14:tracePt t="78790" x="1384300" y="1946275"/>
          <p14:tracePt t="78807" x="1358900" y="1920875"/>
          <p14:tracePt t="78823" x="1317625" y="1879600"/>
          <p14:tracePt t="78839" x="1279525" y="1819275"/>
          <p14:tracePt t="78856" x="1254125" y="1790700"/>
          <p14:tracePt t="78873" x="1241425" y="1758950"/>
          <p14:tracePt t="78890" x="1219200" y="1730375"/>
          <p14:tracePt t="78906" x="1219200" y="1720850"/>
          <p14:tracePt t="78922" x="1219200" y="1704975"/>
          <p14:tracePt t="80072" x="1254125" y="1714500"/>
          <p14:tracePt t="80078" x="1304925" y="1730375"/>
          <p14:tracePt t="80090" x="1343025" y="1746250"/>
          <p14:tracePt t="80107" x="1479550" y="1787525"/>
          <p14:tracePt t="80123" x="1565275" y="1800225"/>
          <p14:tracePt t="80139" x="1647825" y="1800225"/>
          <p14:tracePt t="80156" x="1743075" y="1800225"/>
          <p14:tracePt t="80189" x="1844675" y="1800225"/>
          <p14:tracePt t="80223" x="1917700" y="1800225"/>
          <p14:tracePt t="80239" x="1933575" y="1800225"/>
          <p14:tracePt t="80256" x="1936750" y="1800225"/>
          <p14:tracePt t="80313" x="1930400" y="1800225"/>
          <p14:tracePt t="80320" x="1920875" y="1800225"/>
          <p14:tracePt t="80327" x="1914525" y="1800225"/>
          <p14:tracePt t="80339" x="1911350" y="1800225"/>
          <p14:tracePt t="80356" x="1895475" y="1800225"/>
          <p14:tracePt t="80373" x="1879600" y="1800225"/>
          <p14:tracePt t="80389" x="1851025" y="1800225"/>
          <p14:tracePt t="80406" x="1809750" y="1800225"/>
          <p14:tracePt t="80423" x="1787525" y="1800225"/>
          <p14:tracePt t="80440" x="1765300" y="1800225"/>
          <p14:tracePt t="80441" x="1749425" y="1800225"/>
          <p14:tracePt t="80457" x="1727200" y="1800225"/>
          <p14:tracePt t="80473" x="1695450" y="1800225"/>
          <p14:tracePt t="80489" x="1676400" y="1800225"/>
          <p14:tracePt t="80506" x="1635125" y="1800225"/>
          <p14:tracePt t="80523" x="1612900" y="1800225"/>
          <p14:tracePt t="80539" x="1574800" y="1800225"/>
          <p14:tracePt t="80540" x="1558925" y="1800225"/>
          <p14:tracePt t="80556" x="1514475" y="1800225"/>
          <p14:tracePt t="80573" x="1489075" y="1787525"/>
          <p14:tracePt t="80590" x="1447800" y="1768475"/>
          <p14:tracePt t="80606" x="1425575" y="1755775"/>
          <p14:tracePt t="80623" x="1393825" y="1746250"/>
          <p14:tracePt t="80640" x="1358900" y="1727200"/>
          <p14:tracePt t="80656" x="1336675" y="1714500"/>
          <p14:tracePt t="80673" x="1311275" y="1704975"/>
          <p14:tracePt t="80690" x="1270000" y="1666875"/>
          <p14:tracePt t="80706" x="1244600" y="1654175"/>
          <p14:tracePt t="80723" x="1228725" y="1644650"/>
          <p14:tracePt t="80740" x="1212850" y="1638300"/>
          <p14:tracePt t="80756" x="1203325" y="1638300"/>
          <p14:tracePt t="80773" x="1193800" y="1638300"/>
          <p14:tracePt t="80789" x="1184275" y="1638300"/>
          <p14:tracePt t="80861" x="1177925" y="1638300"/>
          <p14:tracePt t="80946" x="1177925" y="1641475"/>
          <p14:tracePt t="80960" x="1177925" y="1644650"/>
          <p14:tracePt t="80975" x="1177925" y="1651000"/>
          <p14:tracePt t="80989" x="1177925" y="1657350"/>
          <p14:tracePt t="81003" x="1177925" y="1660525"/>
          <p14:tracePt t="81010" x="1177925" y="1670050"/>
          <p14:tracePt t="81023" x="1181100" y="1676400"/>
          <p14:tracePt t="81039" x="1200150" y="1679575"/>
          <p14:tracePt t="81056" x="1209675" y="1685925"/>
          <p14:tracePt t="81073" x="1219200" y="1685925"/>
          <p14:tracePt t="81073" x="1225550" y="1685925"/>
          <p14:tracePt t="81089" x="1241425" y="1685925"/>
          <p14:tracePt t="81106" x="1250950" y="1685925"/>
          <p14:tracePt t="81123" x="1260475" y="1685925"/>
          <p14:tracePt t="81218" x="1257300" y="1685925"/>
          <p14:tracePt t="81224" x="1254125" y="1685925"/>
          <p14:tracePt t="81240" x="1244600" y="1685925"/>
          <p14:tracePt t="81256" x="1228725" y="1685925"/>
          <p14:tracePt t="81273" x="1219200" y="1685925"/>
          <p14:tracePt t="81289" x="1212850" y="1685925"/>
          <p14:tracePt t="81306" x="1209675" y="1685925"/>
          <p14:tracePt t="81323" x="1203325" y="1685925"/>
          <p14:tracePt t="81339" x="1200150" y="1685925"/>
          <p14:tracePt t="81586" x="1212850" y="1685925"/>
          <p14:tracePt t="81593" x="1216025" y="1685925"/>
          <p14:tracePt t="81607" x="1222375" y="1685925"/>
          <p14:tracePt t="81623" x="1231900" y="1679575"/>
          <p14:tracePt t="81639" x="1241425" y="1663700"/>
          <p14:tracePt t="81656" x="1244600" y="1654175"/>
          <p14:tracePt t="81673" x="1260475" y="1654175"/>
          <p14:tracePt t="81689" x="1266825" y="1654175"/>
          <p14:tracePt t="81707" x="1279525" y="1654175"/>
          <p14:tracePt t="81723" x="1292225" y="1654175"/>
          <p14:tracePt t="81739" x="1301750" y="1660525"/>
          <p14:tracePt t="81756" x="1323975" y="1676400"/>
          <p14:tracePt t="81757" x="1343025" y="1682750"/>
          <p14:tracePt t="81773" x="1387475" y="1695450"/>
          <p14:tracePt t="81789" x="1450975" y="1711325"/>
          <p14:tracePt t="81807" x="1587500" y="1749425"/>
          <p14:tracePt t="81823" x="1682750" y="1765300"/>
          <p14:tracePt t="81839" x="1768475" y="1781175"/>
          <p14:tracePt t="81856" x="1866900" y="1787525"/>
          <p14:tracePt t="81873" x="1927225" y="1787525"/>
          <p14:tracePt t="81889" x="1997075" y="1787525"/>
          <p14:tracePt t="81907" x="2089150" y="1787525"/>
          <p14:tracePt t="81922" x="2127250" y="1787525"/>
          <p14:tracePt t="81939" x="2155825" y="1787525"/>
          <p14:tracePt t="81957" x="2171700" y="1787525"/>
          <p14:tracePt t="82006" x="2171700" y="1784350"/>
          <p14:tracePt t="82021" x="2168525" y="1784350"/>
          <p14:tracePt t="82028" x="2165350" y="1784350"/>
          <p14:tracePt t="82039" x="2159000" y="1784350"/>
          <p14:tracePt t="82056" x="2139950" y="1784350"/>
          <p14:tracePt t="82073" x="2130425" y="1784350"/>
          <p14:tracePt t="82089" x="2124075" y="1784350"/>
          <p14:tracePt t="82106" x="2114550" y="1784350"/>
          <p14:tracePt t="82123" x="2105025" y="1784350"/>
          <p14:tracePt t="82139" x="2089150" y="1784350"/>
          <p14:tracePt t="82156" x="2073275" y="1784350"/>
          <p14:tracePt t="82173" x="2054225" y="1784350"/>
          <p14:tracePt t="82189" x="2016125" y="1784350"/>
          <p14:tracePt t="82206" x="1920875" y="1790700"/>
          <p14:tracePt t="82222" x="1828800" y="1790700"/>
          <p14:tracePt t="82239" x="1774825" y="1790700"/>
          <p14:tracePt t="82256" x="1679575" y="1778000"/>
          <p14:tracePt t="82273" x="1616075" y="1765300"/>
          <p14:tracePt t="82289" x="1552575" y="1749425"/>
          <p14:tracePt t="82306" x="1473200" y="1736725"/>
          <p14:tracePt t="82322" x="1435100" y="1736725"/>
          <p14:tracePt t="82339" x="1406525" y="1736725"/>
          <p14:tracePt t="82356" x="1381125" y="1736725"/>
          <p14:tracePt t="82373" x="1371600" y="1736725"/>
          <p14:tracePt t="82389" x="1358900" y="1736725"/>
          <p14:tracePt t="82406" x="1346200" y="1736725"/>
          <p14:tracePt t="82423" x="1330325" y="1736725"/>
          <p14:tracePt t="82441" x="1323975" y="1736725"/>
          <p14:tracePt t="83145" x="1352550" y="1736725"/>
          <p14:tracePt t="83151" x="1400175" y="1736725"/>
          <p14:tracePt t="83159" x="1444625" y="1736725"/>
          <p14:tracePt t="83176" x="1549400" y="1736725"/>
          <p14:tracePt t="83189" x="1631950" y="1736725"/>
          <p14:tracePt t="83206" x="1714500" y="1736725"/>
          <p14:tracePt t="83239" x="1917700" y="1714500"/>
          <p14:tracePt t="83273" x="2012950" y="1682750"/>
          <p14:tracePt t="83289" x="2038350" y="1676400"/>
          <p14:tracePt t="83306" x="2047875" y="1676400"/>
          <p14:tracePt t="83323" x="2057400" y="1676400"/>
          <p14:tracePt t="83429" x="2060575" y="1676400"/>
          <p14:tracePt t="84825" x="2044700" y="1635125"/>
          <p14:tracePt t="84832" x="2019300" y="1574800"/>
          <p14:tracePt t="84839" x="1984375" y="1533525"/>
          <p14:tracePt t="84857" x="1939925" y="1463675"/>
          <p14:tracePt t="84872" x="1882775" y="1390650"/>
          <p14:tracePt t="84889" x="1812925" y="1320800"/>
          <p14:tracePt t="84906" x="1758950" y="1266825"/>
          <p14:tracePt t="84939" x="1698625" y="1206500"/>
          <p14:tracePt t="84972" x="1679575" y="1187450"/>
          <p14:tracePt t="84989" x="1663700" y="1187450"/>
          <p14:tracePt t="85006" x="1651000" y="1187450"/>
          <p14:tracePt t="85023" x="1635125" y="1181100"/>
          <p14:tracePt t="85039" x="1625600" y="1181100"/>
          <p14:tracePt t="85056" x="1616075" y="1181100"/>
          <p14:tracePt t="85073" x="1593850" y="1171575"/>
          <p14:tracePt t="85089" x="1571625" y="1171575"/>
          <p14:tracePt t="85106" x="1543050" y="1158875"/>
          <p14:tracePt t="85123" x="1508125" y="1143000"/>
          <p14:tracePt t="85139" x="1463675" y="1130300"/>
          <p14:tracePt t="85156" x="1416050" y="1114425"/>
          <p14:tracePt t="85173" x="1374775" y="1098550"/>
          <p14:tracePt t="85189" x="1346200" y="1092200"/>
          <p14:tracePt t="85206" x="1323975" y="1092200"/>
          <p14:tracePt t="85222" x="1282700" y="1092200"/>
          <p14:tracePt t="85239" x="1266825" y="1092200"/>
          <p14:tracePt t="85256" x="1244600" y="1092200"/>
          <p14:tracePt t="85273" x="1225550" y="1092200"/>
          <p14:tracePt t="85289" x="1216025" y="1092200"/>
          <p14:tracePt t="85306" x="1206500" y="1092200"/>
          <p14:tracePt t="85322" x="1187450" y="1092200"/>
          <p14:tracePt t="85339" x="1174750" y="1092200"/>
          <p14:tracePt t="85356" x="1165225" y="1092200"/>
          <p14:tracePt t="85372" x="1162050" y="1098550"/>
          <p14:tracePt t="85389" x="1155700" y="1114425"/>
          <p14:tracePt t="85406" x="1146175" y="1123950"/>
          <p14:tracePt t="85422" x="1136650" y="1133475"/>
          <p14:tracePt t="85450" x="1130300" y="1133475"/>
          <p14:tracePt t="86091" x="1152525" y="1146175"/>
          <p14:tracePt t="86098" x="1212850" y="1162050"/>
          <p14:tracePt t="86105" x="1273175" y="1196975"/>
          <p14:tracePt t="86122" x="1450975" y="1273175"/>
          <p14:tracePt t="86139" x="1631950" y="1349375"/>
          <p14:tracePt t="86155" x="1920875" y="1482725"/>
          <p14:tracePt t="86180" x="2159000" y="1584325"/>
          <p14:tracePt t="86210" x="2463800" y="1647825"/>
          <p14:tracePt t="86240" x="2768600" y="1663700"/>
          <p14:tracePt t="86255" x="2895600" y="1657350"/>
          <p14:tracePt t="86272" x="3003550" y="1631950"/>
          <p14:tracePt t="86289" x="3101975" y="1600200"/>
          <p14:tracePt t="86306" x="3263900" y="1533525"/>
          <p14:tracePt t="86322" x="3330575" y="1504950"/>
          <p14:tracePt t="86340" x="3413125" y="1476375"/>
          <p14:tracePt t="86355" x="3457575" y="1470025"/>
          <p14:tracePt t="86373" x="3502025" y="1470025"/>
          <p14:tracePt t="86389" x="3565525" y="1473200"/>
          <p14:tracePt t="86406" x="3603625" y="1492250"/>
          <p14:tracePt t="86422" x="3648075" y="1504950"/>
          <p14:tracePt t="86439" x="3711575" y="1504950"/>
          <p14:tracePt t="86456" x="3756025" y="1504950"/>
          <p14:tracePt t="86472" x="3775075" y="1504950"/>
          <p14:tracePt t="86489" x="3816350" y="1504950"/>
          <p14:tracePt t="86505" x="3838575" y="1501775"/>
          <p14:tracePt t="86522" x="3854450" y="1495425"/>
          <p14:tracePt t="86539" x="3876675" y="1476375"/>
          <p14:tracePt t="86555" x="3886200" y="1463675"/>
          <p14:tracePt t="86572" x="3895725" y="1454150"/>
          <p14:tracePt t="86590" x="3917950" y="1441450"/>
          <p14:tracePt t="86605" x="3927475" y="1422400"/>
          <p14:tracePt t="86622" x="3937000" y="1412875"/>
          <p14:tracePt t="86639" x="3952875" y="1400175"/>
          <p14:tracePt t="86655" x="3968750" y="1387475"/>
          <p14:tracePt t="86672" x="3968750" y="1371600"/>
          <p14:tracePt t="86689" x="3971925" y="1362075"/>
          <p14:tracePt t="86705" x="3981450" y="1358900"/>
          <p14:tracePt t="86722" x="3990975" y="1352550"/>
          <p14:tracePt t="86738" x="4006850" y="1339850"/>
          <p14:tracePt t="86755" x="4022725" y="1323975"/>
          <p14:tracePt t="86772" x="4032250" y="1317625"/>
          <p14:tracePt t="86788" x="4038600" y="1314450"/>
          <p14:tracePt t="86806" x="4041775" y="1314450"/>
          <p14:tracePt t="86822" x="4048125" y="1314450"/>
          <p14:tracePt t="86840" x="4057650" y="1314450"/>
          <p14:tracePt t="86856" x="4067175" y="1314450"/>
          <p14:tracePt t="86881" x="4067175" y="1308100"/>
          <p14:tracePt t="86888" x="4067175" y="1304925"/>
          <p14:tracePt t="86906" x="4067175" y="1298575"/>
          <p14:tracePt t="86924" x="4067175" y="1295400"/>
          <p14:tracePt t="87038" x="4067175" y="1289050"/>
          <p14:tracePt t="88298" x="4032250" y="1289050"/>
          <p14:tracePt t="88305" x="3975100" y="1289050"/>
          <p14:tracePt t="88311" x="3905250" y="1289050"/>
          <p14:tracePt t="88322" x="3857625" y="1295400"/>
          <p14:tracePt t="88339" x="3717925" y="1301750"/>
          <p14:tracePt t="88355" x="3654425" y="1301750"/>
          <p14:tracePt t="88389" x="3590925" y="1308100"/>
          <p14:tracePt t="88422" x="3578225" y="1308100"/>
          <p14:tracePt t="88439" x="3584575" y="1308100"/>
          <p14:tracePt t="88455" x="3635375" y="1308100"/>
          <p14:tracePt t="88472" x="3727450" y="1308100"/>
          <p14:tracePt t="88489" x="3844925" y="1308100"/>
          <p14:tracePt t="88505" x="3917950" y="1308100"/>
          <p14:tracePt t="88522" x="3984625" y="1308100"/>
          <p14:tracePt t="88539" x="4083050" y="1289050"/>
          <p14:tracePt t="88555" x="4146550" y="1276350"/>
          <p14:tracePt t="88572" x="4200525" y="1254125"/>
          <p14:tracePt t="88589" x="4248150" y="1203325"/>
          <p14:tracePt t="88605" x="4279900" y="1155700"/>
          <p14:tracePt t="88622" x="4302125" y="1108075"/>
          <p14:tracePt t="88639" x="4314825" y="1060450"/>
          <p14:tracePt t="88656" x="4314825" y="1038225"/>
          <p14:tracePt t="88672" x="4314825" y="1022350"/>
          <p14:tracePt t="88689" x="4314825" y="1006475"/>
          <p14:tracePt t="88705" x="4314825" y="996950"/>
          <p14:tracePt t="88722" x="4314825" y="987425"/>
          <p14:tracePt t="88738" x="4314825" y="949325"/>
          <p14:tracePt t="88755" x="4314825" y="920750"/>
          <p14:tracePt t="88772" x="4333875" y="882650"/>
          <p14:tracePt t="88790" x="4349750" y="825500"/>
          <p14:tracePt t="88806" x="4362450" y="781050"/>
          <p14:tracePt t="88822" x="4375150" y="742950"/>
          <p14:tracePt t="88839" x="4400550" y="692150"/>
          <p14:tracePt t="88855" x="4422775" y="647700"/>
          <p14:tracePt t="88872" x="4441825" y="609600"/>
          <p14:tracePt t="88873" x="4454525" y="581025"/>
          <p14:tracePt t="88889" x="4467225" y="542925"/>
          <p14:tracePt t="88905" x="4479925" y="514350"/>
          <p14:tracePt t="88922" x="4492625" y="482600"/>
          <p14:tracePt t="88938" x="4514850" y="441325"/>
          <p14:tracePt t="88955" x="4524375" y="428625"/>
          <p14:tracePt t="88972" x="4533900" y="415925"/>
          <p14:tracePt t="88973" x="4540250" y="409575"/>
          <p14:tracePt t="88989" x="4549775" y="400050"/>
          <p14:tracePt t="89005" x="4565650" y="390525"/>
          <p14:tracePt t="89023" x="4575175" y="374650"/>
          <p14:tracePt t="89039" x="4575175" y="358775"/>
          <p14:tracePt t="89055" x="4575175" y="349250"/>
          <p14:tracePt t="89072" x="4575175" y="336550"/>
          <p14:tracePt t="89094" x="4575175" y="330200"/>
          <p14:tracePt t="89194" x="4575175" y="327025"/>
          <p14:tracePt t="90297" x="4572000" y="333375"/>
          <p14:tracePt t="90304" x="4552950" y="352425"/>
          <p14:tracePt t="90310" x="4537075" y="390525"/>
          <p14:tracePt t="90322" x="4530725" y="419100"/>
          <p14:tracePt t="90339" x="4511675" y="488950"/>
          <p14:tracePt t="90355" x="4498975" y="542925"/>
          <p14:tracePt t="90389" x="4473575" y="660400"/>
          <p14:tracePt t="90422" x="4464050" y="742950"/>
          <p14:tracePt t="90439" x="4460875" y="796925"/>
          <p14:tracePt t="90455" x="4448175" y="828675"/>
          <p14:tracePt t="90472" x="4441825" y="857250"/>
          <p14:tracePt t="90489" x="4416425" y="908050"/>
          <p14:tracePt t="90505" x="4403725" y="939800"/>
          <p14:tracePt t="90522" x="4397375" y="968375"/>
          <p14:tracePt t="90538" x="4381500" y="1003300"/>
          <p14:tracePt t="90555" x="4375150" y="1035050"/>
          <p14:tracePt t="90572" x="4365625" y="1044575"/>
          <p14:tracePt t="90589" x="4359275" y="1060450"/>
          <p14:tracePt t="90605" x="4352925" y="1069975"/>
          <p14:tracePt t="90622" x="4349750" y="1082675"/>
          <p14:tracePt t="90639" x="4340225" y="1095375"/>
          <p14:tracePt t="90655" x="4330700" y="1095375"/>
          <p14:tracePt t="90672" x="4314825" y="1095375"/>
          <p14:tracePt t="90688" x="4298950" y="1076325"/>
          <p14:tracePt t="90705" x="4289425" y="1060450"/>
          <p14:tracePt t="90722" x="4283075" y="1038225"/>
          <p14:tracePt t="90738" x="4257675" y="974725"/>
          <p14:tracePt t="90755" x="4251325" y="930275"/>
          <p14:tracePt t="90772" x="4244975" y="876300"/>
          <p14:tracePt t="90788" x="4244975" y="790575"/>
          <p14:tracePt t="90805" x="4244975" y="736600"/>
          <p14:tracePt t="90822" x="4244975" y="701675"/>
          <p14:tracePt t="90838" x="4244975" y="654050"/>
          <p14:tracePt t="90855" x="4248150" y="622300"/>
          <p14:tracePt t="90872" x="4264025" y="606425"/>
          <p14:tracePt t="90889" x="4270375" y="590550"/>
          <p14:tracePt t="90906" x="4273550" y="581025"/>
          <p14:tracePt t="90923" x="4273550" y="561975"/>
          <p14:tracePt t="90938" x="4279900" y="561975"/>
          <p14:tracePt t="90955" x="4283075" y="555625"/>
          <p14:tracePt t="90971" x="4289425" y="555625"/>
          <p14:tracePt t="91172" x="4286250" y="558800"/>
          <p14:tracePt t="91178" x="4283075" y="561975"/>
          <p14:tracePt t="91188" x="4276725" y="574675"/>
          <p14:tracePt t="91205" x="4267200" y="584200"/>
          <p14:tracePt t="91222" x="4248150" y="603250"/>
          <p14:tracePt t="91238" x="4235450" y="628650"/>
          <p14:tracePt t="91255" x="4222750" y="644525"/>
          <p14:tracePt t="91272" x="4219575" y="669925"/>
          <p14:tracePt t="91288" x="4219575" y="692150"/>
          <p14:tracePt t="91305" x="4219575" y="701675"/>
          <p14:tracePt t="91322" x="4219575" y="717550"/>
          <p14:tracePt t="91338" x="4219575" y="727075"/>
          <p14:tracePt t="91355" x="4213225" y="742950"/>
          <p14:tracePt t="91372" x="4213225" y="746125"/>
          <p14:tracePt t="92609" x="4216400" y="739775"/>
          <p14:tracePt t="92617" x="4219575" y="727075"/>
          <p14:tracePt t="92624" x="4225925" y="717550"/>
          <p14:tracePt t="92638" x="4235450" y="708025"/>
          <p14:tracePt t="92655" x="4260850" y="682625"/>
          <p14:tracePt t="92672" x="4283075" y="660400"/>
          <p14:tracePt t="92705" x="4352925" y="596900"/>
          <p14:tracePt t="92739" x="4445000" y="466725"/>
          <p14:tracePt t="92754" x="4486275" y="409575"/>
          <p14:tracePt t="92773" x="4540250" y="342900"/>
          <p14:tracePt t="92788" x="4572000" y="317500"/>
          <p14:tracePt t="92805" x="4603750" y="285750"/>
          <p14:tracePt t="92823" x="4635500" y="257175"/>
          <p14:tracePt t="92838" x="4657725" y="225425"/>
          <p14:tracePt t="92855" x="4667250" y="209550"/>
          <p14:tracePt t="92871" x="4679950" y="187325"/>
          <p14:tracePt t="92872" x="4686300" y="168275"/>
          <p14:tracePt t="92888" x="4692650" y="146050"/>
          <p14:tracePt t="92905" x="4692650" y="123825"/>
          <p14:tracePt t="92922" x="4692650" y="101600"/>
          <p14:tracePt t="92938" x="4692650" y="92075"/>
          <p14:tracePt t="92955" x="4692650" y="88900"/>
          <p14:tracePt t="93157" x="4692650" y="95250"/>
          <p14:tracePt t="93165" x="4692650" y="107950"/>
          <p14:tracePt t="93172" x="4689475" y="133350"/>
          <p14:tracePt t="93188" x="4673600" y="206375"/>
          <p14:tracePt t="93205" x="4641850" y="304800"/>
          <p14:tracePt t="93222" x="4581525" y="466725"/>
          <p14:tracePt t="93238" x="4540250" y="577850"/>
          <p14:tracePt t="93255" x="4505325" y="685800"/>
          <p14:tracePt t="93271" x="4445000" y="869950"/>
          <p14:tracePt t="93288" x="4419600" y="977900"/>
          <p14:tracePt t="93305" x="4403725" y="1073150"/>
          <p14:tracePt t="93321" x="4397375" y="1165225"/>
          <p14:tracePt t="93338" x="4397375" y="1193800"/>
          <p14:tracePt t="93355" x="4397375" y="1203325"/>
          <p14:tracePt t="93372" x="4397375" y="1206500"/>
          <p14:tracePt t="93392" x="4397375" y="1196975"/>
          <p14:tracePt t="93405" x="4400550" y="1177925"/>
          <p14:tracePt t="93422" x="4419600" y="1095375"/>
          <p14:tracePt t="93438" x="4435475" y="1009650"/>
          <p14:tracePt t="93455" x="4460875" y="911225"/>
          <p14:tracePt t="93471" x="4479925" y="828675"/>
          <p14:tracePt t="93488" x="4492625" y="784225"/>
          <p14:tracePt t="93505" x="4505325" y="739775"/>
          <p14:tracePt t="93506" x="4511675" y="720725"/>
          <p14:tracePt t="93522" x="4546600" y="673100"/>
          <p14:tracePt t="93538" x="4572000" y="635000"/>
          <p14:tracePt t="93555" x="4606925" y="558800"/>
          <p14:tracePt t="93571" x="4619625" y="520700"/>
          <p14:tracePt t="93588" x="4629150" y="498475"/>
          <p14:tracePt t="93605" x="4629150" y="469900"/>
          <p14:tracePt t="93622" x="4629150" y="460375"/>
          <p14:tracePt t="93638" x="4629150" y="450850"/>
          <p14:tracePt t="93655" x="4629150" y="431800"/>
          <p14:tracePt t="93671" x="4635500" y="415925"/>
          <p14:tracePt t="93688" x="4635500" y="406400"/>
          <p14:tracePt t="93706" x="4635500" y="390525"/>
          <p14:tracePt t="93722" x="4635500" y="381000"/>
          <p14:tracePt t="93791" x="4635500" y="377825"/>
          <p14:tracePt t="93805" x="4635500" y="371475"/>
          <p14:tracePt t="93812" x="4635500" y="365125"/>
          <p14:tracePt t="93821" x="4635500" y="361950"/>
          <p14:tracePt t="93838" x="4635500" y="352425"/>
          <p14:tracePt t="93855" x="4635500" y="327025"/>
          <p14:tracePt t="93871" x="4635500" y="311150"/>
          <p14:tracePt t="93888" x="4635500" y="295275"/>
          <p14:tracePt t="93905" x="4635500" y="273050"/>
          <p14:tracePt t="93922" x="4635500" y="263525"/>
          <p14:tracePt t="93938" x="4635500" y="254000"/>
          <p14:tracePt t="93955" x="4635500" y="241300"/>
          <p14:tracePt t="93972" x="4635500" y="228600"/>
          <p14:tracePt t="93988" x="4635500" y="225425"/>
          <p14:tracePt t="94716" x="4619625" y="263525"/>
          <p14:tracePt t="94723" x="4603750" y="311150"/>
          <p14:tracePt t="94739" x="4562475" y="390525"/>
          <p14:tracePt t="94755" x="4533900" y="457200"/>
          <p14:tracePt t="94771" x="4521200" y="511175"/>
          <p14:tracePt t="94772" x="4511675" y="546100"/>
          <p14:tracePt t="94788" x="4492625" y="593725"/>
          <p14:tracePt t="94821" x="4479925" y="654050"/>
          <p14:tracePt t="94822" x="4479925" y="663575"/>
          <p14:tracePt t="94855" x="4479925" y="682625"/>
          <p14:tracePt t="94871" x="4479925" y="692150"/>
          <p14:tracePt t="94872" x="4479925" y="698500"/>
          <p14:tracePt t="94915" x="4479925" y="695325"/>
          <p14:tracePt t="94922" x="4479925" y="692150"/>
          <p14:tracePt t="94929" x="4479925" y="685800"/>
          <p14:tracePt t="94938" x="4479925" y="682625"/>
          <p14:tracePt t="94955" x="4479925" y="666750"/>
          <p14:tracePt t="94972" x="4479925" y="625475"/>
          <p14:tracePt t="94988" x="4483100" y="603250"/>
          <p14:tracePt t="95005" x="4489450" y="574675"/>
          <p14:tracePt t="95022" x="4514850" y="523875"/>
          <p14:tracePt t="95038" x="4527550" y="485775"/>
          <p14:tracePt t="95055" x="4540250" y="441325"/>
          <p14:tracePt t="95071" x="4565650" y="377825"/>
          <p14:tracePt t="95088" x="4565650" y="355600"/>
          <p14:tracePt t="95104" x="4565650" y="346075"/>
          <p14:tracePt t="95121" x="4565650" y="330200"/>
          <p14:tracePt t="95164" x="4559300" y="330200"/>
          <p14:tracePt t="95200" x="4559300" y="342900"/>
          <p14:tracePt t="95207" x="4559300" y="346075"/>
          <p14:tracePt t="95221" x="4559300" y="355600"/>
          <p14:tracePt t="95238" x="4546600" y="371475"/>
          <p14:tracePt t="95255" x="4537075" y="403225"/>
          <p14:tracePt t="95271" x="4518025" y="438150"/>
          <p14:tracePt t="95288" x="4498975" y="469900"/>
          <p14:tracePt t="95305" x="4486275" y="508000"/>
          <p14:tracePt t="95321" x="4467225" y="571500"/>
          <p14:tracePt t="95337" x="4454525" y="615950"/>
          <p14:tracePt t="95354" x="4448175" y="660400"/>
          <p14:tracePt t="95371" x="4448175" y="701675"/>
          <p14:tracePt t="95388" x="4448175" y="730250"/>
          <p14:tracePt t="95405" x="4448175" y="752475"/>
          <p14:tracePt t="95421" x="4448175" y="777875"/>
          <p14:tracePt t="95438" x="4448175" y="787400"/>
          <p14:tracePt t="95454" x="4448175" y="796925"/>
          <p14:tracePt t="95472" x="4448175" y="812800"/>
          <p14:tracePt t="95488" x="4448175" y="828675"/>
          <p14:tracePt t="95562" x="4448175" y="831850"/>
          <p14:tracePt t="95634" x="4438650" y="838200"/>
          <p14:tracePt t="95648" x="4432300" y="838200"/>
          <p14:tracePt t="95655" x="4432300" y="841375"/>
          <p14:tracePt t="95671" x="4429125" y="847725"/>
          <p14:tracePt t="95688" x="4429125" y="854075"/>
          <p14:tracePt t="95797" x="4422775" y="857250"/>
          <p14:tracePt t="95805" x="4422775" y="863600"/>
          <p14:tracePt t="95812" x="4422775" y="873125"/>
          <p14:tracePt t="95821" x="4422775" y="876300"/>
          <p14:tracePt t="95838" x="4422775" y="885825"/>
          <p14:tracePt t="95854" x="4422775" y="901700"/>
          <p14:tracePt t="95871" x="4419600" y="911225"/>
          <p14:tracePt t="95888" x="4419600" y="927100"/>
          <p14:tracePt t="95904" x="4419600" y="942975"/>
          <p14:tracePt t="95921" x="4419600" y="952500"/>
          <p14:tracePt t="95938" x="4419600" y="962025"/>
          <p14:tracePt t="95954" x="4419600" y="977900"/>
          <p14:tracePt t="95971" x="4419600" y="987425"/>
          <p14:tracePt t="95987" x="4419600" y="990600"/>
          <p14:tracePt t="96005" x="4419600" y="996950"/>
          <p14:tracePt t="97869" x="4286250" y="996950"/>
          <p14:tracePt t="97875" x="4108450" y="1019175"/>
          <p14:tracePt t="97888" x="3933825" y="1041400"/>
          <p14:tracePt t="97904" x="3336925" y="1181100"/>
          <p14:tracePt t="97925" x="2838450" y="1333500"/>
          <p14:tracePt t="97943" x="2581275" y="1406525"/>
          <p14:tracePt t="97963" x="2320925" y="1498600"/>
          <p14:tracePt t="97987" x="2105025" y="1590675"/>
          <p14:tracePt t="98021" x="1838325" y="1727200"/>
          <p14:tracePt t="98038" x="1762125" y="1755775"/>
          <p14:tracePt t="98054" x="1663700" y="1809750"/>
          <p14:tracePt t="98071" x="1619250" y="1835150"/>
          <p14:tracePt t="98088" x="1581150" y="1847850"/>
          <p14:tracePt t="98104" x="1530350" y="1873250"/>
          <p14:tracePt t="98121" x="1501775" y="1873250"/>
          <p14:tracePt t="98138" x="1479550" y="1873250"/>
          <p14:tracePt t="98139" x="1470025" y="1873250"/>
          <p14:tracePt t="98154" x="1438275" y="1873250"/>
          <p14:tracePt t="98171" x="1416050" y="1873250"/>
          <p14:tracePt t="98189" x="1377950" y="1873250"/>
          <p14:tracePt t="98205" x="1355725" y="1873250"/>
          <p14:tracePt t="98221" x="1327150" y="1873250"/>
          <p14:tracePt t="98238" x="1304925" y="1873250"/>
          <p14:tracePt t="98254" x="1295400" y="1873250"/>
          <p14:tracePt t="98271" x="1279525" y="1873250"/>
          <p14:tracePt t="98288" x="1266825" y="1873250"/>
          <p14:tracePt t="98304" x="1257300" y="1873250"/>
          <p14:tracePt t="98321" x="1250950" y="1873250"/>
          <p14:tracePt t="98338" x="1244600" y="1873250"/>
          <p14:tracePt t="98552" x="1247775" y="1870075"/>
          <p14:tracePt t="98559" x="1254125" y="1860550"/>
          <p14:tracePt t="98571" x="1263650" y="1854200"/>
          <p14:tracePt t="98587" x="1279525" y="1841500"/>
          <p14:tracePt t="98604" x="1289050" y="1831975"/>
          <p14:tracePt t="98621" x="1304925" y="1819275"/>
          <p14:tracePt t="98638" x="1339850" y="1784350"/>
          <p14:tracePt t="98655" x="1349375" y="1771650"/>
          <p14:tracePt t="98671" x="1358900" y="1758950"/>
          <p14:tracePt t="98688" x="1358900" y="1739900"/>
          <p14:tracePt t="98704" x="1358900" y="1730375"/>
          <p14:tracePt t="98721" x="1352550" y="1720850"/>
          <p14:tracePt t="98737" x="1336675" y="1701800"/>
          <p14:tracePt t="98754" x="1327150" y="1695450"/>
          <p14:tracePt t="98771" x="1323975" y="1695450"/>
          <p14:tracePt t="98788" x="1308100" y="1695450"/>
          <p14:tracePt t="98804" x="1298575" y="1695450"/>
          <p14:tracePt t="98822" x="1282700" y="1695450"/>
          <p14:tracePt t="98838" x="1273175" y="1695450"/>
          <p14:tracePt t="98854" x="1257300" y="1695450"/>
          <p14:tracePt t="98871" x="1257300" y="1698625"/>
          <p14:tracePt t="98888" x="1257300" y="1711325"/>
          <p14:tracePt t="98904" x="1257300" y="1720850"/>
          <p14:tracePt t="98921" x="1257300" y="1736725"/>
          <p14:tracePt t="98938" x="1257300" y="1743075"/>
          <p14:tracePt t="98954" x="1257300" y="1746250"/>
          <p14:tracePt t="99356" x="1270000" y="1746250"/>
          <p14:tracePt t="99363" x="1282700" y="1758950"/>
          <p14:tracePt t="99370" x="1301750" y="1758950"/>
          <p14:tracePt t="99387" x="1355725" y="1771650"/>
          <p14:tracePt t="99404" x="1416050" y="1778000"/>
          <p14:tracePt t="99405" x="1441450" y="1778000"/>
          <p14:tracePt t="99425" x="1501775" y="1784350"/>
          <p14:tracePt t="99437" x="1565275" y="1784350"/>
          <p14:tracePt t="99471" x="1670050" y="1784350"/>
          <p14:tracePt t="99505" x="1746250" y="1784350"/>
          <p14:tracePt t="99521" x="1768475" y="1784350"/>
          <p14:tracePt t="99537" x="1800225" y="1784350"/>
          <p14:tracePt t="99554" x="1809750" y="1784350"/>
          <p14:tracePt t="99555" x="1812925" y="1784350"/>
          <p14:tracePt t="99571" x="1822450" y="1784350"/>
          <p14:tracePt t="99587" x="1838325" y="1784350"/>
          <p14:tracePt t="99605" x="1854200" y="1784350"/>
          <p14:tracePt t="99621" x="1863725" y="1784350"/>
          <p14:tracePt t="99638" x="1873250" y="1784350"/>
          <p14:tracePt t="99655" x="1892300" y="1784350"/>
          <p14:tracePt t="99671" x="1901825" y="1778000"/>
          <p14:tracePt t="99687" x="1917700" y="1768475"/>
          <p14:tracePt t="99705" x="1968500" y="1743075"/>
          <p14:tracePt t="99721" x="2012950" y="1730375"/>
          <p14:tracePt t="99737" x="2057400" y="1717675"/>
          <p14:tracePt t="99754" x="2159000" y="1689100"/>
          <p14:tracePt t="99771" x="2197100" y="1676400"/>
          <p14:tracePt t="99788" x="2241550" y="1663700"/>
          <p14:tracePt t="99804" x="2292350" y="1644650"/>
          <p14:tracePt t="99821" x="2308225" y="1628775"/>
          <p14:tracePt t="99837" x="2317750" y="1619250"/>
          <p14:tracePt t="99854" x="2336800" y="1619250"/>
          <p14:tracePt t="99897" x="2336800" y="1612900"/>
          <p14:tracePt t="99904" x="2327275" y="1612900"/>
          <p14:tracePt t="99911" x="2320925" y="1612900"/>
          <p14:tracePt t="99920" x="2317750" y="1612900"/>
          <p14:tracePt t="99937" x="2308225" y="1612900"/>
          <p14:tracePt t="99954" x="2266950" y="1597025"/>
          <p14:tracePt t="99971" x="2228850" y="1584325"/>
          <p14:tracePt t="99988" x="2181225" y="1562100"/>
          <p14:tracePt t="99989" x="2162175" y="1555750"/>
          <p14:tracePt t="100004" x="2111375" y="1543050"/>
          <p14:tracePt t="100020" x="2057400" y="1536700"/>
          <p14:tracePt t="100037" x="2003425" y="1536700"/>
          <p14:tracePt t="100054" x="1917700" y="1536700"/>
          <p14:tracePt t="100071" x="1857375" y="1536700"/>
          <p14:tracePt t="100087" x="1800225" y="1536700"/>
          <p14:tracePt t="100088" x="1771650" y="1536700"/>
          <p14:tracePt t="100104" x="1730375" y="1536700"/>
          <p14:tracePt t="100121" x="1708150" y="1536700"/>
          <p14:tracePt t="100137" x="1679575" y="1536700"/>
          <p14:tracePt t="100154" x="1657350" y="1539875"/>
          <p14:tracePt t="100171" x="1647825" y="1543050"/>
          <p14:tracePt t="100188" x="1622425" y="1558925"/>
          <p14:tracePt t="100204" x="1609725" y="1574800"/>
          <p14:tracePt t="100220" x="1600200" y="1584325"/>
          <p14:tracePt t="100238" x="1587500" y="1600200"/>
          <p14:tracePt t="100254" x="1571625" y="1609725"/>
          <p14:tracePt t="100271" x="1565275" y="1625600"/>
          <p14:tracePt t="100288" x="1565275" y="1641475"/>
          <p14:tracePt t="100304" x="1565275" y="1651000"/>
          <p14:tracePt t="100321" x="1565275" y="1660525"/>
          <p14:tracePt t="100338" x="1565275" y="1679575"/>
          <p14:tracePt t="100354" x="1565275" y="1689100"/>
          <p14:tracePt t="100371" x="1581150" y="1698625"/>
          <p14:tracePt t="100387" x="1603375" y="1720850"/>
          <p14:tracePt t="100404" x="1647825" y="1733550"/>
          <p14:tracePt t="100421" x="1685925" y="1746250"/>
          <p14:tracePt t="100437" x="1749425" y="1746250"/>
          <p14:tracePt t="100454" x="1790700" y="1746250"/>
          <p14:tracePt t="100471" x="1822450" y="1746250"/>
          <p14:tracePt t="100487" x="1870075" y="1746250"/>
          <p14:tracePt t="100504" x="1905000" y="1746250"/>
          <p14:tracePt t="100521" x="1943100" y="1743075"/>
          <p14:tracePt t="100537" x="2041525" y="1720850"/>
          <p14:tracePt t="100554" x="2108200" y="1698625"/>
          <p14:tracePt t="100571" x="2171700" y="1685925"/>
          <p14:tracePt t="100587" x="2241550" y="1666875"/>
          <p14:tracePt t="100605" x="2279650" y="1660525"/>
          <p14:tracePt t="100621" x="2311400" y="1641475"/>
          <p14:tracePt t="100638" x="2343150" y="1641475"/>
          <p14:tracePt t="100655" x="2359025" y="1641475"/>
          <p14:tracePt t="100671" x="2368550" y="1641475"/>
          <p14:tracePt t="100688" x="2384425" y="1641475"/>
          <p14:tracePt t="100715" x="2387600" y="1641475"/>
          <p14:tracePt t="101626" x="2378075" y="1670050"/>
          <p14:tracePt t="101637" x="2371725" y="1717675"/>
          <p14:tracePt t="101655" x="2333625" y="1822450"/>
          <p14:tracePt t="101670" x="2311400" y="1879600"/>
          <p14:tracePt t="101687" x="2286000" y="1927225"/>
          <p14:tracePt t="101705" x="2241550" y="1962150"/>
          <p14:tracePt t="101738" x="2219325" y="2009775"/>
          <p14:tracePt t="101770" x="2187575" y="2041525"/>
          <p14:tracePt t="101788" x="2178050" y="2041525"/>
          <p14:tracePt t="101804" x="2162175" y="2041525"/>
          <p14:tracePt t="101820" x="2149475" y="2041525"/>
          <p14:tracePt t="101837" x="2136775" y="2041525"/>
          <p14:tracePt t="101854" x="2127250" y="2041525"/>
          <p14:tracePt t="101897" x="2124075" y="2041525"/>
          <p14:tracePt t="101904" x="2117725" y="2041525"/>
          <p14:tracePt t="101911" x="2114550" y="2041525"/>
          <p14:tracePt t="101920" x="2108200" y="2041525"/>
          <p14:tracePt t="101937" x="2092325" y="2041525"/>
          <p14:tracePt t="101954" x="2079625" y="2041525"/>
          <p14:tracePt t="101971" x="2070100" y="2041525"/>
          <p14:tracePt t="101987" x="2060575" y="2041525"/>
          <p14:tracePt t="102005" x="2019300" y="2032000"/>
          <p14:tracePt t="102021" x="1990725" y="2019300"/>
          <p14:tracePt t="102037" x="1965325" y="2012950"/>
          <p14:tracePt t="102054" x="1933575" y="2009775"/>
          <p14:tracePt t="102070" x="1924050" y="2003425"/>
          <p14:tracePt t="102087" x="1914525" y="2003425"/>
          <p14:tracePt t="102104" x="1898650" y="2003425"/>
          <p14:tracePt t="102120" x="1895475" y="2003425"/>
          <p14:tracePt t="102160" x="1882775" y="2003425"/>
          <p14:tracePt t="102167" x="1879600" y="2003425"/>
          <p14:tracePt t="102174" x="1873250" y="2003425"/>
          <p14:tracePt t="102188" x="1870075" y="2003425"/>
          <p14:tracePt t="102204" x="1860550" y="2003425"/>
          <p14:tracePt t="102288" x="1854200" y="2003425"/>
          <p14:tracePt t="102309" x="1851025" y="2003425"/>
          <p14:tracePt t="102828" x="1857375" y="2003425"/>
          <p14:tracePt t="102836" x="1866900" y="2003425"/>
          <p14:tracePt t="102842" x="1879600" y="2003425"/>
          <p14:tracePt t="102854" x="1889125" y="2003425"/>
          <p14:tracePt t="102871" x="1936750" y="2003425"/>
          <p14:tracePt t="102887" x="1974850" y="1997075"/>
          <p14:tracePt t="102904" x="2006600" y="1984375"/>
          <p14:tracePt t="102938" x="2070100" y="1978025"/>
          <p14:tracePt t="102971" x="2089150" y="1978025"/>
          <p14:tracePt t="103242" x="2098675" y="1978025"/>
          <p14:tracePt t="103249" x="2111375" y="1974850"/>
          <p14:tracePt t="103257" x="2136775" y="1968500"/>
          <p14:tracePt t="103271" x="2190750" y="1946275"/>
          <p14:tracePt t="103287" x="2266950" y="1933575"/>
          <p14:tracePt t="103304" x="2352675" y="1917700"/>
          <p14:tracePt t="103321" x="2438400" y="1911350"/>
          <p14:tracePt t="103337" x="2498725" y="1911350"/>
          <p14:tracePt t="103354" x="2543175" y="1911350"/>
          <p14:tracePt t="103355" x="2562225" y="1911350"/>
          <p14:tracePt t="103371" x="2590800" y="1911350"/>
          <p14:tracePt t="103387" x="2613025" y="1911350"/>
          <p14:tracePt t="103405" x="2625725" y="1917700"/>
          <p14:tracePt t="103421" x="2641600" y="1917700"/>
          <p14:tracePt t="103533" x="2647950" y="1920875"/>
          <p14:tracePt t="103540" x="2651125" y="1920875"/>
          <p14:tracePt t="103554" x="2660650" y="1927225"/>
          <p14:tracePt t="103570" x="2667000" y="1927225"/>
          <p14:tracePt t="103587" x="2673350" y="1927225"/>
          <p14:tracePt t="103604" x="2676525" y="1936750"/>
          <p14:tracePt t="103625" x="2676525" y="1946275"/>
          <p14:tracePt t="103662" x="2682875" y="1946275"/>
          <p14:tracePt t="105725" x="2736850" y="1943100"/>
          <p14:tracePt t="105733" x="2806700" y="1924050"/>
          <p14:tracePt t="105739" x="2879725" y="1908175"/>
          <p14:tracePt t="105754" x="3041650" y="1860550"/>
          <p14:tracePt t="105771" x="3219450" y="1816100"/>
          <p14:tracePt t="105788" x="3352800" y="1752600"/>
          <p14:tracePt t="105804" x="3594100" y="1622425"/>
          <p14:tracePt t="105838" x="3813175" y="1463675"/>
          <p14:tracePt t="105871" x="3968750" y="1368425"/>
          <p14:tracePt t="105887" x="4016375" y="1333500"/>
          <p14:tracePt t="105904" x="4060825" y="1295400"/>
          <p14:tracePt t="105920" x="4086225" y="1247775"/>
          <p14:tracePt t="105937" x="4121150" y="1203325"/>
          <p14:tracePt t="105954" x="4152900" y="1136650"/>
          <p14:tracePt t="105971" x="4165600" y="1104900"/>
          <p14:tracePt t="105988" x="4184650" y="1069975"/>
          <p14:tracePt t="105989" x="4191000" y="1057275"/>
          <p14:tracePt t="106004" x="4210050" y="1009650"/>
          <p14:tracePt t="106020" x="4229100" y="971550"/>
          <p14:tracePt t="106037" x="4264025" y="923925"/>
          <p14:tracePt t="106053" x="4302125" y="860425"/>
          <p14:tracePt t="106070" x="4346575" y="809625"/>
          <p14:tracePt t="106087" x="4371975" y="771525"/>
          <p14:tracePt t="106103" x="4416425" y="711200"/>
          <p14:tracePt t="106120" x="4429125" y="682625"/>
          <p14:tracePt t="106137" x="4435475" y="654050"/>
          <p14:tracePt t="106153" x="4435475" y="644525"/>
          <p14:tracePt t="106170" x="4435475" y="628650"/>
          <p14:tracePt t="106203" x="4435475" y="622300"/>
          <p14:tracePt t="106252" x="4435475" y="619125"/>
          <p14:tracePt t="106893" x="4432300" y="619125"/>
          <p14:tracePt t="106899" x="4429125" y="619125"/>
          <p14:tracePt t="106907" x="4422775" y="619125"/>
          <p14:tracePt t="106921" x="4413250" y="619125"/>
          <p14:tracePt t="106937" x="4403725" y="628650"/>
          <p14:tracePt t="106954" x="4378325" y="628650"/>
          <p14:tracePt t="106970" x="4286250" y="657225"/>
          <p14:tracePt t="107004" x="4114800" y="688975"/>
          <p14:tracePt t="107037" x="3908425" y="727075"/>
          <p14:tracePt t="107054" x="3810000" y="742950"/>
          <p14:tracePt t="107070" x="3679825" y="752475"/>
          <p14:tracePt t="107086" x="3597275" y="758825"/>
          <p14:tracePt t="107104" x="3514725" y="768350"/>
          <p14:tracePt t="107120" x="3390900" y="796925"/>
          <p14:tracePt t="107137" x="3336925" y="803275"/>
          <p14:tracePt t="107153" x="3282950" y="819150"/>
          <p14:tracePt t="107170" x="3219450" y="825500"/>
          <p14:tracePt t="107187" x="3184525" y="825500"/>
          <p14:tracePt t="107203" x="3146425" y="831850"/>
          <p14:tracePt t="107220" x="3098800" y="838200"/>
          <p14:tracePt t="107237" x="3070225" y="838200"/>
          <p14:tracePt t="107253" x="3048000" y="841375"/>
          <p14:tracePt t="107270" x="3013075" y="847725"/>
          <p14:tracePt t="107287" x="3003550" y="847725"/>
          <p14:tracePt t="107304" x="2994025" y="854075"/>
          <p14:tracePt t="107320" x="2978150" y="854075"/>
          <p14:tracePt t="108744" x="2965450" y="939800"/>
          <p14:tracePt t="108750" x="2946400" y="1044575"/>
          <p14:tracePt t="108757" x="2927350" y="1136650"/>
          <p14:tracePt t="108770" x="2886075" y="1257300"/>
          <p14:tracePt t="108787" x="2774950" y="1657350"/>
          <p14:tracePt t="108811" x="2670175" y="1952625"/>
          <p14:tracePt t="108838" x="2565400" y="2197100"/>
          <p14:tracePt t="108871" x="2498725" y="2359025"/>
          <p14:tracePt t="108888" x="2486025" y="2384425"/>
          <p14:tracePt t="108903" x="2476500" y="2393950"/>
          <p14:tracePt t="108920" x="2457450" y="2409825"/>
          <p14:tracePt t="108921" x="2454275" y="2416175"/>
          <p14:tracePt t="108937" x="2444750" y="2416175"/>
          <p14:tracePt t="108953" x="2435225" y="2416175"/>
          <p14:tracePt t="108970" x="2419350" y="2416175"/>
          <p14:tracePt t="108986" x="2403475" y="2406650"/>
          <p14:tracePt t="109003" x="2393950" y="2393950"/>
          <p14:tracePt t="109020" x="2378075" y="2378075"/>
          <p14:tracePt t="109037" x="2355850" y="2365375"/>
          <p14:tracePt t="109054" x="2339975" y="2365375"/>
          <p14:tracePt t="109070" x="2301875" y="2365375"/>
          <p14:tracePt t="109087" x="2279650" y="2362200"/>
          <p14:tracePt t="109104" x="2257425" y="2355850"/>
          <p14:tracePt t="109121" x="2212975" y="2336800"/>
          <p14:tracePt t="109137" x="2168525" y="2324100"/>
          <p14:tracePt t="109155" x="2101850" y="2295525"/>
          <p14:tracePt t="109156" x="2073275" y="2273300"/>
          <p14:tracePt t="109170" x="2003425" y="2241550"/>
          <p14:tracePt t="109186" x="1949450" y="2212975"/>
          <p14:tracePt t="109204" x="1908175" y="2181225"/>
          <p14:tracePt t="109219" x="1844675" y="2149475"/>
          <p14:tracePt t="109237" x="1797050" y="2127250"/>
          <p14:tracePt t="109253" x="1758950" y="2114550"/>
          <p14:tracePt t="109270" x="1727200" y="2111375"/>
          <p14:tracePt t="109287" x="1717675" y="2111375"/>
          <p14:tracePt t="109303" x="1701800" y="2111375"/>
          <p14:tracePt t="109320" x="1685925" y="2111375"/>
          <p14:tracePt t="109337" x="1682750" y="2105025"/>
          <p14:tracePt t="109353" x="1676400" y="2105025"/>
          <p14:tracePt t="109583" x="1679575" y="2105025"/>
          <p14:tracePt t="109590" x="1682750" y="2105025"/>
          <p14:tracePt t="109604" x="1698625" y="2105025"/>
          <p14:tracePt t="109619" x="1727200" y="2105025"/>
          <p14:tracePt t="109636" x="1743075" y="2105025"/>
          <p14:tracePt t="109654" x="1784350" y="2105025"/>
          <p14:tracePt t="109670" x="1806575" y="2105025"/>
          <p14:tracePt t="109687" x="1835150" y="2108200"/>
          <p14:tracePt t="109704" x="1876425" y="2114550"/>
          <p14:tracePt t="109720" x="1905000" y="2114550"/>
          <p14:tracePt t="109737" x="1927225" y="2114550"/>
          <p14:tracePt t="109753" x="1968500" y="2114550"/>
          <p14:tracePt t="109770" x="1990725" y="2114550"/>
          <p14:tracePt t="109787" x="2019300" y="2114550"/>
          <p14:tracePt t="109803" x="2060575" y="2114550"/>
          <p14:tracePt t="109820" x="2089150" y="2114550"/>
          <p14:tracePt t="109837" x="2133600" y="2114550"/>
          <p14:tracePt t="109853" x="2187575" y="2114550"/>
          <p14:tracePt t="109870" x="2216150" y="2114550"/>
          <p14:tracePt t="109886" x="2254250" y="2114550"/>
          <p14:tracePt t="109903" x="2301875" y="2114550"/>
          <p14:tracePt t="109919" x="2324100" y="2114550"/>
          <p14:tracePt t="109937" x="2346325" y="2114550"/>
          <p14:tracePt t="109953" x="2371725" y="2114550"/>
          <p14:tracePt t="109969" x="2381250" y="2114550"/>
          <p14:tracePt t="109986" x="2390775" y="2114550"/>
          <p14:tracePt t="110003" x="2397125" y="2114550"/>
          <p14:tracePt t="110224" x="2466975" y="2095500"/>
          <p14:tracePt t="110230" x="2540000" y="2070100"/>
          <p14:tracePt t="110237" x="2613025" y="2032000"/>
          <p14:tracePt t="110253" x="2768600" y="1978025"/>
          <p14:tracePt t="110269" x="2959100" y="1882775"/>
          <p14:tracePt t="110286" x="3108325" y="1771650"/>
          <p14:tracePt t="110287" x="3181350" y="1724025"/>
          <p14:tracePt t="110303" x="3349625" y="1631950"/>
          <p14:tracePt t="110320" x="3527425" y="1546225"/>
          <p14:tracePt t="110337" x="3736975" y="1419225"/>
          <p14:tracePt t="110354" x="3908425" y="1314450"/>
          <p14:tracePt t="110371" x="4032250" y="1225550"/>
          <p14:tracePt t="110387" x="4168775" y="1108075"/>
          <p14:tracePt t="110403" x="4238625" y="1060450"/>
          <p14:tracePt t="110419" x="4289425" y="1019175"/>
          <p14:tracePt t="110437" x="4352925" y="949325"/>
          <p14:tracePt t="110453" x="4384675" y="914400"/>
          <p14:tracePt t="110469" x="4394200" y="904875"/>
          <p14:tracePt t="110487" x="4410075" y="885825"/>
          <p14:tracePt t="110503" x="4432300" y="869950"/>
          <p14:tracePt t="110519" x="4448175" y="854075"/>
          <p14:tracePt t="110537" x="4467225" y="838200"/>
          <p14:tracePt t="110553" x="4495800" y="825500"/>
          <p14:tracePt t="110570" x="4514850" y="809625"/>
          <p14:tracePt t="110587" x="4556125" y="790575"/>
          <p14:tracePt t="110603" x="4578350" y="781050"/>
          <p14:tracePt t="110620" x="4610100" y="768350"/>
          <p14:tracePt t="110636" x="4645025" y="742950"/>
          <p14:tracePt t="110653" x="4676775" y="730250"/>
          <p14:tracePt t="110669" x="4686300" y="720725"/>
          <p14:tracePt t="110686" x="4689475" y="711200"/>
          <p14:tracePt t="110703" x="4686300" y="688975"/>
          <p14:tracePt t="110719" x="4657725" y="663575"/>
          <p14:tracePt t="110736" x="4527550" y="593725"/>
          <p14:tracePt t="110753" x="4368800" y="517525"/>
          <p14:tracePt t="110769" x="4248150" y="476250"/>
          <p14:tracePt t="110786" x="4089400" y="415925"/>
          <p14:tracePt t="110803" x="4003675" y="400050"/>
          <p14:tracePt t="110819" x="3940175" y="387350"/>
          <p14:tracePt t="110836" x="3892550" y="387350"/>
          <p14:tracePt t="110853" x="3876675" y="387350"/>
          <p14:tracePt t="110869" x="3867150" y="387350"/>
          <p14:tracePt t="110886" x="3851275" y="387350"/>
          <p14:tracePt t="110906" x="3860800" y="390525"/>
          <p14:tracePt t="110919" x="3863975" y="393700"/>
          <p14:tracePt t="110936" x="3905250" y="412750"/>
          <p14:tracePt t="110953" x="3949700" y="425450"/>
          <p14:tracePt t="110970" x="4064000" y="463550"/>
          <p14:tracePt t="110986" x="4159250" y="479425"/>
          <p14:tracePt t="111003" x="4254500" y="495300"/>
          <p14:tracePt t="111020" x="4378325" y="517525"/>
          <p14:tracePt t="111036" x="4454525" y="539750"/>
          <p14:tracePt t="111053" x="4540250" y="555625"/>
          <p14:tracePt t="111070" x="4664075" y="577850"/>
          <p14:tracePt t="111086" x="4737100" y="590550"/>
          <p14:tracePt t="111103" x="4813300" y="615950"/>
          <p14:tracePt t="111120" x="4943475" y="631825"/>
          <p14:tracePt t="111136" x="5016500" y="631825"/>
          <p14:tracePt t="111153" x="5076825" y="631825"/>
          <p14:tracePt t="111169" x="5140325" y="628650"/>
          <p14:tracePt t="111187" x="5168900" y="615950"/>
          <p14:tracePt t="111203" x="5207000" y="596900"/>
          <p14:tracePt t="111219" x="5264150" y="577850"/>
          <p14:tracePt t="111236" x="5295900" y="565150"/>
          <p14:tracePt t="111253" x="5327650" y="552450"/>
          <p14:tracePt t="111269" x="5368925" y="527050"/>
          <p14:tracePt t="111286" x="5378450" y="517525"/>
          <p14:tracePt t="111303" x="5387975" y="514350"/>
          <p14:tracePt t="111320" x="5403850" y="514350"/>
          <p14:tracePt t="111547" x="5400675" y="514350"/>
          <p14:tracePt t="111554" x="5384800" y="520700"/>
          <p14:tracePt t="111561" x="5372100" y="527050"/>
          <p14:tracePt t="111570" x="5362575" y="533400"/>
          <p14:tracePt t="111604" x="5245100" y="587375"/>
          <p14:tracePt t="111637" x="5054600" y="679450"/>
          <p14:tracePt t="111653" x="4911725" y="771525"/>
          <p14:tracePt t="111669" x="4816475" y="847725"/>
          <p14:tracePt t="111686" x="4721225" y="933450"/>
          <p14:tracePt t="111704" x="4584700" y="1063625"/>
          <p14:tracePt t="111720" x="4489450" y="1149350"/>
          <p14:tracePt t="111737" x="4403725" y="1244600"/>
          <p14:tracePt t="111753" x="4264025" y="1393825"/>
          <p14:tracePt t="111769" x="4146550" y="1511300"/>
          <p14:tracePt t="111786" x="4048125" y="1628775"/>
          <p14:tracePt t="111803" x="3854450" y="1809750"/>
          <p14:tracePt t="111819" x="3724275" y="1962150"/>
          <p14:tracePt t="111838" x="3486150" y="2178050"/>
          <p14:tracePt t="111854" x="3311525" y="2324100"/>
          <p14:tracePt t="111870" x="3127375" y="2460625"/>
          <p14:tracePt t="111887" x="2911475" y="2603500"/>
          <p14:tracePt t="111903" x="2568575" y="2787650"/>
          <p14:tracePt t="111922" x="2374900" y="2882900"/>
          <p14:tracePt t="111938" x="2136775" y="2984500"/>
          <p14:tracePt t="111953" x="2003425" y="3038475"/>
          <p14:tracePt t="111970" x="1905000" y="3063875"/>
          <p14:tracePt t="111987" x="1819275" y="3079750"/>
          <p14:tracePt t="112003" x="1714500" y="3079750"/>
          <p14:tracePt t="112019" x="1676400" y="3079750"/>
          <p14:tracePt t="112415" x="1695450" y="3054350"/>
          <p14:tracePt t="112422" x="1727200" y="3022600"/>
          <p14:tracePt t="112436" x="1800225" y="2949575"/>
          <p14:tracePt t="112453" x="1873250" y="2876550"/>
          <p14:tracePt t="112470" x="1936750" y="2794000"/>
          <p14:tracePt t="112487" x="2012950" y="2701925"/>
          <p14:tracePt t="112520" x="2085975" y="2597150"/>
          <p14:tracePt t="112553" x="2155825" y="2498725"/>
          <p14:tracePt t="112569" x="2184400" y="2451100"/>
          <p14:tracePt t="112586" x="2209800" y="2387600"/>
          <p14:tracePt t="112603" x="2222500" y="2339975"/>
          <p14:tracePt t="112620" x="2235200" y="2311400"/>
          <p14:tracePt t="112636" x="2241550" y="2282825"/>
          <p14:tracePt t="112653" x="2241550" y="2273300"/>
          <p14:tracePt t="112670" x="2241550" y="2270125"/>
          <p14:tracePt t="112687" x="2235200" y="2270125"/>
          <p14:tracePt t="112704" x="2222500" y="2270125"/>
          <p14:tracePt t="112721" x="2203450" y="2263775"/>
          <p14:tracePt t="112722" x="2190750" y="2257425"/>
          <p14:tracePt t="112737" x="2168525" y="2247900"/>
          <p14:tracePt t="112753" x="2136775" y="2235200"/>
          <p14:tracePt t="112770" x="2120900" y="2235200"/>
          <p14:tracePt t="112771" x="2117725" y="2235200"/>
          <p14:tracePt t="112786" x="2105025" y="2228850"/>
          <p14:tracePt t="112803" x="2092325" y="2228850"/>
          <p14:tracePt t="112819" x="2082800" y="2228850"/>
          <p14:tracePt t="112836" x="2054225" y="2228850"/>
          <p14:tracePt t="112853" x="2025650" y="2244725"/>
          <p14:tracePt t="112869" x="2000250" y="2257425"/>
          <p14:tracePt t="112870" x="1987550" y="2260600"/>
          <p14:tracePt t="112886" x="1958975" y="2273300"/>
          <p14:tracePt t="112903" x="1943100" y="2286000"/>
          <p14:tracePt t="112920" x="1927225" y="2305050"/>
          <p14:tracePt t="112936" x="1911350" y="2314575"/>
          <p14:tracePt t="112953" x="1901825" y="2320925"/>
          <p14:tracePt t="112971" x="1885950" y="2320925"/>
          <p14:tracePt t="112987" x="1876425" y="2320925"/>
          <p14:tracePt t="113003" x="1860550" y="2320925"/>
          <p14:tracePt t="113020" x="1847850" y="2320925"/>
          <p14:tracePt t="113036" x="1838325" y="2320925"/>
          <p14:tracePt t="113053" x="1831975" y="2320925"/>
          <p14:tracePt t="113133" x="1831975" y="2317750"/>
          <p14:tracePt t="113148" x="1831975" y="2314575"/>
          <p14:tracePt t="113155" x="1831975" y="2308225"/>
          <p14:tracePt t="113169" x="1838325" y="2292350"/>
          <p14:tracePt t="113186" x="1863725" y="2282825"/>
          <p14:tracePt t="113203" x="1892300" y="2282825"/>
          <p14:tracePt t="113220" x="1927225" y="2276475"/>
          <p14:tracePt t="113236" x="1955800" y="2276475"/>
          <p14:tracePt t="113253" x="1978025" y="2276475"/>
          <p14:tracePt t="113270" x="2038350" y="2276475"/>
          <p14:tracePt t="113286" x="2089150" y="2276475"/>
          <p14:tracePt t="113303" x="2149475" y="2276475"/>
          <p14:tracePt t="113319" x="2235200" y="2276475"/>
          <p14:tracePt t="113336" x="2279650" y="2276475"/>
          <p14:tracePt t="113353" x="2301875" y="2276475"/>
          <p14:tracePt t="113369" x="2330450" y="2276475"/>
          <p14:tracePt t="113386" x="2339975" y="2276475"/>
          <p14:tracePt t="113403" x="2343150" y="2276475"/>
          <p14:tracePt t="113611" x="2416175" y="2260600"/>
          <p14:tracePt t="113618" x="2530475" y="2241550"/>
          <p14:tracePt t="113625" x="2635250" y="2222500"/>
          <p14:tracePt t="113636" x="2736850" y="2203450"/>
          <p14:tracePt t="113654" x="3063875" y="2136775"/>
          <p14:tracePt t="113670" x="3295650" y="2089150"/>
          <p14:tracePt t="113686" x="3562350" y="2028825"/>
          <p14:tracePt t="113703" x="3895725" y="1952625"/>
          <p14:tracePt t="113720" x="4105275" y="1895475"/>
          <p14:tracePt t="113737" x="4292600" y="1847850"/>
          <p14:tracePt t="113753" x="4505325" y="1793875"/>
          <p14:tracePt t="113769" x="4616450" y="1758950"/>
          <p14:tracePt t="113786" x="4660900" y="1746250"/>
          <p14:tracePt t="113803" x="4689475" y="1736725"/>
          <p14:tracePt t="113819" x="4692650" y="1736725"/>
          <p14:tracePt t="113836" x="4692650" y="1730375"/>
          <p14:tracePt t="113853" x="4683125" y="1711325"/>
          <p14:tracePt t="113869" x="4667250" y="1701800"/>
          <p14:tracePt t="113886" x="4657725" y="1692275"/>
          <p14:tracePt t="113903" x="4641850" y="1676400"/>
          <p14:tracePt t="113919" x="4629150" y="1654175"/>
          <p14:tracePt t="113936" x="4619625" y="1631950"/>
          <p14:tracePt t="113953" x="4606925" y="1581150"/>
          <p14:tracePt t="113969" x="4600575" y="1543050"/>
          <p14:tracePt t="113987" x="4587875" y="1520825"/>
          <p14:tracePt t="114003" x="4568825" y="1479550"/>
          <p14:tracePt t="114019" x="4549775" y="1441450"/>
          <p14:tracePt t="114036" x="4524375" y="1384300"/>
          <p14:tracePt t="114037" x="4511675" y="1365250"/>
          <p14:tracePt t="114053" x="4473575" y="1308100"/>
          <p14:tracePt t="114069" x="4454525" y="1250950"/>
          <p14:tracePt t="114086" x="4432300" y="1187450"/>
          <p14:tracePt t="114087" x="4416425" y="1158875"/>
          <p14:tracePt t="114103" x="4403725" y="1101725"/>
          <p14:tracePt t="114119" x="4391025" y="1063625"/>
          <p14:tracePt t="114136" x="4381500" y="1041400"/>
          <p14:tracePt t="114153" x="4359275" y="1025525"/>
          <p14:tracePt t="114169" x="4349750" y="1009650"/>
          <p14:tracePt t="114187" x="4333875" y="1006475"/>
          <p14:tracePt t="114202" x="4324350" y="1006475"/>
          <p14:tracePt t="114219" x="4308475" y="1006475"/>
          <p14:tracePt t="114236" x="4298950" y="1006475"/>
          <p14:tracePt t="114236" x="4295775" y="1006475"/>
          <p14:tracePt t="114253" x="4289425" y="1006475"/>
          <p14:tracePt t="114269" x="4279900" y="1006475"/>
          <p14:tracePt t="114287" x="4260850" y="1006475"/>
          <p14:tracePt t="114303" x="4251325" y="1012825"/>
          <p14:tracePt t="114319" x="4238625" y="1028700"/>
          <p14:tracePt t="114337" x="4235450" y="1041400"/>
          <p14:tracePt t="114352" x="4235450" y="1063625"/>
          <p14:tracePt t="114369" x="4229100" y="1114425"/>
          <p14:tracePt t="114387" x="4229100" y="1209675"/>
          <p14:tracePt t="114403" x="4229100" y="1254125"/>
          <p14:tracePt t="114419" x="4216400" y="1298575"/>
          <p14:tracePt t="114437" x="4200525" y="1377950"/>
          <p14:tracePt t="114453" x="4194175" y="1457325"/>
          <p14:tracePt t="114469" x="4194175" y="1562100"/>
          <p14:tracePt t="114486" x="4194175" y="1679575"/>
          <p14:tracePt t="114503" x="4194175" y="1749425"/>
          <p14:tracePt t="114519" x="4194175" y="1822450"/>
          <p14:tracePt t="114536" x="4194175" y="1892300"/>
          <p14:tracePt t="114553" x="4194175" y="1930400"/>
          <p14:tracePt t="114569" x="4194175" y="1952625"/>
          <p14:tracePt t="114587" x="4194175" y="1984375"/>
          <p14:tracePt t="114603" x="4194175" y="1997075"/>
          <p14:tracePt t="114619" x="4194175" y="2006600"/>
          <p14:tracePt t="114636" x="4194175" y="2025650"/>
          <p14:tracePt t="114653" x="4187825" y="2035175"/>
          <p14:tracePt t="114669" x="4178300" y="2035175"/>
          <p14:tracePt t="114686" x="4165600" y="2035175"/>
          <p14:tracePt t="114703" x="4149725" y="2035175"/>
          <p14:tracePt t="114719" x="4140200" y="2035175"/>
          <p14:tracePt t="114736" x="4124325" y="2035175"/>
          <p14:tracePt t="114753" x="4114800" y="2035175"/>
          <p14:tracePt t="114769" x="4111625" y="2035175"/>
          <p14:tracePt t="116188" x="4060825" y="2063750"/>
          <p14:tracePt t="116194" x="3987800" y="2098675"/>
          <p14:tracePt t="116202" x="3914775" y="2146300"/>
          <p14:tracePt t="116219" x="3790950" y="2225675"/>
          <p14:tracePt t="116236" x="3654425" y="2308225"/>
          <p14:tracePt t="116236" x="3590925" y="2343150"/>
          <p14:tracePt t="116253" x="3479800" y="2413000"/>
          <p14:tracePt t="116286" x="3298825" y="2520950"/>
          <p14:tracePt t="116319" x="3216275" y="2559050"/>
          <p14:tracePt t="116336" x="3159125" y="2578100"/>
          <p14:tracePt t="116352" x="3127375" y="2590800"/>
          <p14:tracePt t="116369" x="3105150" y="2590800"/>
          <p14:tracePt t="116386" x="3067050" y="2590800"/>
          <p14:tracePt t="116403" x="3044825" y="2590800"/>
          <p14:tracePt t="116419" x="3028950" y="2590800"/>
          <p14:tracePt t="116436" x="3006725" y="2590800"/>
          <p14:tracePt t="116452" x="2990850" y="2590800"/>
          <p14:tracePt t="116469" x="2962275" y="2584450"/>
          <p14:tracePt t="116485" x="2927350" y="2565400"/>
          <p14:tracePt t="116502" x="2898775" y="2555875"/>
          <p14:tracePt t="116519" x="2873375" y="2536825"/>
          <p14:tracePt t="116536" x="2832100" y="2517775"/>
          <p14:tracePt t="116553" x="2794000" y="2505075"/>
          <p14:tracePt t="116569" x="2749550" y="2492375"/>
          <p14:tracePt t="116586" x="2689225" y="2466975"/>
          <p14:tracePt t="116602" x="2667000" y="2454275"/>
          <p14:tracePt t="116620" x="2628900" y="2447925"/>
          <p14:tracePt t="116622" x="2619375" y="2444750"/>
          <p14:tracePt t="116636" x="2581275" y="2444750"/>
          <p14:tracePt t="116653" x="2546350" y="2444750"/>
          <p14:tracePt t="116669" x="2508250" y="2435225"/>
          <p14:tracePt t="116686" x="2454275" y="2435225"/>
          <p14:tracePt t="116702" x="2422525" y="2435225"/>
          <p14:tracePt t="116719" x="2387600" y="2435225"/>
          <p14:tracePt t="116736" x="2346325" y="2435225"/>
          <p14:tracePt t="116752" x="2317750" y="2435225"/>
          <p14:tracePt t="116769" x="2289175" y="2435225"/>
          <p14:tracePt t="116786" x="2247900" y="2435225"/>
          <p14:tracePt t="116803" x="2212975" y="2435225"/>
          <p14:tracePt t="116819" x="2190750" y="2435225"/>
          <p14:tracePt t="116836" x="2143125" y="2435225"/>
          <p14:tracePt t="116853" x="2111375" y="2435225"/>
          <p14:tracePt t="116869" x="2092325" y="2435225"/>
          <p14:tracePt t="116870" x="2079625" y="2435225"/>
          <p14:tracePt t="116885" x="2051050" y="2435225"/>
          <p14:tracePt t="116903" x="2041525" y="2435225"/>
          <p14:tracePt t="116919" x="2025650" y="2435225"/>
          <p14:tracePt t="116936" x="2009775" y="2435225"/>
          <p14:tracePt t="116952" x="2000250" y="2435225"/>
          <p14:tracePt t="116970" x="1987550" y="2435225"/>
          <p14:tracePt t="116986" x="1978025" y="2435225"/>
          <p14:tracePt t="117002" x="1962150" y="2435225"/>
          <p14:tracePt t="117019" x="1946275" y="2435225"/>
          <p14:tracePt t="117389" x="1990725" y="2447925"/>
          <p14:tracePt t="117397" x="2041525" y="2463800"/>
          <p14:tracePt t="117404" x="2101850" y="2489200"/>
          <p14:tracePt t="117419" x="2241550" y="2508250"/>
          <p14:tracePt t="117436" x="2359025" y="2524125"/>
          <p14:tracePt t="117453" x="2536825" y="2540000"/>
          <p14:tracePt t="117469" x="2673350" y="2549525"/>
          <p14:tracePt t="117502" x="2917825" y="2543175"/>
          <p14:tracePt t="117536" x="3203575" y="2476500"/>
          <p14:tracePt t="117553" x="3352800" y="2425700"/>
          <p14:tracePt t="117570" x="3441700" y="2387600"/>
          <p14:tracePt t="117586" x="3511550" y="2349500"/>
          <p14:tracePt t="117603" x="3600450" y="2279650"/>
          <p14:tracePt t="117619" x="3651250" y="2228850"/>
          <p14:tracePt t="117636" x="3698875" y="2149475"/>
          <p14:tracePt t="117653" x="3756025" y="2009775"/>
          <p14:tracePt t="117669" x="3771900" y="1914525"/>
          <p14:tracePt t="117686" x="3790950" y="1797050"/>
          <p14:tracePt t="117703" x="3806825" y="1619250"/>
          <p14:tracePt t="117719" x="3813175" y="1514475"/>
          <p14:tracePt t="117736" x="3829050" y="1419225"/>
          <p14:tracePt t="117753" x="3854450" y="1254125"/>
          <p14:tracePt t="117769" x="3870325" y="1155700"/>
          <p14:tracePt t="117786" x="3892550" y="1101725"/>
          <p14:tracePt t="117803" x="3930650" y="1035050"/>
          <p14:tracePt t="117819" x="3962400" y="1003300"/>
          <p14:tracePt t="117836" x="3987800" y="971550"/>
          <p14:tracePt t="117852" x="4054475" y="933450"/>
          <p14:tracePt t="117869" x="4092575" y="908050"/>
          <p14:tracePt t="117886" x="4117975" y="895350"/>
          <p14:tracePt t="117902" x="4130675" y="889000"/>
          <p14:tracePt t="117919" x="4140200" y="889000"/>
          <p14:tracePt t="117994" x="4146550" y="889000"/>
          <p14:tracePt t="118002" x="4149725" y="892175"/>
          <p14:tracePt t="118009" x="4156075" y="898525"/>
          <p14:tracePt t="118019" x="4162425" y="901700"/>
          <p14:tracePt t="118036" x="4171950" y="917575"/>
          <p14:tracePt t="118037" x="4181475" y="923925"/>
          <p14:tracePt t="118052" x="4213225" y="942975"/>
          <p14:tracePt t="118069" x="4276725" y="962025"/>
          <p14:tracePt t="118087" x="4406900" y="1019175"/>
          <p14:tracePt t="118102" x="4486275" y="1076325"/>
          <p14:tracePt t="118119" x="4575175" y="1108075"/>
          <p14:tracePt t="118136" x="4670425" y="1162050"/>
          <p14:tracePt t="118152" x="4737100" y="1181100"/>
          <p14:tracePt t="118169" x="4791075" y="1196975"/>
          <p14:tracePt t="118185" x="4826000" y="1196975"/>
          <p14:tracePt t="118202" x="4873625" y="1196975"/>
          <p14:tracePt t="118219" x="4889500" y="1196975"/>
          <p14:tracePt t="118236" x="4911725" y="1193800"/>
          <p14:tracePt t="118252" x="4921250" y="1184275"/>
          <p14:tracePt t="118269" x="4921250" y="1168400"/>
          <p14:tracePt t="118286" x="4921250" y="1139825"/>
          <p14:tracePt t="118302" x="4921250" y="1130300"/>
          <p14:tracePt t="118319" x="4921250" y="1120775"/>
          <p14:tracePt t="118336" x="4921250" y="1117600"/>
          <p14:tracePt t="118352" x="4914900" y="1117600"/>
          <p14:tracePt t="118369" x="4902200" y="1117600"/>
          <p14:tracePt t="118386" x="4870450" y="1117600"/>
          <p14:tracePt t="118403" x="4810125" y="1117600"/>
          <p14:tracePt t="118419" x="4749800" y="1111250"/>
          <p14:tracePt t="118436" x="4686300" y="1111250"/>
          <p14:tracePt t="118452" x="4664075" y="1111250"/>
          <p14:tracePt t="118469" x="4645025" y="1111250"/>
          <p14:tracePt t="118487" x="4629150" y="1111250"/>
          <p14:tracePt t="118503" x="4619625" y="1111250"/>
          <p14:tracePt t="118520" x="4610100" y="1098550"/>
          <p14:tracePt t="118521" x="4603750" y="1098550"/>
          <p14:tracePt t="118536" x="4587875" y="1089025"/>
          <p14:tracePt t="118552" x="4584700" y="1089025"/>
          <p14:tracePt t="118569" x="4584700" y="1082675"/>
          <p14:tracePt t="118585" x="4584700" y="1069975"/>
          <p14:tracePt t="118602" x="4600575" y="1060450"/>
          <p14:tracePt t="118619" x="4641850" y="1025525"/>
          <p14:tracePt t="118635" x="4727575" y="977900"/>
          <p14:tracePt t="118653" x="4775200" y="949325"/>
          <p14:tracePt t="118669" x="4819650" y="930275"/>
          <p14:tracePt t="118686" x="4911725" y="892175"/>
          <p14:tracePt t="118702" x="4987925" y="879475"/>
          <p14:tracePt t="118719" x="5073650" y="863600"/>
          <p14:tracePt t="118735" x="5178425" y="863600"/>
          <p14:tracePt t="118753" x="5222875" y="863600"/>
          <p14:tracePt t="118769" x="5308600" y="863600"/>
          <p14:tracePt t="118786" x="5368925" y="863600"/>
          <p14:tracePt t="118802" x="5419725" y="863600"/>
          <p14:tracePt t="118819" x="5480050" y="863600"/>
          <p14:tracePt t="118836" x="5543550" y="866775"/>
          <p14:tracePt t="118853" x="5581650" y="879475"/>
          <p14:tracePt t="118869" x="5622925" y="889000"/>
          <p14:tracePt t="118886" x="5638800" y="904875"/>
          <p14:tracePt t="118902" x="5661025" y="911225"/>
          <p14:tracePt t="118919" x="5702300" y="930275"/>
          <p14:tracePt t="118935" x="5749925" y="942975"/>
          <p14:tracePt t="118953" x="5778500" y="955675"/>
          <p14:tracePt t="118970" x="5816600" y="977900"/>
          <p14:tracePt t="118986" x="5826125" y="977900"/>
          <p14:tracePt t="119002" x="5835650" y="984250"/>
          <p14:tracePt t="119019" x="5848350" y="984250"/>
          <p14:tracePt t="119035" x="5848350" y="987425"/>
          <p14:tracePt t="120066" x="5762625" y="1019175"/>
          <p14:tracePt t="120073" x="5597525" y="1063625"/>
          <p14:tracePt t="120086" x="5381625" y="1146175"/>
          <p14:tracePt t="120102" x="4816475" y="1390650"/>
          <p14:tracePt t="120123" x="4292600" y="1698625"/>
          <p14:tracePt t="120144" x="3787775" y="2000250"/>
          <p14:tracePt t="120170" x="3470275" y="2168525"/>
          <p14:tracePt t="120203" x="3136900" y="2346325"/>
          <p14:tracePt t="120223" x="2997200" y="2422525"/>
          <p14:tracePt t="120241" x="2927350" y="2460625"/>
          <p14:tracePt t="120252" x="2889250" y="2479675"/>
          <p14:tracePt t="120269" x="2844800" y="2492375"/>
          <p14:tracePt t="120286" x="2803525" y="2517775"/>
          <p14:tracePt t="120302" x="2784475" y="2527300"/>
          <p14:tracePt t="120319" x="2774950" y="2533650"/>
          <p14:tracePt t="120337" x="2762250" y="2543175"/>
          <p14:tracePt t="120352" x="2746375" y="2552700"/>
          <p14:tracePt t="120369" x="2736850" y="2568575"/>
          <p14:tracePt t="120385" x="2708275" y="2584450"/>
          <p14:tracePt t="120402" x="2676525" y="2597150"/>
          <p14:tracePt t="120419" x="2654300" y="2609850"/>
          <p14:tracePt t="120436" x="2613025" y="2619375"/>
          <p14:tracePt t="120452" x="2590800" y="2619375"/>
          <p14:tracePt t="120469" x="2562225" y="2619375"/>
          <p14:tracePt t="120485" x="2520950" y="2619375"/>
          <p14:tracePt t="120503" x="2498725" y="2619375"/>
          <p14:tracePt t="120519" x="2454275" y="2619375"/>
          <p14:tracePt t="120535" x="2400300" y="2619375"/>
          <p14:tracePt t="120552" x="2371725" y="2619375"/>
          <p14:tracePt t="120569" x="2327275" y="2619375"/>
          <p14:tracePt t="120585" x="2263775" y="2619375"/>
          <p14:tracePt t="120602" x="2228850" y="2619375"/>
          <p14:tracePt t="120618" x="2190750" y="2619375"/>
          <p14:tracePt t="120635" x="2130425" y="2619375"/>
          <p14:tracePt t="120652" x="2092325" y="2619375"/>
          <p14:tracePt t="120670" x="2044700" y="2619375"/>
          <p14:tracePt t="120685" x="2016125" y="2619375"/>
          <p14:tracePt t="120702" x="1993900" y="2619375"/>
          <p14:tracePt t="120719" x="1962150" y="2638425"/>
          <p14:tracePt t="120720" x="1958975" y="2638425"/>
          <p14:tracePt t="120736" x="1949450" y="2644775"/>
          <p14:tracePt t="120752" x="1939925" y="2644775"/>
          <p14:tracePt t="120769" x="1917700" y="2644775"/>
          <p14:tracePt t="120786" x="1908175" y="2644775"/>
          <p14:tracePt t="120848" x="1905000" y="2644775"/>
          <p14:tracePt t="121311" x="1955800" y="2651125"/>
          <p14:tracePt t="121319" x="2047875" y="2660650"/>
          <p14:tracePt t="121325" x="2162175" y="2679700"/>
          <p14:tracePt t="121336" x="2292350" y="2698750"/>
          <p14:tracePt t="121352" x="2759075" y="2765425"/>
          <p14:tracePt t="121377" x="3800475" y="2806700"/>
          <p14:tracePt t="121404" x="4721225" y="2784475"/>
          <p14:tracePt t="121437" x="5448300" y="2689225"/>
          <p14:tracePt t="121453" x="5835650" y="2600325"/>
          <p14:tracePt t="121470" x="6057900" y="2533650"/>
          <p14:tracePt t="121486" x="6235700" y="2466975"/>
          <p14:tracePt t="121502" x="6451600" y="2378075"/>
          <p14:tracePt t="121519" x="6553200" y="2317750"/>
          <p14:tracePt t="121535" x="6626225" y="2244725"/>
          <p14:tracePt t="121553" x="6734175" y="2047875"/>
          <p14:tracePt t="121569" x="6784975" y="1936750"/>
          <p14:tracePt t="121585" x="6819900" y="1825625"/>
          <p14:tracePt t="121603" x="6870700" y="1666875"/>
          <p14:tracePt t="121618" x="6883400" y="1603375"/>
          <p14:tracePt t="121635" x="6896100" y="1558925"/>
          <p14:tracePt t="121652" x="6931025" y="1492250"/>
          <p14:tracePt t="121669" x="6956425" y="1438275"/>
          <p14:tracePt t="121685" x="6972300" y="1384300"/>
          <p14:tracePt t="121702" x="6978650" y="1304925"/>
          <p14:tracePt t="121718" x="6969125" y="1270000"/>
          <p14:tracePt t="121738" x="6921500" y="1209675"/>
          <p14:tracePt t="121752" x="6880225" y="1162050"/>
          <p14:tracePt t="121769" x="6829425" y="1108075"/>
          <p14:tracePt t="121787" x="6778625" y="1066800"/>
          <p14:tracePt t="121802" x="6718300" y="996950"/>
          <p14:tracePt t="121818" x="6673850" y="946150"/>
          <p14:tracePt t="121835" x="6642100" y="923925"/>
          <p14:tracePt t="121852" x="6607175" y="879475"/>
          <p14:tracePt t="121869" x="6575425" y="854075"/>
          <p14:tracePt t="121885" x="6550025" y="828675"/>
          <p14:tracePt t="121902" x="6505575" y="800100"/>
          <p14:tracePt t="121918" x="6483350" y="774700"/>
          <p14:tracePt t="121935" x="6451600" y="749300"/>
          <p14:tracePt t="121952" x="6413500" y="698500"/>
          <p14:tracePt t="121968" x="6381750" y="666750"/>
          <p14:tracePt t="121985" x="6346825" y="625475"/>
          <p14:tracePt t="122002" x="6296025" y="571500"/>
          <p14:tracePt t="122019" x="6264275" y="549275"/>
          <p14:tracePt t="122035" x="6238875" y="517525"/>
          <p14:tracePt t="122052" x="6223000" y="495300"/>
          <p14:tracePt t="122069" x="6207125" y="485775"/>
          <p14:tracePt t="122087" x="6191250" y="463550"/>
          <p14:tracePt t="122102" x="6175375" y="454025"/>
          <p14:tracePt t="122119" x="6159500" y="444500"/>
          <p14:tracePt t="122136" x="6146800" y="434975"/>
          <p14:tracePt t="122152" x="6137275" y="428625"/>
          <p14:tracePt t="122169" x="6127750" y="428625"/>
          <p14:tracePt t="122464" x="6156325" y="450850"/>
          <p14:tracePt t="122470" x="6188075" y="492125"/>
          <p14:tracePt t="122486" x="6238875" y="536575"/>
          <p14:tracePt t="122518" x="6334125" y="638175"/>
          <p14:tracePt t="122552" x="6407150" y="752475"/>
          <p14:tracePt t="122569" x="6419850" y="790575"/>
          <p14:tracePt t="122585" x="6442075" y="825500"/>
          <p14:tracePt t="122602" x="6454775" y="857250"/>
          <p14:tracePt t="122619" x="6467475" y="873125"/>
          <p14:tracePt t="122635" x="6470650" y="892175"/>
          <p14:tracePt t="122652" x="6477000" y="901700"/>
          <p14:tracePt t="122669" x="6489700" y="911225"/>
          <p14:tracePt t="122670" x="6496050" y="917575"/>
          <p14:tracePt t="122685" x="6502400" y="927100"/>
          <p14:tracePt t="122701" x="6511925" y="942975"/>
          <p14:tracePt t="122719" x="6527800" y="962025"/>
          <p14:tracePt t="122735" x="6537325" y="987425"/>
          <p14:tracePt t="122752" x="6562725" y="1019175"/>
          <p14:tracePt t="122768" x="6594475" y="1044575"/>
          <p14:tracePt t="122769" x="6600825" y="1063625"/>
          <p14:tracePt t="122785" x="6619875" y="1085850"/>
          <p14:tracePt t="122802" x="6629400" y="1108075"/>
          <p14:tracePt t="122819" x="6651625" y="1130300"/>
          <p14:tracePt t="122835" x="6661150" y="1139825"/>
          <p14:tracePt t="122852" x="6670675" y="1152525"/>
          <p14:tracePt t="122868" x="6670675" y="1165225"/>
          <p14:tracePt t="122869" x="6670675" y="1171575"/>
          <p14:tracePt t="122898" x="6670675" y="1174750"/>
          <p14:tracePt t="122905" x="6670675" y="1181100"/>
          <p14:tracePt t="122926" x="6664325" y="1184275"/>
          <p14:tracePt t="122935" x="6661150" y="1190625"/>
          <p14:tracePt t="122952" x="6651625" y="1200150"/>
          <p14:tracePt t="122969" x="6588125" y="1231900"/>
          <p14:tracePt t="122985" x="6499225" y="1263650"/>
          <p14:tracePt t="123002" x="6407150" y="1320800"/>
          <p14:tracePt t="123019" x="6283325" y="1409700"/>
          <p14:tracePt t="123035" x="6210300" y="1485900"/>
          <p14:tracePt t="123052" x="6137275" y="1558925"/>
          <p14:tracePt t="123069" x="6035675" y="1654175"/>
          <p14:tracePt t="123085" x="5959475" y="1736725"/>
          <p14:tracePt t="123102" x="5892800" y="1819275"/>
          <p14:tracePt t="123119" x="5816600" y="1920875"/>
          <p14:tracePt t="123135" x="5762625" y="1971675"/>
          <p14:tracePt t="123152" x="5730875" y="2012950"/>
          <p14:tracePt t="123169" x="5686425" y="2047875"/>
          <p14:tracePt t="123186" x="5664200" y="2073275"/>
          <p14:tracePt t="123202" x="5622925" y="2092325"/>
          <p14:tracePt t="123218" x="5575300" y="2111375"/>
          <p14:tracePt t="123235" x="5549900" y="2124075"/>
          <p14:tracePt t="123252" x="5527675" y="2133600"/>
          <p14:tracePt t="123268" x="5499100" y="2133600"/>
          <p14:tracePt t="123285" x="5489575" y="2133600"/>
          <p14:tracePt t="123302" x="5480050" y="2133600"/>
          <p14:tracePt t="123318" x="5461000" y="2133600"/>
          <p14:tracePt t="123335" x="5451475" y="2133600"/>
          <p14:tracePt t="123352" x="5445125" y="2133600"/>
          <p14:tracePt t="123403" x="5448300" y="2133600"/>
          <p14:tracePt t="123410" x="5451475" y="2133600"/>
          <p14:tracePt t="123419" x="5457825" y="2133600"/>
          <p14:tracePt t="123435" x="5480050" y="2133600"/>
          <p14:tracePt t="123452" x="5514975" y="2114550"/>
          <p14:tracePt t="123469" x="5553075" y="2101850"/>
          <p14:tracePt t="123485" x="5575300" y="2089150"/>
          <p14:tracePt t="123502" x="5619750" y="2054225"/>
          <p14:tracePt t="123519" x="5635625" y="2035175"/>
          <p14:tracePt t="123535" x="5657850" y="2019300"/>
          <p14:tracePt t="123552" x="5683250" y="1974850"/>
          <p14:tracePt t="123568" x="5692775" y="1962150"/>
          <p14:tracePt t="123585" x="5705475" y="1936750"/>
          <p14:tracePt t="123602" x="5724525" y="1920875"/>
          <p14:tracePt t="123618" x="5724525" y="1911350"/>
          <p14:tracePt t="123635" x="5724525" y="1908175"/>
          <p14:tracePt t="123652" x="5724525" y="1901825"/>
          <p14:tracePt t="123716" x="5718175" y="1901825"/>
          <p14:tracePt t="123724" x="5708650" y="1901825"/>
          <p14:tracePt t="123735" x="5702300" y="1901825"/>
          <p14:tracePt t="123751" x="5689600" y="1908175"/>
          <p14:tracePt t="123769" x="5680075" y="1917700"/>
          <p14:tracePt t="123785" x="5670550" y="1927225"/>
          <p14:tracePt t="123801" x="5648325" y="1955800"/>
          <p14:tracePt t="123818" x="5641975" y="1981200"/>
          <p14:tracePt t="123835" x="5641975" y="1997075"/>
          <p14:tracePt t="123852" x="5641975" y="2022475"/>
          <p14:tracePt t="123868" x="5641975" y="2032000"/>
          <p14:tracePt t="123886" x="5641975" y="2041525"/>
          <p14:tracePt t="123902" x="5641975" y="2047875"/>
          <p14:tracePt t="123923" x="5648325" y="2047875"/>
          <p14:tracePt t="123935" x="5651500" y="2044700"/>
          <p14:tracePt t="123952" x="5676900" y="1981200"/>
          <p14:tracePt t="123969" x="5692775" y="1905000"/>
          <p14:tracePt t="123985" x="5705475" y="1841500"/>
          <p14:tracePt t="123986" x="5711825" y="1816100"/>
          <p14:tracePt t="124002" x="5734050" y="1768475"/>
          <p14:tracePt t="124018" x="5734050" y="1733550"/>
          <p14:tracePt t="124036" x="5743575" y="1676400"/>
          <p14:tracePt t="124052" x="5749925" y="1638300"/>
          <p14:tracePt t="124068" x="5749925" y="1603375"/>
          <p14:tracePt t="124085" x="5749925" y="1565275"/>
          <p14:tracePt t="124102" x="5749925" y="1517650"/>
          <p14:tracePt t="124119" x="5749925" y="1495425"/>
          <p14:tracePt t="124136" x="5749925" y="1457325"/>
          <p14:tracePt t="124152" x="5749925" y="1435100"/>
          <p14:tracePt t="124168" x="5749925" y="1403350"/>
          <p14:tracePt t="124186" x="5743575" y="1371600"/>
          <p14:tracePt t="124202" x="5724525" y="1323975"/>
          <p14:tracePt t="124218" x="5711825" y="1285875"/>
          <p14:tracePt t="124236" x="5692775" y="1244600"/>
          <p14:tracePt t="124252" x="5680075" y="1222375"/>
          <p14:tracePt t="124268" x="5673725" y="1203325"/>
          <p14:tracePt t="124285" x="5673725" y="1184275"/>
          <p14:tracePt t="124302" x="5673725" y="1174750"/>
          <p14:tracePt t="124318" x="5673725" y="1165225"/>
          <p14:tracePt t="124335" x="5673725" y="1155700"/>
          <p14:tracePt t="124352" x="5673725" y="1149350"/>
          <p14:tracePt t="124368" x="5673725" y="1139825"/>
          <p14:tracePt t="124385" x="5673725" y="1130300"/>
          <p14:tracePt t="124584" x="5673725" y="1149350"/>
          <p14:tracePt t="124592" x="5680075" y="1184275"/>
          <p14:tracePt t="124602" x="5686425" y="1212850"/>
          <p14:tracePt t="124620" x="5692775" y="1330325"/>
          <p14:tracePt t="124635" x="5699125" y="1400175"/>
          <p14:tracePt t="124652" x="5705475" y="1463675"/>
          <p14:tracePt t="124669" x="5705475" y="1524000"/>
          <p14:tracePt t="124685" x="5705475" y="1546225"/>
          <p14:tracePt t="124702" x="5718175" y="1577975"/>
          <p14:tracePt t="124719" x="5730875" y="1612900"/>
          <p14:tracePt t="124735" x="5730875" y="1641475"/>
          <p14:tracePt t="124752" x="5730875" y="1663700"/>
          <p14:tracePt t="124769" x="5730875" y="1676400"/>
          <p14:tracePt t="124785" x="5730875" y="1692275"/>
          <p14:tracePt t="124802" x="5730875" y="1701800"/>
          <p14:tracePt t="124818" x="5730875" y="1711325"/>
          <p14:tracePt t="124835" x="5730875" y="1717675"/>
          <p14:tracePt t="130713" x="5530850" y="1651000"/>
          <p14:tracePt t="130719" x="5178425" y="1520825"/>
          <p14:tracePt t="130739" x="4324350" y="1304925"/>
          <p14:tracePt t="130756" x="3124200" y="1104900"/>
          <p14:tracePt t="130773" x="2590800" y="1050925"/>
          <p14:tracePt t="130791" x="2136775" y="1019175"/>
          <p14:tracePt t="130810" x="1952625" y="990600"/>
          <p14:tracePt t="130835" x="1828800" y="974725"/>
          <p14:tracePt t="130868" x="1822450" y="962025"/>
          <p14:tracePt t="130868" x="1831975" y="949325"/>
          <p14:tracePt t="130890" x="1993900" y="860425"/>
          <p14:tracePt t="130904" x="2193925" y="784225"/>
          <p14:tracePt t="130919" x="2393950" y="727075"/>
          <p14:tracePt t="130934" x="2609850" y="698500"/>
          <p14:tracePt t="130951" x="2781300" y="704850"/>
          <p14:tracePt t="130968" x="3054350" y="796925"/>
          <p14:tracePt t="130984" x="3232150" y="892175"/>
          <p14:tracePt t="131002" x="3362325" y="1022350"/>
          <p14:tracePt t="131018" x="3476625" y="1339850"/>
          <p14:tracePt t="131035" x="3482975" y="1612900"/>
          <p14:tracePt t="131051" x="3409950" y="1854200"/>
          <p14:tracePt t="131068" x="3216275" y="2193925"/>
          <p14:tracePt t="131086" x="3114675" y="2330450"/>
          <p14:tracePt t="131103" x="3038475" y="2416175"/>
          <p14:tracePt t="131118" x="3022600" y="2432050"/>
          <p14:tracePt t="131303" x="2870200" y="2508250"/>
          <p14:tracePt t="131310" x="2622550" y="2638425"/>
          <p14:tracePt t="131318" x="2305050" y="2797175"/>
          <p14:tracePt t="131336" x="1701800" y="3076575"/>
          <p14:tracePt t="131352" x="1184275" y="3343275"/>
          <p14:tracePt t="131352" x="1006475" y="3432175"/>
          <p14:tracePt t="131369" x="765175" y="3559175"/>
          <p14:tracePt t="131389" x="609600" y="3641725"/>
          <p14:tracePt t="131401" x="590550" y="3654425"/>
          <p14:tracePt t="131417" x="574675" y="3670300"/>
          <p14:tracePt t="131434" x="587375" y="3676650"/>
          <p14:tracePt t="131450" x="666750" y="3676650"/>
          <p14:tracePt t="131469" x="908050" y="3651250"/>
          <p14:tracePt t="131485" x="1047750" y="3635375"/>
          <p14:tracePt t="131502" x="1282700" y="3600450"/>
          <p14:tracePt t="131517" x="1454150" y="3581400"/>
          <p14:tracePt t="131534" x="1625600" y="3571875"/>
          <p14:tracePt t="131551" x="1924050" y="3571875"/>
          <p14:tracePt t="131551" x="2047875" y="3571875"/>
          <p14:tracePt t="131568" x="2492375" y="3559175"/>
          <p14:tracePt t="131584" x="2943225" y="3546475"/>
          <p14:tracePt t="131601" x="3375025" y="3521075"/>
          <p14:tracePt t="131601" x="3594100" y="3492500"/>
          <p14:tracePt t="131619" x="3940175" y="3457575"/>
          <p14:tracePt t="131634" x="4200525" y="3429000"/>
          <p14:tracePt t="131651" x="4445000" y="3371850"/>
          <p14:tracePt t="131667" x="4521200" y="3359150"/>
          <p14:tracePt t="131684" x="4549775" y="3346450"/>
          <p14:tracePt t="131701" x="4556125" y="3340100"/>
          <p14:tracePt t="131717" x="4537075" y="3330575"/>
          <p14:tracePt t="131738" x="4264025" y="3251200"/>
          <p14:tracePt t="131751" x="3959225" y="3175000"/>
          <p14:tracePt t="131768" x="3736975" y="3105150"/>
          <p14:tracePt t="131785" x="3460750" y="3041650"/>
          <p14:tracePt t="131802" x="3140075" y="2984500"/>
          <p14:tracePt t="131818" x="2898775" y="2990850"/>
          <p14:tracePt t="131834" x="2701925" y="3028950"/>
          <p14:tracePt t="131851" x="2444750" y="3092450"/>
          <p14:tracePt t="131867" x="2346325" y="3133725"/>
          <p14:tracePt t="131884" x="2266950" y="3165475"/>
          <p14:tracePt t="131901" x="2216150" y="3197225"/>
          <p14:tracePt t="131918" x="2200275" y="3206750"/>
          <p14:tracePt t="131934" x="2197100" y="3216275"/>
          <p14:tracePt t="131951" x="2200275" y="3251200"/>
          <p14:tracePt t="131967" x="2222500" y="3276600"/>
          <p14:tracePt t="131984" x="2270125" y="3302000"/>
          <p14:tracePt t="132001" x="2295525" y="3346450"/>
          <p14:tracePt t="132017" x="2311400" y="3362325"/>
          <p14:tracePt t="132035" x="2317750" y="3378200"/>
          <p14:tracePt t="132051" x="2317750" y="3394075"/>
          <p14:tracePt t="132068" x="2317750" y="3400425"/>
          <p14:tracePt t="132107" x="2317750" y="3403600"/>
          <p14:tracePt t="132114" x="2305050" y="3403600"/>
          <p14:tracePt t="132121" x="2301875" y="3403600"/>
          <p14:tracePt t="132135" x="2286000" y="3413125"/>
          <p14:tracePt t="132151" x="2263775" y="3413125"/>
          <p14:tracePt t="132167" x="2212975" y="3413125"/>
          <p14:tracePt t="132185" x="2117725" y="3413125"/>
          <p14:tracePt t="132201" x="2073275" y="3409950"/>
          <p14:tracePt t="132217" x="2035175" y="3397250"/>
          <p14:tracePt t="132235" x="2016125" y="3397250"/>
          <p14:tracePt t="132251" x="2000250" y="3397250"/>
          <p14:tracePt t="132268" x="2000250" y="3387725"/>
          <p14:tracePt t="132284" x="2000250" y="3384550"/>
          <p14:tracePt t="132399" x="2006600" y="3384550"/>
          <p14:tracePt t="132406" x="2012950" y="3384550"/>
          <p14:tracePt t="132417" x="2016125" y="3384550"/>
          <p14:tracePt t="132434" x="2032000" y="3384550"/>
          <p14:tracePt t="132451" x="2041525" y="3384550"/>
          <p14:tracePt t="132476" x="2044700" y="3384550"/>
          <p14:tracePt t="132491" x="2057400" y="3384550"/>
          <p14:tracePt t="132501" x="2060575" y="3384550"/>
          <p14:tracePt t="132518" x="2070100" y="3378200"/>
          <p14:tracePt t="132534" x="2092325" y="3359150"/>
          <p14:tracePt t="132551" x="2124075" y="3352800"/>
          <p14:tracePt t="132568" x="2133600" y="3340100"/>
          <p14:tracePt t="132585" x="2146300" y="3327400"/>
          <p14:tracePt t="132601" x="2162175" y="3327400"/>
          <p14:tracePt t="132940" x="2247900" y="3257550"/>
          <p14:tracePt t="132947" x="2397125" y="3133725"/>
          <p14:tracePt t="132954" x="2546350" y="3009900"/>
          <p14:tracePt t="132968" x="2905125" y="2746375"/>
          <p14:tracePt t="132989" x="3479800" y="2308225"/>
          <p14:tracePt t="133011" x="3876675" y="1981200"/>
          <p14:tracePt t="133036" x="4079875" y="1787525"/>
          <p14:tracePt t="133068" x="4251325" y="1600200"/>
          <p14:tracePt t="133085" x="4302125" y="1558925"/>
          <p14:tracePt t="133101" x="4333875" y="1517650"/>
          <p14:tracePt t="133117" x="4356100" y="1489075"/>
          <p14:tracePt t="133134" x="4368800" y="1473200"/>
          <p14:tracePt t="133151" x="4368800" y="1463675"/>
          <p14:tracePt t="133167" x="4365625" y="1454150"/>
          <p14:tracePt t="133184" x="4356100" y="1454150"/>
          <p14:tracePt t="133201" x="4340225" y="1454150"/>
          <p14:tracePt t="133217" x="4321175" y="1454150"/>
          <p14:tracePt t="133234" x="4311650" y="1454150"/>
          <p14:tracePt t="133252" x="4311650" y="1447800"/>
          <p14:tracePt t="133267" x="4359275" y="1428750"/>
          <p14:tracePt t="133284" x="4425950" y="1400175"/>
          <p14:tracePt t="133302" x="4524375" y="1368425"/>
          <p14:tracePt t="133318" x="4676775" y="1298575"/>
          <p14:tracePt t="133334" x="4765675" y="1266825"/>
          <p14:tracePt t="133351" x="4832350" y="1228725"/>
          <p14:tracePt t="133367" x="4927600" y="1187450"/>
          <p14:tracePt t="133384" x="5010150" y="1130300"/>
          <p14:tracePt t="133402" x="5130800" y="1057275"/>
          <p14:tracePt t="133417" x="5191125" y="1012825"/>
          <p14:tracePt t="133434" x="5229225" y="987425"/>
          <p14:tracePt t="133451" x="5248275" y="955675"/>
          <p14:tracePt t="133467" x="5254625" y="914400"/>
          <p14:tracePt t="133484" x="5254625" y="904875"/>
          <p14:tracePt t="133501" x="5254625" y="885825"/>
          <p14:tracePt t="133517" x="5254625" y="876300"/>
          <p14:tracePt t="133534" x="5248275" y="869950"/>
          <p14:tracePt t="133551" x="5245100" y="866775"/>
          <p14:tracePt t="133568" x="5232400" y="866775"/>
          <p14:tracePt t="133585" x="5219700" y="866775"/>
          <p14:tracePt t="133601" x="5213350" y="866775"/>
          <p14:tracePt t="133630" x="5210175" y="866775"/>
          <p14:tracePt t="133652" x="5203825" y="866775"/>
          <p14:tracePt t="133659" x="5197475" y="860425"/>
          <p14:tracePt t="133668" x="5194300" y="860425"/>
          <p14:tracePt t="133685" x="5184775" y="850900"/>
          <p14:tracePt t="133701" x="5162550" y="835025"/>
          <p14:tracePt t="133717" x="5140325" y="825500"/>
          <p14:tracePt t="133734" x="5111750" y="812800"/>
          <p14:tracePt t="133751" x="5076825" y="793750"/>
          <p14:tracePt t="133767" x="5051425" y="777875"/>
          <p14:tracePt t="133784" x="5035550" y="765175"/>
          <p14:tracePt t="133801" x="5019675" y="752475"/>
          <p14:tracePt t="133817" x="5010150" y="746125"/>
          <p14:tracePt t="133834" x="5000625" y="739775"/>
          <p14:tracePt t="133851" x="5000625" y="730250"/>
          <p14:tracePt t="133867" x="4994275" y="730250"/>
          <p14:tracePt t="133884" x="4991100" y="727075"/>
          <p14:tracePt t="133901" x="4981575" y="727075"/>
          <p14:tracePt t="133917" x="4981575" y="720725"/>
          <p14:tracePt t="133935" x="4975225" y="720725"/>
          <p14:tracePt t="134121" x="4987925" y="714375"/>
          <p14:tracePt t="134128" x="5016500" y="714375"/>
          <p14:tracePt t="134135" x="5032375" y="708025"/>
          <p14:tracePt t="134151" x="5070475" y="708025"/>
          <p14:tracePt t="134167" x="5099050" y="708025"/>
          <p14:tracePt t="134185" x="5140325" y="708025"/>
          <p14:tracePt t="134201" x="5162550" y="708025"/>
          <p14:tracePt t="134217" x="5184775" y="708025"/>
          <p14:tracePt t="134235" x="5197475" y="708025"/>
          <p14:tracePt t="134505" x="5184775" y="708025"/>
          <p14:tracePt t="134513" x="5175250" y="708025"/>
          <p14:tracePt t="134519" x="5162550" y="708025"/>
          <p14:tracePt t="134534" x="5133975" y="708025"/>
          <p14:tracePt t="134551" x="5099050" y="708025"/>
          <p14:tracePt t="134568" x="5067300" y="708025"/>
          <p14:tracePt t="134584" x="5041900" y="708025"/>
          <p14:tracePt t="134617" x="5016500" y="708025"/>
          <p14:tracePt t="134650" x="4991100" y="708025"/>
          <p14:tracePt t="134690" x="4987925" y="708025"/>
          <p14:tracePt t="134718" x="4981575" y="708025"/>
          <p14:tracePt t="134726" x="4972050" y="708025"/>
          <p14:tracePt t="134846" x="4978400" y="708025"/>
          <p14:tracePt t="134854" x="4984750" y="708025"/>
          <p14:tracePt t="134868" x="5006975" y="704850"/>
          <p14:tracePt t="134884" x="5035550" y="704850"/>
          <p14:tracePt t="134901" x="5057775" y="704850"/>
          <p14:tracePt t="134918" x="5073650" y="704850"/>
          <p14:tracePt t="134934" x="5086350" y="704850"/>
          <p14:tracePt t="134951" x="5095875" y="704850"/>
          <p14:tracePt t="134968" x="5111750" y="704850"/>
          <p14:tracePt t="134984" x="5140325" y="704850"/>
          <p14:tracePt t="135001" x="5162550" y="704850"/>
          <p14:tracePt t="135018" x="5194300" y="704850"/>
          <p14:tracePt t="135033" x="5203825" y="704850"/>
          <p14:tracePt t="135050" x="5213350" y="704850"/>
          <p14:tracePt t="135274" x="5207000" y="704850"/>
          <p14:tracePt t="135281" x="5187950" y="704850"/>
          <p14:tracePt t="135288" x="5184775" y="704850"/>
          <p14:tracePt t="135301" x="5178425" y="704850"/>
          <p14:tracePt t="135334" x="5156200" y="704850"/>
          <p14:tracePt t="135367" x="5143500" y="704850"/>
          <p14:tracePt t="135384" x="5140325" y="704850"/>
          <p14:tracePt t="136676" x="5083175" y="749300"/>
          <p14:tracePt t="136683" x="4997450" y="838200"/>
          <p14:tracePt t="136690" x="4892675" y="939800"/>
          <p14:tracePt t="136701" x="4797425" y="1047750"/>
          <p14:tracePt t="136717" x="4648200" y="1244600"/>
          <p14:tracePt t="136718" x="4575175" y="1371600"/>
          <p14:tracePt t="136734" x="4432300" y="1622425"/>
          <p14:tracePt t="136758" x="4302125" y="1885950"/>
          <p14:tracePt t="136785" x="4133850" y="2200275"/>
          <p14:tracePt t="136819" x="4003675" y="2508250"/>
          <p14:tracePt t="136835" x="3962400" y="2597150"/>
          <p14:tracePt t="136852" x="3946525" y="2670175"/>
          <p14:tracePt t="136854" x="3940175" y="2708275"/>
          <p14:tracePt t="136867" x="3927475" y="2771775"/>
          <p14:tracePt t="136884" x="3905250" y="2838450"/>
          <p14:tracePt t="136900" x="3892550" y="2876550"/>
          <p14:tracePt t="136918" x="3873500" y="2917825"/>
          <p14:tracePt t="136934" x="3863975" y="2940050"/>
          <p14:tracePt t="136951" x="3832225" y="2965450"/>
          <p14:tracePt t="136968" x="3787775" y="2997200"/>
          <p14:tracePt t="136984" x="3749675" y="3028950"/>
          <p14:tracePt t="137001" x="3692525" y="3057525"/>
          <p14:tracePt t="137017" x="3616325" y="3105150"/>
          <p14:tracePt t="137034" x="3559175" y="3133725"/>
          <p14:tracePt t="137051" x="3521075" y="3168650"/>
          <p14:tracePt t="137067" x="3470275" y="3184525"/>
          <p14:tracePt t="137084" x="3448050" y="3197225"/>
          <p14:tracePt t="137100" x="3438525" y="3206750"/>
          <p14:tracePt t="137117" x="3422650" y="3228975"/>
          <p14:tracePt t="137134" x="3413125" y="3232150"/>
          <p14:tracePt t="137150" x="3397250" y="3232150"/>
          <p14:tracePt t="137168" x="3384550" y="3232150"/>
          <p14:tracePt t="137184" x="3375025" y="3232150"/>
          <p14:tracePt t="137200" x="3362325" y="3232150"/>
          <p14:tracePt t="137280" x="3362325" y="3225800"/>
          <p14:tracePt t="137288" x="3362325" y="3219450"/>
          <p14:tracePt t="137301" x="3362325" y="3209925"/>
          <p14:tracePt t="137318" x="3371850" y="3190875"/>
          <p14:tracePt t="137334" x="3390900" y="3149600"/>
          <p14:tracePt t="137351" x="3425825" y="3092450"/>
          <p14:tracePt t="137351" x="3432175" y="3067050"/>
          <p14:tracePt t="137367" x="3451225" y="3028950"/>
          <p14:tracePt t="137383" x="3463925" y="2990850"/>
          <p14:tracePt t="137401" x="3470275" y="2981325"/>
          <p14:tracePt t="137401" x="3470275" y="2974975"/>
          <p14:tracePt t="137417" x="3470275" y="2971800"/>
          <p14:tracePt t="137679" x="3470275" y="2978150"/>
          <p14:tracePt t="137686" x="3470275" y="2981325"/>
          <p14:tracePt t="137700" x="3470275" y="2987675"/>
          <p14:tracePt t="137717" x="3470275" y="2990850"/>
          <p14:tracePt t="137734" x="3467100" y="2990850"/>
          <p14:tracePt t="137751" x="3463925" y="2990850"/>
          <p14:tracePt t="137767" x="3457575" y="2990850"/>
          <p14:tracePt t="137800" x="3454400" y="2990850"/>
          <p14:tracePt t="137872" x="3454400" y="2984500"/>
          <p14:tracePt t="137878" x="3454400" y="2981325"/>
          <p14:tracePt t="137886" x="3454400" y="2968625"/>
          <p14:tracePt t="137901" x="3498850" y="2911475"/>
          <p14:tracePt t="137917" x="3587750" y="2806700"/>
          <p14:tracePt t="137934" x="3733800" y="2632075"/>
          <p14:tracePt t="137950" x="4194175" y="2032000"/>
          <p14:tracePt t="137968" x="4578350" y="1492250"/>
          <p14:tracePt t="137985" x="5102225" y="742950"/>
          <p14:tracePt t="138002" x="5387975" y="419100"/>
          <p14:tracePt t="138020" x="5572125" y="193675"/>
          <p14:tracePt t="138021" x="5629275" y="107950"/>
          <p14:tracePt t="138036" x="5695950" y="25400"/>
          <p14:tracePt t="138052" x="5721350" y="0"/>
          <p14:tracePt t="138067" x="5734050" y="0"/>
          <p14:tracePt t="138084" x="5737225" y="0"/>
          <p14:tracePt t="138127" x="5730875" y="0"/>
          <p14:tracePt t="138134" x="5727700" y="0"/>
          <p14:tracePt t="138156" x="5721350" y="0"/>
          <p14:tracePt t="138177" x="5715000" y="0"/>
          <p14:tracePt t="138192" x="5711825" y="0"/>
          <p14:tracePt t="138206" x="5705475" y="0"/>
          <p14:tracePt t="138220" x="5702300" y="0"/>
          <p14:tracePt t="138227" x="5689600" y="3175"/>
          <p14:tracePt t="138234" x="5686425" y="6350"/>
          <p14:tracePt t="138251" x="5676900" y="15875"/>
          <p14:tracePt t="138267" x="5667375" y="25400"/>
          <p14:tracePt t="138284" x="5622925" y="69850"/>
          <p14:tracePt t="138300" x="5546725" y="152400"/>
          <p14:tracePt t="138317" x="5448300" y="279400"/>
          <p14:tracePt t="138334" x="5095875" y="730250"/>
          <p14:tracePt t="138351" x="4778375" y="1174750"/>
          <p14:tracePt t="138368" x="4508500" y="1555750"/>
          <p14:tracePt t="138385" x="4098925" y="2143125"/>
          <p14:tracePt t="138403" x="3902075" y="2463800"/>
          <p14:tracePt t="138420" x="3695700" y="2774950"/>
          <p14:tracePt t="138437" x="3606800" y="2889250"/>
          <p14:tracePt t="138452" x="3536950" y="2994025"/>
          <p14:tracePt t="138467" x="3479800" y="3076575"/>
          <p14:tracePt t="138484" x="3435350" y="3127375"/>
          <p14:tracePt t="138500" x="3422650" y="3149600"/>
          <p14:tracePt t="138517" x="3413125" y="3159125"/>
          <p14:tracePt t="138534" x="3397250" y="3181350"/>
          <p14:tracePt t="138550" x="3381375" y="3190875"/>
          <p14:tracePt t="138567" x="3371850" y="3190875"/>
          <p14:tracePt t="138584" x="3359150" y="3190875"/>
          <p14:tracePt t="138600" x="3349625" y="3200400"/>
          <p14:tracePt t="138617" x="3333750" y="3209925"/>
          <p14:tracePt t="138633" x="3317875" y="3232150"/>
          <p14:tracePt t="138650" x="3308350" y="3241675"/>
          <p14:tracePt t="138667" x="3298825" y="3251200"/>
          <p14:tracePt t="138684" x="3286125" y="3270250"/>
          <p14:tracePt t="138703" x="3286125" y="3276600"/>
          <p14:tracePt t="138717" x="3286125" y="3282950"/>
          <p14:tracePt t="138734" x="3286125" y="3292475"/>
          <p14:tracePt t="138750" x="3286125" y="3302000"/>
          <p14:tracePt t="138767" x="3289300" y="3321050"/>
          <p14:tracePt t="138784" x="3295650" y="3330575"/>
          <p14:tracePt t="138801" x="3298825" y="3330575"/>
          <p14:tracePt t="138817" x="3314700" y="3330575"/>
          <p14:tracePt t="138834" x="3324225" y="3330575"/>
          <p14:tracePt t="138850" x="3340100" y="3330575"/>
          <p14:tracePt t="138867" x="3349625" y="3330575"/>
          <p14:tracePt t="138883" x="3359150" y="3330575"/>
          <p14:tracePt t="138900" x="3375025" y="3330575"/>
          <p14:tracePt t="138918" x="3476625" y="3302000"/>
          <p14:tracePt t="138934" x="3606800" y="3282950"/>
          <p14:tracePt t="138950" x="3768725" y="3248025"/>
          <p14:tracePt t="138967" x="4060825" y="3162300"/>
          <p14:tracePt t="138983" x="4238625" y="3086100"/>
          <p14:tracePt t="139002" x="4419600" y="3003550"/>
          <p14:tracePt t="139017" x="4679950" y="2889250"/>
          <p14:tracePt t="139034" x="4810125" y="2854325"/>
          <p14:tracePt t="139050" x="4965700" y="2809875"/>
          <p14:tracePt t="139067" x="5159375" y="2749550"/>
          <p14:tracePt t="139084" x="5235575" y="2711450"/>
          <p14:tracePt t="139100" x="5305425" y="2663825"/>
          <p14:tracePt t="139117" x="5368925" y="2593975"/>
          <p14:tracePt t="139134" x="5397500" y="2555875"/>
          <p14:tracePt t="139150" x="5403850" y="2517775"/>
          <p14:tracePt t="139167" x="5403850" y="2476500"/>
          <p14:tracePt t="139184" x="5400675" y="2466975"/>
          <p14:tracePt t="139200" x="5391150" y="2457450"/>
          <p14:tracePt t="139217" x="5381625" y="2441575"/>
          <p14:tracePt t="139234" x="5381625" y="2428875"/>
          <p14:tracePt t="139251" x="5381625" y="2419350"/>
          <p14:tracePt t="139251" x="5381625" y="2413000"/>
          <p14:tracePt t="139267" x="5381625" y="2390775"/>
          <p14:tracePt t="139283" x="5375275" y="2374900"/>
          <p14:tracePt t="139300" x="5375275" y="2365375"/>
          <p14:tracePt t="139317" x="5356225" y="2362200"/>
          <p14:tracePt t="139334" x="5346700" y="2362200"/>
          <p14:tracePt t="139350" x="5330825" y="2374900"/>
          <p14:tracePt t="139367" x="5280025" y="2397125"/>
          <p14:tracePt t="139383" x="5235575" y="2416175"/>
          <p14:tracePt t="139401" x="5172075" y="2435225"/>
          <p14:tracePt t="139417" x="5146675" y="2454275"/>
          <p14:tracePt t="139434" x="5118100" y="2466975"/>
          <p14:tracePt t="139450" x="5080000" y="2486025"/>
          <p14:tracePt t="139467" x="5051425" y="2495550"/>
          <p14:tracePt t="139483" x="5026025" y="2514600"/>
          <p14:tracePt t="139501" x="4984750" y="2533650"/>
          <p14:tracePt t="139517" x="4968875" y="2540000"/>
          <p14:tracePt t="139534" x="4959350" y="2540000"/>
          <p14:tracePt t="139550" x="4937125" y="2540000"/>
          <p14:tracePt t="139567" x="4933950" y="2540000"/>
          <p14:tracePt t="139672" x="4927600" y="2543175"/>
          <p14:tracePt t="139679" x="4924425" y="2549525"/>
          <p14:tracePt t="139686" x="4911725" y="2552700"/>
          <p14:tracePt t="139700" x="4864100" y="2593975"/>
          <p14:tracePt t="139717" x="4762500" y="2654300"/>
          <p14:tracePt t="139734" x="4572000" y="2740025"/>
          <p14:tracePt t="139751" x="4289425" y="2854325"/>
          <p14:tracePt t="139767" x="4121150" y="2927350"/>
          <p14:tracePt t="139784" x="3987800" y="2990850"/>
          <p14:tracePt t="139800" x="3832225" y="3076575"/>
          <p14:tracePt t="139817" x="3765550" y="3111500"/>
          <p14:tracePt t="139834" x="3717925" y="3140075"/>
          <p14:tracePt t="139850" x="3683000" y="3155950"/>
          <p14:tracePt t="139867" x="3651250" y="3175000"/>
          <p14:tracePt t="139884" x="3641725" y="3184525"/>
          <p14:tracePt t="139900" x="3622675" y="3184525"/>
          <p14:tracePt t="139917" x="3594100" y="3190875"/>
          <p14:tracePt t="139934" x="3568700" y="3203575"/>
          <p14:tracePt t="139950" x="3527425" y="3228975"/>
          <p14:tracePt t="139967" x="3517900" y="3238500"/>
          <p14:tracePt t="139983" x="3508375" y="3248025"/>
          <p14:tracePt t="139985" x="3502025" y="3251200"/>
          <p14:tracePt t="140001" x="3486150" y="3257550"/>
          <p14:tracePt t="140017" x="3476625" y="3260725"/>
          <p14:tracePt t="140034" x="3460750" y="3276600"/>
          <p14:tracePt t="140050" x="3451225" y="3282950"/>
          <p14:tracePt t="140067" x="3438525" y="3282950"/>
          <p14:tracePt t="140084" x="3429000" y="3282950"/>
          <p14:tracePt t="140127" x="3435350" y="3279775"/>
          <p14:tracePt t="140134" x="3457575" y="3270250"/>
          <p14:tracePt t="140141" x="3476625" y="3254375"/>
          <p14:tracePt t="140150" x="3505200" y="3241675"/>
          <p14:tracePt t="140167" x="3629025" y="3181350"/>
          <p14:tracePt t="140184" x="3816350" y="3063875"/>
          <p14:tracePt t="140200" x="3994150" y="2968625"/>
          <p14:tracePt t="140217" x="4175125" y="2886075"/>
          <p14:tracePt t="140234" x="4467225" y="2762250"/>
          <p14:tracePt t="140251" x="4625975" y="2679700"/>
          <p14:tracePt t="140268" x="4740275" y="2600325"/>
          <p14:tracePt t="140283" x="4841875" y="2530475"/>
          <p14:tracePt t="140300" x="4873625" y="2505075"/>
          <p14:tracePt t="140316" x="4902200" y="2492375"/>
          <p14:tracePt t="140334" x="4918075" y="2470150"/>
          <p14:tracePt t="140350" x="4924425" y="2460625"/>
          <p14:tracePt t="140367" x="4927600" y="2457450"/>
          <p14:tracePt t="140383" x="4927600" y="2447925"/>
          <p14:tracePt t="140400" x="4940300" y="2441575"/>
          <p14:tracePt t="140417" x="4940300" y="2425700"/>
          <p14:tracePt t="140433" x="4940300" y="2422525"/>
          <p14:tracePt t="140518" x="4943475" y="2422525"/>
          <p14:tracePt t="140539" x="4949825" y="2422525"/>
          <p14:tracePt t="140546" x="4953000" y="2422525"/>
          <p14:tracePt t="140554" x="4959350" y="2416175"/>
          <p14:tracePt t="140567" x="4962525" y="2416175"/>
          <p14:tracePt t="140583" x="4987925" y="2413000"/>
          <p14:tracePt t="140600" x="5013325" y="2406650"/>
          <p14:tracePt t="140617" x="5035550" y="2400300"/>
          <p14:tracePt t="140633" x="5070475" y="2393950"/>
          <p14:tracePt t="140649" x="5080000" y="2393950"/>
          <p14:tracePt t="140667" x="5089525" y="2393950"/>
          <p14:tracePt t="141486" x="5013325" y="2428875"/>
          <p14:tracePt t="141493" x="4918075" y="2466975"/>
          <p14:tracePt t="141501" x="4822825" y="2524125"/>
          <p14:tracePt t="141516" x="4606925" y="2632075"/>
          <p14:tracePt t="141533" x="4425950" y="2736850"/>
          <p14:tracePt t="141550" x="4194175" y="2905125"/>
          <p14:tracePt t="141566" x="4044950" y="3006725"/>
          <p14:tracePt t="141602" x="3762375" y="3206750"/>
          <p14:tracePt t="141633" x="3533775" y="3384550"/>
          <p14:tracePt t="141650" x="3422650" y="3463925"/>
          <p14:tracePt t="141668" x="3381375" y="3498850"/>
          <p14:tracePt t="141683" x="3359150" y="3514725"/>
          <p14:tracePt t="141700" x="3336925" y="3530600"/>
          <p14:tracePt t="141716" x="3321050" y="3546475"/>
          <p14:tracePt t="141733" x="3311525" y="3552825"/>
          <p14:tracePt t="141750" x="3295650" y="3552825"/>
          <p14:tracePt t="141767" x="3286125" y="3552825"/>
          <p14:tracePt t="141783" x="3270250" y="3552825"/>
          <p14:tracePt t="141800" x="3257550" y="3552825"/>
          <p14:tracePt t="141817" x="3248025" y="3552825"/>
          <p14:tracePt t="141833" x="3238500" y="3552825"/>
          <p14:tracePt t="141850" x="3225800" y="3552825"/>
          <p14:tracePt t="141867" x="3235325" y="3562350"/>
          <p14:tracePt t="141883" x="3263900" y="3568700"/>
          <p14:tracePt t="141900" x="3397250" y="3590925"/>
          <p14:tracePt t="141917" x="3514725" y="3616325"/>
          <p14:tracePt t="141933" x="3632200" y="3632200"/>
          <p14:tracePt t="141950" x="3775075" y="3648075"/>
          <p14:tracePt t="141967" x="3914775" y="3667125"/>
          <p14:tracePt t="141984" x="4076700" y="3717925"/>
          <p14:tracePt t="142000" x="4175125" y="3749675"/>
          <p14:tracePt t="142017" x="4286250" y="3790950"/>
          <p14:tracePt t="142033" x="4403725" y="3825875"/>
          <p14:tracePt t="142050" x="4524375" y="3883025"/>
          <p14:tracePt t="142067" x="4610100" y="3905250"/>
          <p14:tracePt t="142084" x="4756150" y="3937000"/>
          <p14:tracePt t="142100" x="4838700" y="3937000"/>
          <p14:tracePt t="142117" x="4892675" y="3943350"/>
          <p14:tracePt t="142134" x="4940300" y="3943350"/>
          <p14:tracePt t="142150" x="4949825" y="3943350"/>
          <p14:tracePt t="142167" x="4959350" y="3943350"/>
          <p14:tracePt t="142227" x="4965700" y="3943350"/>
          <p14:tracePt t="143123" x="4832350" y="3952875"/>
          <p14:tracePt t="143134" x="4645025" y="3952875"/>
          <p14:tracePt t="143150" x="4130675" y="3952875"/>
          <p14:tracePt t="143167" x="3282950" y="3927475"/>
          <p14:tracePt t="143191" x="2508250" y="3844925"/>
          <p14:tracePt t="143219" x="1797050" y="3743325"/>
          <p14:tracePt t="143253" x="1314450" y="3629025"/>
          <p14:tracePt t="143269" x="1238250" y="3606800"/>
          <p14:tracePt t="143284" x="1184275" y="3594100"/>
          <p14:tracePt t="143300" x="1133475" y="3568700"/>
          <p14:tracePt t="143316" x="1111250" y="3556000"/>
          <p14:tracePt t="143333" x="1101725" y="3546475"/>
          <p14:tracePt t="143350" x="1089025" y="3508375"/>
          <p14:tracePt t="143366" x="1089025" y="3492500"/>
          <p14:tracePt t="143383" x="1089025" y="3476625"/>
          <p14:tracePt t="143401" x="1089025" y="3448050"/>
          <p14:tracePt t="143417" x="1089025" y="3438525"/>
          <p14:tracePt t="143433" x="1085850" y="3429000"/>
          <p14:tracePt t="143450" x="1060450" y="3397250"/>
          <p14:tracePt t="143466" x="1022350" y="3368675"/>
          <p14:tracePt t="143483" x="984250" y="3336925"/>
          <p14:tracePt t="143500" x="914400" y="3273425"/>
          <p14:tracePt t="143516" x="882650" y="3251200"/>
          <p14:tracePt t="143533" x="863600" y="3219450"/>
          <p14:tracePt t="143553" x="850900" y="3203575"/>
          <p14:tracePt t="143566" x="835025" y="3200400"/>
          <p14:tracePt t="143607" x="847725" y="3200400"/>
          <p14:tracePt t="143613" x="857250" y="3200400"/>
          <p14:tracePt t="143620" x="866775" y="3200400"/>
          <p14:tracePt t="143634" x="885825" y="3200400"/>
          <p14:tracePt t="143649" x="981075" y="3200400"/>
          <p14:tracePt t="143666" x="1041400" y="3203575"/>
          <p14:tracePt t="143683" x="1085850" y="3209925"/>
          <p14:tracePt t="143699" x="1155700" y="3216275"/>
          <p14:tracePt t="143716" x="1203325" y="3222625"/>
          <p14:tracePt t="143733" x="1238250" y="3222625"/>
          <p14:tracePt t="143749" x="1273175" y="3235325"/>
          <p14:tracePt t="143766" x="1301750" y="3235325"/>
          <p14:tracePt t="143783" x="1317625" y="3235325"/>
          <p14:tracePt t="143799" x="1352550" y="3235325"/>
          <p14:tracePt t="143816" x="1371600" y="3235325"/>
          <p14:tracePt t="143833" x="1387475" y="3235325"/>
          <p14:tracePt t="143849" x="1409700" y="3235325"/>
          <p14:tracePt t="143867" x="1419225" y="3225800"/>
          <p14:tracePt t="144289" x="1425575" y="3254375"/>
          <p14:tracePt t="144297" x="1431925" y="3273425"/>
          <p14:tracePt t="144304" x="1438275" y="3298825"/>
          <p14:tracePt t="144320" x="1457325" y="3336925"/>
          <p14:tracePt t="144333" x="1470025" y="3381375"/>
          <p14:tracePt t="144354" x="1495425" y="3438525"/>
          <p14:tracePt t="144367" x="1508125" y="3457575"/>
          <p14:tracePt t="144399" x="1546225" y="3552825"/>
          <p14:tracePt t="144433" x="1562100" y="3619500"/>
          <p14:tracePt t="144449" x="1562100" y="3635375"/>
          <p14:tracePt t="144466" x="1562100" y="3644900"/>
          <p14:tracePt t="144483" x="1562100" y="3663950"/>
          <p14:tracePt t="144499" x="1562100" y="3673475"/>
          <p14:tracePt t="144517" x="1555750" y="3673475"/>
          <p14:tracePt t="144533" x="1546225" y="3679825"/>
          <p14:tracePt t="144549" x="1536700" y="3679825"/>
          <p14:tracePt t="144567" x="1517650" y="3679825"/>
          <p14:tracePt t="144582" x="1508125" y="3679825"/>
          <p14:tracePt t="144599" x="1498600" y="3679825"/>
          <p14:tracePt t="144616" x="1489075" y="3679825"/>
          <p14:tracePt t="144616" x="1482725" y="3679825"/>
          <p14:tracePt t="144632" x="1466850" y="3679825"/>
          <p14:tracePt t="144649" x="1457325" y="3679825"/>
          <p14:tracePt t="144666" x="1457325" y="3689350"/>
          <p14:tracePt t="144683" x="1457325" y="3692525"/>
          <p14:tracePt t="144699" x="1457325" y="3698875"/>
          <p14:tracePt t="144716" x="1457325" y="3702050"/>
          <p14:tracePt t="144744" x="1457325" y="3714750"/>
          <p14:tracePt t="144751" x="1460500" y="3714750"/>
          <p14:tracePt t="144766" x="1479550" y="3714750"/>
          <p14:tracePt t="144782" x="1517650" y="3714750"/>
          <p14:tracePt t="144799" x="1577975" y="3714750"/>
          <p14:tracePt t="144816" x="1654175" y="3714750"/>
          <p14:tracePt t="144832" x="1708150" y="3714750"/>
          <p14:tracePt t="144849" x="1765300" y="3714750"/>
          <p14:tracePt t="144866" x="1851025" y="3714750"/>
          <p14:tracePt t="144884" x="1920875" y="3714750"/>
          <p14:tracePt t="144900" x="1984375" y="3702050"/>
          <p14:tracePt t="144916" x="2070100" y="3695700"/>
          <p14:tracePt t="144933" x="2120900" y="3695700"/>
          <p14:tracePt t="144949" x="2165350" y="3695700"/>
          <p14:tracePt t="144966" x="2222500" y="3689350"/>
          <p14:tracePt t="144983" x="2251075" y="3689350"/>
          <p14:tracePt t="144999" x="2279650" y="3689350"/>
          <p14:tracePt t="145016" x="2311400" y="3689350"/>
          <p14:tracePt t="145033" x="2336800" y="3689350"/>
          <p14:tracePt t="145050" x="2346325" y="3689350"/>
          <p14:tracePt t="145066" x="2359025" y="3689350"/>
          <p14:tracePt t="145083" x="2374900" y="3689350"/>
          <p14:tracePt t="145100" x="2384425" y="3689350"/>
          <p14:tracePt t="145116" x="2400300" y="3689350"/>
          <p14:tracePt t="145133" x="2416175" y="3689350"/>
          <p14:tracePt t="145151" x="2441575" y="3689350"/>
          <p14:tracePt t="145166" x="2451100" y="3689350"/>
          <p14:tracePt t="145183" x="2460625" y="3689350"/>
          <p14:tracePt t="145199" x="2470150" y="3689350"/>
          <p14:tracePt t="146104" x="2476500" y="3689350"/>
          <p14:tracePt t="146112" x="2479675" y="3689350"/>
          <p14:tracePt t="146132" x="2470150" y="3689350"/>
          <p14:tracePt t="146311" x="2397125" y="3698875"/>
          <p14:tracePt t="146318" x="2314575" y="3717925"/>
          <p14:tracePt t="146325" x="2219325" y="3736975"/>
          <p14:tracePt t="146349" x="1997075" y="3790950"/>
          <p14:tracePt t="146383" x="1778000" y="3838575"/>
          <p14:tracePt t="146400" x="1739900" y="3857625"/>
          <p14:tracePt t="146416" x="1695450" y="3863975"/>
          <p14:tracePt t="146417" x="1676400" y="3870325"/>
          <p14:tracePt t="146433" x="1631950" y="3870325"/>
          <p14:tracePt t="146449" x="1593850" y="3870325"/>
          <p14:tracePt t="146467" x="1539875" y="3870325"/>
          <p14:tracePt t="146483" x="1517650" y="3870325"/>
          <p14:tracePt t="146501" x="1495425" y="3870325"/>
          <p14:tracePt t="146517" x="1460500" y="3867150"/>
          <p14:tracePt t="146533" x="1450975" y="3857625"/>
          <p14:tracePt t="146549" x="1441450" y="3844925"/>
          <p14:tracePt t="146567" x="1419225" y="3844925"/>
          <p14:tracePt t="146583" x="1409700" y="3844925"/>
          <p14:tracePt t="146603" x="1409700" y="3841750"/>
          <p14:tracePt t="146631" x="1406525" y="3841750"/>
          <p14:tracePt t="146688" x="1406525" y="3854450"/>
          <p14:tracePt t="146695" x="1406525" y="3857625"/>
          <p14:tracePt t="146702" x="1406525" y="3863975"/>
          <p14:tracePt t="146717" x="1406525" y="3873500"/>
          <p14:tracePt t="146733" x="1406525" y="3883025"/>
          <p14:tracePt t="146750" x="1406525" y="3892550"/>
          <p14:tracePt t="146766" x="1406525" y="3911600"/>
          <p14:tracePt t="146783" x="1406525" y="3921125"/>
          <p14:tracePt t="146799" x="1406525" y="3933825"/>
          <p14:tracePt t="146816" x="1406525" y="3952875"/>
          <p14:tracePt t="146833" x="1406525" y="3962400"/>
          <p14:tracePt t="146938" x="1412875" y="3962400"/>
          <p14:tracePt t="146945" x="1416050" y="3962400"/>
          <p14:tracePt t="146952" x="1422400" y="3962400"/>
          <p14:tracePt t="146966" x="1438275" y="3962400"/>
          <p14:tracePt t="146982" x="1460500" y="3962400"/>
          <p14:tracePt t="146999" x="1482725" y="3962400"/>
          <p14:tracePt t="147016" x="1543050" y="3962400"/>
          <p14:tracePt t="147033" x="1593850" y="3962400"/>
          <p14:tracePt t="147049" x="1638300" y="3962400"/>
          <p14:tracePt t="147066" x="1701800" y="3962400"/>
          <p14:tracePt t="147082" x="1752600" y="3962400"/>
          <p14:tracePt t="147100" x="1787525" y="3962400"/>
          <p14:tracePt t="147100" x="1816100" y="3962400"/>
          <p14:tracePt t="147116" x="1835150" y="3962400"/>
          <p14:tracePt t="147133" x="1866900" y="3962400"/>
          <p14:tracePt t="147149" x="1889125" y="3962400"/>
          <p14:tracePt t="147150" x="1898650" y="3962400"/>
          <p14:tracePt t="147166" x="1914525" y="3962400"/>
          <p14:tracePt t="147183" x="1930400" y="3962400"/>
          <p14:tracePt t="147199" x="1946275" y="3962400"/>
          <p14:tracePt t="147200" x="1955800" y="3962400"/>
          <p14:tracePt t="147216" x="1965325" y="3962400"/>
          <p14:tracePt t="147233" x="1993900" y="3962400"/>
          <p14:tracePt t="147249" x="2012950" y="3962400"/>
          <p14:tracePt t="147266" x="2028825" y="3962400"/>
          <p14:tracePt t="147282" x="2038350" y="3962400"/>
          <p14:tracePt t="147299" x="2051050" y="3962400"/>
          <p14:tracePt t="147321" x="2057400" y="3962400"/>
          <p14:tracePt t="147333" x="2060575" y="3962400"/>
          <p14:tracePt t="147349" x="2082800" y="3962400"/>
          <p14:tracePt t="147366" x="2092325" y="3959225"/>
          <p14:tracePt t="147382" x="2114550" y="3956050"/>
          <p14:tracePt t="147400" x="2155825" y="3937000"/>
          <p14:tracePt t="147416" x="2178050" y="3930650"/>
          <p14:tracePt t="147432" x="2206625" y="3930650"/>
          <p14:tracePt t="147450" x="2222500" y="3930650"/>
          <p14:tracePt t="147466" x="2232025" y="3924300"/>
          <p14:tracePt t="147482" x="2241550" y="3924300"/>
          <p14:tracePt t="147499" x="2257425" y="3921125"/>
          <p14:tracePt t="147516" x="2266950" y="3921125"/>
          <p14:tracePt t="147532" x="2282825" y="3921125"/>
          <p14:tracePt t="147549" x="2295525" y="3921125"/>
          <p14:tracePt t="148118" x="2308225" y="3921125"/>
          <p14:tracePt t="148125" x="2324100" y="3921125"/>
          <p14:tracePt t="148133" x="2336800" y="3921125"/>
          <p14:tracePt t="148149" x="2346325" y="3921125"/>
          <p14:tracePt t="148166" x="2355850" y="3921125"/>
          <p14:tracePt t="148183" x="2359025" y="3921125"/>
          <p14:tracePt t="148232" x="2352675" y="3921125"/>
          <p14:tracePt t="148239" x="2349500" y="3921125"/>
          <p14:tracePt t="148266" x="2339975" y="3921125"/>
          <p14:tracePt t="148304" x="2333625" y="3921125"/>
          <p14:tracePt t="148310" x="2330450" y="3921125"/>
          <p14:tracePt t="148317" x="2324100" y="3921125"/>
          <p14:tracePt t="148333" x="2301875" y="3908425"/>
          <p14:tracePt t="148349" x="2270125" y="3895725"/>
          <p14:tracePt t="148367" x="2181225" y="3870325"/>
          <p14:tracePt t="148383" x="2124075" y="3838575"/>
          <p14:tracePt t="148399" x="2060575" y="3825875"/>
          <p14:tracePt t="148416" x="2006600" y="3813175"/>
          <p14:tracePt t="148417" x="1981200" y="3806825"/>
          <p14:tracePt t="148433" x="1949450" y="3800475"/>
          <p14:tracePt t="148449" x="1920875" y="3800475"/>
          <p14:tracePt t="148466" x="1895475" y="3800475"/>
          <p14:tracePt t="148483" x="1873250" y="3800475"/>
          <p14:tracePt t="148499" x="1863725" y="3800475"/>
          <p14:tracePt t="148516" x="1847850" y="3800475"/>
          <p14:tracePt t="148533" x="1838325" y="3800475"/>
          <p14:tracePt t="148549" x="1835150" y="3800475"/>
          <p14:tracePt t="149065" x="1841500" y="3794125"/>
          <p14:tracePt t="149072" x="1854200" y="3787775"/>
          <p14:tracePt t="149083" x="1873250" y="3781425"/>
          <p14:tracePt t="149099" x="1965325" y="3759200"/>
          <p14:tracePt t="149100" x="2025650" y="3749675"/>
          <p14:tracePt t="149116" x="2143125" y="3733800"/>
          <p14:tracePt t="149133" x="2295525" y="3705225"/>
          <p14:tracePt t="149166" x="2581275" y="3654425"/>
          <p14:tracePt t="149200" x="2724150" y="3641725"/>
          <p14:tracePt t="149216" x="2752725" y="3641725"/>
          <p14:tracePt t="149233" x="2768600" y="3641725"/>
          <p14:tracePt t="149250" x="2778125" y="3641725"/>
          <p14:tracePt t="149307" x="2771775" y="3641725"/>
          <p14:tracePt t="149314" x="2762250" y="3641725"/>
          <p14:tracePt t="149320" x="2755900" y="3641725"/>
          <p14:tracePt t="149333" x="2752725" y="3641725"/>
          <p14:tracePt t="149349" x="2736850" y="3641725"/>
          <p14:tracePt t="149365" x="2727325" y="3641725"/>
          <p14:tracePt t="149383" x="2711450" y="3641725"/>
          <p14:tracePt t="149399" x="2698750" y="3641725"/>
          <p14:tracePt t="149416" x="2689225" y="3641725"/>
          <p14:tracePt t="149456" x="2689225" y="3648075"/>
          <p14:tracePt t="149492" x="2689225" y="3651250"/>
          <p14:tracePt t="149499" x="2682875" y="3651250"/>
          <p14:tracePt t="149506" x="2676525" y="3657600"/>
          <p14:tracePt t="149516" x="2676525" y="3660775"/>
          <p14:tracePt t="149532" x="2673350" y="3676650"/>
          <p14:tracePt t="149549" x="2663825" y="3686175"/>
          <p14:tracePt t="149565" x="2657475" y="3692525"/>
          <p14:tracePt t="149583" x="2657475" y="3702050"/>
          <p14:tracePt t="149599" x="2657475" y="3711575"/>
          <p14:tracePt t="149616" x="2654300" y="3721100"/>
          <p14:tracePt t="149669" x="2654300" y="3727450"/>
          <p14:tracePt t="149683" x="2647950" y="3727450"/>
          <p14:tracePt t="149733" x="2647950" y="3730625"/>
          <p14:tracePt t="149740" x="2644775" y="3730625"/>
          <p14:tracePt t="149749" x="2644775" y="3736975"/>
          <p14:tracePt t="149769" x="2638425" y="3736975"/>
          <p14:tracePt t="149847" x="2641600" y="3736975"/>
          <p14:tracePt t="149854" x="2644775" y="3736975"/>
          <p14:tracePt t="149866" x="2660650" y="3736975"/>
          <p14:tracePt t="149883" x="2803525" y="3714750"/>
          <p14:tracePt t="149899" x="2974975" y="3705225"/>
          <p14:tracePt t="149915" x="3181350" y="3705225"/>
          <p14:tracePt t="149933" x="3524250" y="3705225"/>
          <p14:tracePt t="149949" x="3835400" y="3724275"/>
          <p14:tracePt t="149966" x="4089400" y="3752850"/>
          <p14:tracePt t="149983" x="4464050" y="3835400"/>
          <p14:tracePt t="150000" x="4641850" y="3898900"/>
          <p14:tracePt t="150016" x="4762500" y="3952875"/>
          <p14:tracePt t="150033" x="4879975" y="4006850"/>
          <p14:tracePt t="150049" x="4911725" y="4032250"/>
          <p14:tracePt t="150066" x="4937125" y="4048125"/>
          <p14:tracePt t="150082" x="4949825" y="4064000"/>
          <p14:tracePt t="150099" x="4956175" y="4073525"/>
          <p14:tracePt t="150115" x="4962525" y="4083050"/>
          <p14:tracePt t="150132" x="4962525" y="4092575"/>
          <p14:tracePt t="150196" x="4962525" y="4086225"/>
          <p14:tracePt t="150203" x="4962525" y="4079875"/>
          <p14:tracePt t="150216" x="4962525" y="4076700"/>
          <p14:tracePt t="150233" x="4959350" y="4029075"/>
          <p14:tracePt t="150249" x="4959350" y="3990975"/>
          <p14:tracePt t="150266" x="4959350" y="3949700"/>
          <p14:tracePt t="150282" x="4959350" y="3921125"/>
          <p14:tracePt t="150299" x="4959350" y="3905250"/>
          <p14:tracePt t="150316" x="4959350" y="3895725"/>
          <p14:tracePt t="150317" x="4959350" y="3892550"/>
          <p14:tracePt t="150332" x="4953000" y="3883025"/>
          <p14:tracePt t="150349" x="4943475" y="3873500"/>
          <p14:tracePt t="150367" x="4921250" y="3851275"/>
          <p14:tracePt t="150383" x="4911725" y="3841750"/>
          <p14:tracePt t="150398" x="4902200" y="3832225"/>
          <p14:tracePt t="150416" x="4902200" y="3822700"/>
          <p14:tracePt t="151897" x="4784725" y="3822700"/>
          <p14:tracePt t="151904" x="4549775" y="3822700"/>
          <p14:tracePt t="151916" x="4333875" y="3832225"/>
          <p14:tracePt t="151937" x="3644900" y="3924300"/>
          <p14:tracePt t="151954" x="2952750" y="4029075"/>
          <p14:tracePt t="151976" x="2403475" y="4102100"/>
          <p14:tracePt t="152002" x="2070100" y="4130675"/>
          <p14:tracePt t="152034" x="1657350" y="4140200"/>
          <p14:tracePt t="152049" x="1543050" y="4146550"/>
          <p14:tracePt t="152066" x="1438275" y="4146550"/>
          <p14:tracePt t="152082" x="1317625" y="4156075"/>
          <p14:tracePt t="152099" x="1266825" y="4156075"/>
          <p14:tracePt t="152116" x="1231900" y="4156075"/>
          <p14:tracePt t="152133" x="1196975" y="4156075"/>
          <p14:tracePt t="152149" x="1187450" y="4156075"/>
          <p14:tracePt t="152165" x="1177925" y="4156075"/>
          <p14:tracePt t="152182" x="1158875" y="4159250"/>
          <p14:tracePt t="152199" x="1152525" y="4171950"/>
          <p14:tracePt t="152216" x="1152525" y="4181475"/>
          <p14:tracePt t="152232" x="1152525" y="4187825"/>
          <p14:tracePt t="152252" x="1152525" y="4191000"/>
          <p14:tracePt t="152274" x="1152525" y="4197350"/>
          <p14:tracePt t="152288" x="1152525" y="4200525"/>
          <p14:tracePt t="152316" x="1165225" y="4206875"/>
          <p14:tracePt t="152324" x="1168400" y="4206875"/>
          <p14:tracePt t="152332" x="1174750" y="4206875"/>
          <p14:tracePt t="152349" x="1184275" y="4210050"/>
          <p14:tracePt t="152366" x="1238250" y="4235450"/>
          <p14:tracePt t="152382" x="1292225" y="4248150"/>
          <p14:tracePt t="152398" x="1358900" y="4264025"/>
          <p14:tracePt t="152416" x="1447800" y="4292600"/>
          <p14:tracePt t="152432" x="1511300" y="4298950"/>
          <p14:tracePt t="152449" x="1581150" y="4298950"/>
          <p14:tracePt t="152466" x="1698625" y="4305300"/>
          <p14:tracePt t="152482" x="1758950" y="4305300"/>
          <p14:tracePt t="152499" x="1812925" y="4305300"/>
          <p14:tracePt t="152516" x="1873250" y="4305300"/>
          <p14:tracePt t="152532" x="1895475" y="4305300"/>
          <p14:tracePt t="152549" x="1911350" y="4305300"/>
          <p14:tracePt t="152565" x="1927225" y="4305300"/>
          <p14:tracePt t="152582" x="1930400" y="4305300"/>
          <p14:tracePt t="152602" x="1936750" y="4305300"/>
          <p14:tracePt t="152617" x="1943100" y="4305300"/>
          <p14:tracePt t="152638" x="1946275" y="4305300"/>
          <p14:tracePt t="152652" x="1952625" y="4305300"/>
          <p14:tracePt t="153413" x="1908175" y="4302125"/>
          <p14:tracePt t="153420" x="1847850" y="4295775"/>
          <p14:tracePt t="153432" x="1790700" y="4286250"/>
          <p14:tracePt t="153450" x="1657350" y="4260850"/>
          <p14:tracePt t="153466" x="1581150" y="4248150"/>
          <p14:tracePt t="153482" x="1543050" y="4232275"/>
          <p14:tracePt t="153515" x="1508125" y="4232275"/>
          <p14:tracePt t="153549" x="1504950" y="4219575"/>
          <p14:tracePt t="153566" x="1552575" y="4200525"/>
          <p14:tracePt t="153586" x="1676400" y="4168775"/>
          <p14:tracePt t="153598" x="1797050" y="4152900"/>
          <p14:tracePt t="153616" x="1933575" y="4152900"/>
          <p14:tracePt t="153633" x="2063750" y="4156075"/>
          <p14:tracePt t="153648" x="2117725" y="4178300"/>
          <p14:tracePt t="153666" x="2162175" y="4191000"/>
          <p14:tracePt t="153683" x="2197100" y="4197350"/>
          <p14:tracePt t="153699" x="2206625" y="4197350"/>
          <p14:tracePt t="153715" x="2212975" y="4200525"/>
          <p14:tracePt t="153740" x="2209800" y="4200525"/>
          <p14:tracePt t="153748" x="2206625" y="4200525"/>
          <p14:tracePt t="153765" x="2197100" y="4200525"/>
          <p14:tracePt t="153783" x="2149475" y="4200525"/>
          <p14:tracePt t="153799" x="2108200" y="4200525"/>
          <p14:tracePt t="153816" x="2047875" y="4200525"/>
          <p14:tracePt t="153832" x="1984375" y="4200525"/>
          <p14:tracePt t="153848" x="1939925" y="4200525"/>
          <p14:tracePt t="153865" x="1917700" y="4197350"/>
          <p14:tracePt t="153882" x="1876425" y="4194175"/>
          <p14:tracePt t="153899" x="1854200" y="4187825"/>
          <p14:tracePt t="153916" x="1825625" y="4181475"/>
          <p14:tracePt t="153932" x="1803400" y="4165600"/>
          <p14:tracePt t="153948" x="1793875" y="4159250"/>
          <p14:tracePt t="153965" x="1778000" y="4159250"/>
          <p14:tracePt t="153982" x="1762125" y="4159250"/>
          <p14:tracePt t="153998" x="1752600" y="4159250"/>
          <p14:tracePt t="154016" x="1743075" y="4159250"/>
          <p14:tracePt t="154032" x="1724025" y="4159250"/>
          <p14:tracePt t="154049" x="1714500" y="4156075"/>
          <p14:tracePt t="154066" x="1704975" y="4156075"/>
          <p14:tracePt t="154082" x="1695450" y="4156075"/>
          <p14:tracePt t="154098" x="1695450" y="4149725"/>
          <p14:tracePt t="154115" x="1689100" y="4149725"/>
          <p14:tracePt t="154132" x="1689100" y="4143375"/>
          <p14:tracePt t="154148" x="1689100" y="4140200"/>
          <p14:tracePt t="154166" x="1689100" y="4133850"/>
          <p14:tracePt t="154182" x="1689100" y="4130675"/>
          <p14:tracePt t="154198" x="1692275" y="4114800"/>
          <p14:tracePt t="154216" x="1724025" y="4098925"/>
          <p14:tracePt t="154232" x="1771650" y="4086225"/>
          <p14:tracePt t="154248" x="1812925" y="4086225"/>
          <p14:tracePt t="154265" x="1857375" y="4086225"/>
          <p14:tracePt t="154266" x="1892300" y="4086225"/>
          <p14:tracePt t="154282" x="1955800" y="4079875"/>
          <p14:tracePt t="154298" x="2006600" y="4079875"/>
          <p14:tracePt t="154316" x="2060575" y="4079875"/>
          <p14:tracePt t="154332" x="2098675" y="4073525"/>
          <p14:tracePt t="154348" x="2143125" y="4060825"/>
          <p14:tracePt t="154366" x="2206625" y="4048125"/>
          <p14:tracePt t="154382" x="2251075" y="4041775"/>
          <p14:tracePt t="154399" x="2279650" y="4041775"/>
          <p14:tracePt t="154416" x="2308225" y="4041775"/>
          <p14:tracePt t="154432" x="2317750" y="4041775"/>
          <p14:tracePt t="154449" x="2320925" y="4041775"/>
          <p14:tracePt t="155085" x="2270125" y="4035425"/>
          <p14:tracePt t="155092" x="2190750" y="4025900"/>
          <p14:tracePt t="155099" x="2108200" y="4016375"/>
          <p14:tracePt t="155115" x="1968500" y="3997325"/>
          <p14:tracePt t="155133" x="1870075" y="3975100"/>
          <p14:tracePt t="155149" x="1778000" y="3952875"/>
          <p14:tracePt t="155182" x="1727200" y="3952875"/>
          <p14:tracePt t="155215" x="1695450" y="3952875"/>
          <p14:tracePt t="155232" x="1685925" y="3952875"/>
          <p14:tracePt t="155505" x="1689100" y="3946525"/>
          <p14:tracePt t="155512" x="1704975" y="3943350"/>
          <p14:tracePt t="155519" x="1724025" y="3937000"/>
          <p14:tracePt t="155532" x="1743075" y="3930650"/>
          <p14:tracePt t="155549" x="1838325" y="3921125"/>
          <p14:tracePt t="155565" x="1898650" y="3921125"/>
          <p14:tracePt t="155582" x="1949450" y="3921125"/>
          <p14:tracePt t="155583" x="1981200" y="3921125"/>
          <p14:tracePt t="155598" x="2028825" y="3927475"/>
          <p14:tracePt t="155616" x="2063750" y="3933825"/>
          <p14:tracePt t="155632" x="2105025" y="3943350"/>
          <p14:tracePt t="155649" x="2120900" y="3943350"/>
          <p14:tracePt t="155665" x="2130425" y="3943350"/>
          <p14:tracePt t="155682" x="2146300" y="3943350"/>
          <p14:tracePt t="156609" x="2165350" y="3956050"/>
          <p14:tracePt t="156616" x="2190750" y="3968750"/>
          <p14:tracePt t="156632" x="2228850" y="3987800"/>
          <p14:tracePt t="156665" x="2317750" y="4048125"/>
          <p14:tracePt t="156698" x="2336800" y="4098925"/>
          <p14:tracePt t="156715" x="2336800" y="4140200"/>
          <p14:tracePt t="156732" x="2333625" y="4162425"/>
          <p14:tracePt t="156748" x="2324100" y="4184650"/>
          <p14:tracePt t="156765" x="2286000" y="4229100"/>
          <p14:tracePt t="156782" x="2260600" y="4260850"/>
          <p14:tracePt t="156798" x="2203450" y="4305300"/>
          <p14:tracePt t="156816" x="2073275" y="4378325"/>
          <p14:tracePt t="156833" x="1981200" y="4419600"/>
          <p14:tracePt t="156850" x="1866900" y="4457700"/>
          <p14:tracePt t="156866" x="1822450" y="4476750"/>
          <p14:tracePt t="156882" x="1784350" y="4489450"/>
          <p14:tracePt t="156899" x="1755775" y="4489450"/>
          <p14:tracePt t="156915" x="1743075" y="4489450"/>
          <p14:tracePt t="156931" x="1730375" y="4489450"/>
          <p14:tracePt t="156948" x="1720850" y="4489450"/>
          <p14:tracePt t="156949" x="1717675" y="4489450"/>
          <p14:tracePt t="156965" x="1708150" y="4489450"/>
          <p14:tracePt t="157200" x="1749425" y="4495800"/>
          <p14:tracePt t="157205" x="1809750" y="4505325"/>
          <p14:tracePt t="157216" x="1857375" y="4511675"/>
          <p14:tracePt t="157232" x="2019300" y="4530725"/>
          <p14:tracePt t="157248" x="2276475" y="4565650"/>
          <p14:tracePt t="157265" x="2470150" y="4575175"/>
          <p14:tracePt t="157282" x="2686050" y="4584700"/>
          <p14:tracePt t="157298" x="3016250" y="4584700"/>
          <p14:tracePt t="157316" x="3222625" y="4584700"/>
          <p14:tracePt t="157332" x="3425825" y="4584700"/>
          <p14:tracePt t="157348" x="3733800" y="4584700"/>
          <p14:tracePt t="157365" x="3914775" y="4578350"/>
          <p14:tracePt t="157382" x="4089400" y="4568825"/>
          <p14:tracePt t="157399" x="4241800" y="4552950"/>
          <p14:tracePt t="157415" x="4327525" y="4530725"/>
          <p14:tracePt t="157432" x="4403725" y="4514850"/>
          <p14:tracePt t="157448" x="4508500" y="4479925"/>
          <p14:tracePt t="157465" x="4556125" y="4451350"/>
          <p14:tracePt t="157482" x="4619625" y="4419600"/>
          <p14:tracePt t="157498" x="4651375" y="4394200"/>
          <p14:tracePt t="157515" x="4676775" y="4368800"/>
          <p14:tracePt t="157532" x="4721225" y="4324350"/>
          <p14:tracePt t="157548" x="4752975" y="4298950"/>
          <p14:tracePt t="157565" x="4794250" y="4260850"/>
          <p14:tracePt t="157582" x="4857750" y="4191000"/>
          <p14:tracePt t="157599" x="4883150" y="4143375"/>
          <p14:tracePt t="157615" x="4914900" y="4111625"/>
          <p14:tracePt t="157632" x="4933950" y="4067175"/>
          <p14:tracePt t="157648" x="4933950" y="4048125"/>
          <p14:tracePt t="157665" x="4933950" y="4016375"/>
          <p14:tracePt t="157682" x="4933950" y="3984625"/>
          <p14:tracePt t="157698" x="4933950" y="3956050"/>
          <p14:tracePt t="157715" x="4946650" y="3911600"/>
          <p14:tracePt t="157732" x="4965700" y="3844925"/>
          <p14:tracePt t="157748" x="4965700" y="3810000"/>
          <p14:tracePt t="157765" x="4965700" y="3765550"/>
          <p14:tracePt t="157782" x="4965700" y="3717925"/>
          <p14:tracePt t="157798" x="4956175" y="3695700"/>
          <p14:tracePt t="157815" x="4956175" y="3686175"/>
          <p14:tracePt t="157832" x="4956175" y="3657600"/>
          <p14:tracePt t="157849" x="4949825" y="3648075"/>
          <p14:tracePt t="157865" x="4940300" y="3638550"/>
          <p14:tracePt t="157881" x="4927600" y="3625850"/>
          <p14:tracePt t="157898" x="4918075" y="3613150"/>
          <p14:tracePt t="157915" x="4918075" y="3609975"/>
          <p14:tracePt t="157931" x="4918075" y="3603625"/>
          <p14:tracePt t="157948" x="4918075" y="3600450"/>
          <p14:tracePt t="157966" x="4918075" y="3590925"/>
          <p14:tracePt t="157982" x="4918075" y="3575050"/>
          <p14:tracePt t="157998" x="4918075" y="3559175"/>
          <p14:tracePt t="158015" x="4918075" y="3556000"/>
          <p14:tracePt t="158088" x="4918075" y="3562350"/>
          <p14:tracePt t="158095" x="4918075" y="3571875"/>
          <p14:tracePt t="158102" x="4905375" y="3578225"/>
          <p14:tracePt t="158116" x="4895850" y="3587750"/>
          <p14:tracePt t="158132" x="4883150" y="3609975"/>
          <p14:tracePt t="158148" x="4870450" y="3641725"/>
          <p14:tracePt t="158166" x="4848225" y="3676650"/>
          <p14:tracePt t="158182" x="4835525" y="3705225"/>
          <p14:tracePt t="158198" x="4829175" y="3730625"/>
          <p14:tracePt t="158216" x="4829175" y="3768725"/>
          <p14:tracePt t="158232" x="4829175" y="3790950"/>
          <p14:tracePt t="158248" x="4829175" y="3819525"/>
          <p14:tracePt t="158266" x="4829175" y="3848100"/>
          <p14:tracePt t="158281" x="4829175" y="3863975"/>
          <p14:tracePt t="158299" x="4829175" y="3873500"/>
          <p14:tracePt t="158316" x="4829175" y="3886200"/>
          <p14:tracePt t="158331" x="4829175" y="3895725"/>
          <p14:tracePt t="158348" x="4829175" y="3911600"/>
          <p14:tracePt t="158365" x="4829175" y="3921125"/>
          <p14:tracePt t="159639" x="4705350" y="3937000"/>
          <p14:tracePt t="159647" x="4524375" y="3975100"/>
          <p14:tracePt t="159654" x="4343400" y="4010025"/>
          <p14:tracePt t="159664" x="4162425" y="4048125"/>
          <p14:tracePt t="159682" x="3810000" y="4156075"/>
          <p14:tracePt t="159698" x="3609975" y="4241800"/>
          <p14:tracePt t="159724" x="3435350" y="4327525"/>
          <p14:tracePt t="159725" x="3384550" y="4352925"/>
          <p14:tracePt t="159748" x="3263900" y="4416425"/>
          <p14:tracePt t="159782" x="3155950" y="4470400"/>
          <p14:tracePt t="159798" x="3140075" y="4479925"/>
          <p14:tracePt t="159815" x="3124200" y="4489450"/>
          <p14:tracePt t="159831" x="3111500" y="4489450"/>
          <p14:tracePt t="159866" x="3117850" y="4489450"/>
          <p14:tracePt t="159874" x="3121025" y="4489450"/>
          <p14:tracePt t="159882" x="3130550" y="4489450"/>
          <p14:tracePt t="159898" x="3136900" y="4489450"/>
          <p14:tracePt t="159954" x="3136900" y="4495800"/>
          <p14:tracePt t="159960" x="3136900" y="4498975"/>
          <p14:tracePt t="159967" x="3133725" y="4505325"/>
          <p14:tracePt t="159982" x="3117850" y="4521200"/>
          <p14:tracePt t="159998" x="3108325" y="4530725"/>
          <p14:tracePt t="160015" x="3098800" y="4552950"/>
          <p14:tracePt t="160031" x="3079750" y="4610100"/>
          <p14:tracePt t="160049" x="3060700" y="4648200"/>
          <p14:tracePt t="160067" x="3060700" y="4683125"/>
          <p14:tracePt t="160082" x="3060700" y="4711700"/>
          <p14:tracePt t="160099" x="3060700" y="4721225"/>
          <p14:tracePt t="160116" x="3060700" y="4733925"/>
          <p14:tracePt t="160131" x="3060700" y="4746625"/>
          <p14:tracePt t="160148" x="3060700" y="4759325"/>
          <p14:tracePt t="160166" x="3060700" y="4768850"/>
          <p14:tracePt t="160251" x="3082925" y="4768850"/>
          <p14:tracePt t="160258" x="3108325" y="4768850"/>
          <p14:tracePt t="160265" x="3152775" y="4768850"/>
          <p14:tracePt t="160281" x="3257550" y="4768850"/>
          <p14:tracePt t="160298" x="3416300" y="4768850"/>
          <p14:tracePt t="160315" x="3635375" y="4768850"/>
          <p14:tracePt t="160331" x="3771900" y="4768850"/>
          <p14:tracePt t="160348" x="3908425" y="4768850"/>
          <p14:tracePt t="160365" x="4070350" y="4768850"/>
          <p14:tracePt t="160382" x="4124325" y="4768850"/>
          <p14:tracePt t="160399" x="4165600" y="4768850"/>
          <p14:tracePt t="160415" x="4200525" y="4768850"/>
          <p14:tracePt t="160431" x="4210050" y="4768850"/>
          <p14:tracePt t="162557" x="4117975" y="4816475"/>
          <p14:tracePt t="162565" x="3937000" y="4921250"/>
          <p14:tracePt t="162572" x="3733800" y="5029200"/>
          <p14:tracePt t="162582" x="3603625" y="5095875"/>
          <p14:tracePt t="162598" x="3308350" y="5257800"/>
          <p14:tracePt t="162615" x="2949575" y="5448300"/>
          <p14:tracePt t="162651" x="2616200" y="5645150"/>
          <p14:tracePt t="162683" x="2505075" y="5727700"/>
          <p14:tracePt t="162699" x="2473325" y="5762625"/>
          <p14:tracePt t="162714" x="2457450" y="5778500"/>
          <p14:tracePt t="162731" x="2447925" y="5791200"/>
          <p14:tracePt t="162748" x="2438400" y="5800725"/>
          <p14:tracePt t="162765" x="2432050" y="5800725"/>
          <p14:tracePt t="162821" x="2428875" y="5800725"/>
          <p14:tracePt t="162828" x="2422525" y="5800725"/>
          <p14:tracePt t="162836" x="2416175" y="5800725"/>
          <p14:tracePt t="162849" x="2403475" y="5800725"/>
          <p14:tracePt t="162865" x="2393950" y="5800725"/>
          <p14:tracePt t="162881" x="2384425" y="5800725"/>
          <p14:tracePt t="162898" x="2371725" y="5800725"/>
          <p14:tracePt t="162984" x="2374900" y="5800725"/>
          <p14:tracePt t="162992" x="2384425" y="5800725"/>
          <p14:tracePt t="162998" x="2397125" y="5803900"/>
          <p14:tracePt t="163015" x="2457450" y="5803900"/>
          <p14:tracePt t="163031" x="2578100" y="5803900"/>
          <p14:tracePt t="163048" x="2806700" y="5803900"/>
          <p14:tracePt t="163064" x="3044825" y="5813425"/>
          <p14:tracePt t="163081" x="3251200" y="5842000"/>
          <p14:tracePt t="163098" x="3571875" y="5861050"/>
          <p14:tracePt t="163114" x="3765550" y="5861050"/>
          <p14:tracePt t="163131" x="3968750" y="5861050"/>
          <p14:tracePt t="163148" x="4213225" y="5829300"/>
          <p14:tracePt t="163164" x="4378325" y="5781675"/>
          <p14:tracePt t="163181" x="4511675" y="5721350"/>
          <p14:tracePt t="163198" x="4657725" y="5610225"/>
          <p14:tracePt t="163214" x="4800600" y="5438775"/>
          <p14:tracePt t="163231" x="4962525" y="5238750"/>
          <p14:tracePt t="163247" x="5254625" y="4775200"/>
          <p14:tracePt t="163265" x="5470525" y="4486275"/>
          <p14:tracePt t="163283" x="5727700" y="4143375"/>
          <p14:tracePt t="163300" x="5838825" y="3971925"/>
          <p14:tracePt t="163316" x="5930900" y="3825875"/>
          <p14:tracePt t="163331" x="5991225" y="3711575"/>
          <p14:tracePt t="163348" x="6007100" y="3632200"/>
          <p14:tracePt t="163364" x="6003925" y="3594100"/>
          <p14:tracePt t="163382" x="5984875" y="3562350"/>
          <p14:tracePt t="163397" x="5934075" y="3511550"/>
          <p14:tracePt t="163414" x="5876925" y="3476625"/>
          <p14:tracePt t="163431" x="5800725" y="3444875"/>
          <p14:tracePt t="163448" x="5657850" y="3438525"/>
          <p14:tracePt t="163464" x="5549900" y="3460750"/>
          <p14:tracePt t="163481" x="5397500" y="3505200"/>
          <p14:tracePt t="163498" x="5165725" y="3616325"/>
          <p14:tracePt t="163514" x="4997450" y="3736975"/>
          <p14:tracePt t="163531" x="4826000" y="3879850"/>
          <p14:tracePt t="163532" x="4772025" y="3933825"/>
          <p14:tracePt t="163548" x="4638675" y="4117975"/>
          <p14:tracePt t="163567" x="4521200" y="4308475"/>
          <p14:tracePt t="163582" x="4365625" y="4600575"/>
          <p14:tracePt t="163598" x="4298950" y="4791075"/>
          <p14:tracePt t="163616" x="4254500" y="4953000"/>
          <p14:tracePt t="163631" x="4178300" y="5235575"/>
          <p14:tracePt t="163648" x="4146550" y="5356225"/>
          <p14:tracePt t="163665" x="4111625" y="5454650"/>
          <p14:tracePt t="163681" x="4064000" y="5581650"/>
          <p14:tracePt t="163697" x="4025900" y="5648325"/>
          <p14:tracePt t="163714" x="3990975" y="5708650"/>
          <p14:tracePt t="163731" x="3902075" y="5784850"/>
          <p14:tracePt t="163747" x="3832225" y="5822950"/>
          <p14:tracePt t="163764" x="3752850" y="5861050"/>
          <p14:tracePt t="163781" x="3619500" y="5886450"/>
          <p14:tracePt t="163798" x="3536950" y="5892800"/>
          <p14:tracePt t="163814" x="3463925" y="5892800"/>
          <p14:tracePt t="163831" x="3378200" y="5892800"/>
          <p14:tracePt t="163847" x="3317875" y="5883275"/>
          <p14:tracePt t="163864" x="3254375" y="5873750"/>
          <p14:tracePt t="163881" x="3175000" y="5861050"/>
          <p14:tracePt t="163897" x="3136900" y="5854700"/>
          <p14:tracePt t="163914" x="3117850" y="5854700"/>
          <p14:tracePt t="163931" x="3076575" y="5854700"/>
          <p14:tracePt t="163948" x="3067050" y="5854700"/>
          <p14:tracePt t="163965" x="3057525" y="5854700"/>
          <p14:tracePt t="163981" x="3035300" y="5845175"/>
          <p14:tracePt t="163998" x="3025775" y="5835650"/>
          <p14:tracePt t="164014" x="3016250" y="5829300"/>
          <p14:tracePt t="164031" x="3000375" y="5819775"/>
          <p14:tracePt t="164048" x="2987675" y="5819775"/>
          <p14:tracePt t="164065" x="2978150" y="5816600"/>
          <p14:tracePt t="164081" x="2933700" y="5791200"/>
          <p14:tracePt t="164098" x="2911475" y="5778500"/>
          <p14:tracePt t="164115" x="2870200" y="5762625"/>
          <p14:tracePt t="164131" x="2844800" y="5749925"/>
          <p14:tracePt t="164148" x="2816225" y="5737225"/>
          <p14:tracePt t="164165" x="2781300" y="5715000"/>
          <p14:tracePt t="164181" x="2771775" y="5702300"/>
          <p14:tracePt t="164198" x="2755900" y="5692775"/>
          <p14:tracePt t="164216" x="2740025" y="5673725"/>
          <p14:tracePt t="164231" x="2740025" y="5664200"/>
          <p14:tracePt t="164248" x="2740025" y="5654675"/>
          <p14:tracePt t="164265" x="2749550" y="5638800"/>
          <p14:tracePt t="164281" x="2787650" y="5619750"/>
          <p14:tracePt t="164298" x="2832100" y="5607050"/>
          <p14:tracePt t="164315" x="2911475" y="5600700"/>
          <p14:tracePt t="164331" x="2962275" y="5600700"/>
          <p14:tracePt t="164348" x="3016250" y="5594350"/>
          <p14:tracePt t="164365" x="3143250" y="5594350"/>
          <p14:tracePt t="164381" x="3225800" y="5594350"/>
          <p14:tracePt t="164398" x="3298825" y="5594350"/>
          <p14:tracePt t="164415" x="3422650" y="5594350"/>
          <p14:tracePt t="164431" x="3505200" y="5594350"/>
          <p14:tracePt t="164448" x="3587750" y="5594350"/>
          <p14:tracePt t="164464" x="3683000" y="5594350"/>
          <p14:tracePt t="164481" x="3743325" y="5594350"/>
          <p14:tracePt t="164499" x="3813175" y="5594350"/>
          <p14:tracePt t="164514" x="3924300" y="5594350"/>
          <p14:tracePt t="164531" x="3984625" y="5594350"/>
          <p14:tracePt t="164548" x="4022725" y="5594350"/>
          <p14:tracePt t="164565" x="4083050" y="5594350"/>
          <p14:tracePt t="164581" x="4127500" y="5594350"/>
          <p14:tracePt t="164598" x="4171950" y="5594350"/>
          <p14:tracePt t="164614" x="4251325" y="5597525"/>
          <p14:tracePt t="164630" x="4289425" y="5603875"/>
          <p14:tracePt t="164648" x="4324350" y="5603875"/>
          <p14:tracePt t="164664" x="4378325" y="5603875"/>
          <p14:tracePt t="164681" x="4416425" y="5603875"/>
          <p14:tracePt t="164697" x="4470400" y="5603875"/>
          <p14:tracePt t="164715" x="4552950" y="5603875"/>
          <p14:tracePt t="164731" x="4625975" y="5603875"/>
          <p14:tracePt t="164748" x="4686300" y="5603875"/>
          <p14:tracePt t="164764" x="4768850" y="5603875"/>
          <p14:tracePt t="164781" x="4829175" y="5603875"/>
          <p14:tracePt t="164798" x="4873625" y="5603875"/>
          <p14:tracePt t="164798" x="4892675" y="5603875"/>
          <p14:tracePt t="164814" x="4914900" y="5603875"/>
          <p14:tracePt t="164830" x="4930775" y="5603875"/>
          <p14:tracePt t="164848" x="4933950" y="5603875"/>
          <p14:tracePt t="164884" x="4927600" y="5603875"/>
          <p14:tracePt t="164891" x="4918075" y="5603875"/>
          <p14:tracePt t="164898" x="4908550" y="5603875"/>
          <p14:tracePt t="164915" x="4854575" y="5610225"/>
          <p14:tracePt t="164931" x="4749800" y="5610225"/>
          <p14:tracePt t="164948" x="4565650" y="5619750"/>
          <p14:tracePt t="164964" x="4457700" y="5635625"/>
          <p14:tracePt t="164981" x="4340225" y="5645150"/>
          <p14:tracePt t="164998" x="4200525" y="5651500"/>
          <p14:tracePt t="165014" x="4137025" y="5661025"/>
          <p14:tracePt t="165031" x="4092575" y="5667375"/>
          <p14:tracePt t="165048" x="4038600" y="5667375"/>
          <p14:tracePt t="165064" x="4006850" y="5673725"/>
          <p14:tracePt t="165081" x="3984625" y="5673725"/>
          <p14:tracePt t="165098" x="3959225" y="5673725"/>
          <p14:tracePt t="165114" x="3937000" y="5673725"/>
          <p14:tracePt t="165131" x="3908425" y="5673725"/>
          <p14:tracePt t="165147" x="3867150" y="5673725"/>
          <p14:tracePt t="165164" x="3825875" y="5673725"/>
          <p14:tracePt t="165181" x="3781425" y="5673725"/>
          <p14:tracePt t="165198" x="3717925" y="5673725"/>
          <p14:tracePt t="165214" x="3683000" y="5673725"/>
          <p14:tracePt t="165231" x="3638550" y="5673725"/>
          <p14:tracePt t="165248" x="3597275" y="5673725"/>
          <p14:tracePt t="165264" x="3575050" y="5673725"/>
          <p14:tracePt t="165281" x="3565525" y="5673725"/>
          <p14:tracePt t="165298" x="3546475" y="5673725"/>
          <p14:tracePt t="165314" x="3536950" y="5673725"/>
          <p14:tracePt t="165331" x="3530600" y="5673725"/>
          <p14:tracePt t="165376" x="3533775" y="5673725"/>
          <p14:tracePt t="165382" x="3536950" y="5673725"/>
          <p14:tracePt t="165398" x="3552825" y="5673725"/>
          <p14:tracePt t="165415" x="3568700" y="5673725"/>
          <p14:tracePt t="165432" x="3609975" y="5673725"/>
          <p14:tracePt t="165448" x="3622675" y="5673725"/>
          <p14:tracePt t="165465" x="3638550" y="5673725"/>
          <p14:tracePt t="165483" x="3679825" y="5673725"/>
          <p14:tracePt t="165498" x="3702050" y="5673725"/>
          <p14:tracePt t="165515" x="3714750" y="5673725"/>
          <p14:tracePt t="165532" x="3730625" y="5673725"/>
          <p14:tracePt t="165548" x="3740150" y="5673725"/>
          <p14:tracePt t="165564" x="3746500" y="5673725"/>
          <p14:tracePt t="165667" x="3749675" y="5673725"/>
          <p14:tracePt t="165674" x="3756025" y="5673725"/>
          <p14:tracePt t="165681" x="3771900" y="5673725"/>
          <p14:tracePt t="165698" x="3800475" y="5673725"/>
          <p14:tracePt t="165714" x="3838575" y="5673725"/>
          <p14:tracePt t="165731" x="3892550" y="5673725"/>
          <p14:tracePt t="165747" x="3921125" y="5673725"/>
          <p14:tracePt t="165764" x="3965575" y="5673725"/>
          <p14:tracePt t="165781" x="4029075" y="5673725"/>
          <p14:tracePt t="165797" x="4064000" y="5673725"/>
          <p14:tracePt t="165815" x="4124325" y="5673725"/>
          <p14:tracePt t="165831" x="4210050" y="5673725"/>
          <p14:tracePt t="165847" x="4264025" y="5673725"/>
          <p14:tracePt t="165864" x="4330700" y="5673725"/>
          <p14:tracePt t="165880" x="4435475" y="5673725"/>
          <p14:tracePt t="165897" x="4508500" y="5673725"/>
          <p14:tracePt t="165914" x="4568825" y="5673725"/>
          <p14:tracePt t="165931" x="4664075" y="5673725"/>
          <p14:tracePt t="165948" x="4756150" y="5673725"/>
          <p14:tracePt t="165965" x="4838700" y="5673725"/>
          <p14:tracePt t="165966" x="4864100" y="5673725"/>
          <p14:tracePt t="165981" x="4924425" y="5673725"/>
          <p14:tracePt t="165997" x="4984750" y="5673725"/>
          <p14:tracePt t="166014" x="5035550" y="5673725"/>
          <p14:tracePt t="166031" x="5121275" y="5680075"/>
          <p14:tracePt t="166047" x="5184775" y="5686425"/>
          <p14:tracePt t="166065" x="5245100" y="5686425"/>
          <p14:tracePt t="166081" x="5289550" y="5686425"/>
          <p14:tracePt t="166097" x="5327650" y="5692775"/>
          <p14:tracePt t="166115" x="5397500" y="5705475"/>
          <p14:tracePt t="166131" x="5441950" y="5705475"/>
          <p14:tracePt t="166147" x="5486400" y="5705475"/>
          <p14:tracePt t="166165" x="5534025" y="5705475"/>
          <p14:tracePt t="166181" x="5568950" y="5705475"/>
          <p14:tracePt t="166198" x="5591175" y="5705475"/>
          <p14:tracePt t="166215" x="5619750" y="5705475"/>
          <p14:tracePt t="166231" x="5629275" y="5705475"/>
          <p14:tracePt t="166247" x="5638800" y="5705475"/>
          <p14:tracePt t="166264" x="5645150" y="5705475"/>
          <p14:tracePt t="166492" x="5626100" y="5705475"/>
          <p14:tracePt t="166499" x="5600700" y="5705475"/>
          <p14:tracePt t="166507" x="5565775" y="5705475"/>
          <p14:tracePt t="166514" x="5537200" y="5702300"/>
          <p14:tracePt t="166531" x="5486400" y="5702300"/>
          <p14:tracePt t="166547" x="5432425" y="5702300"/>
          <p14:tracePt t="166564" x="5362575" y="5702300"/>
          <p14:tracePt t="166581" x="5327650" y="5702300"/>
          <p14:tracePt t="166598" x="5283200" y="5702300"/>
          <p14:tracePt t="166599" x="5273675" y="5702300"/>
          <p14:tracePt t="166614" x="5235575" y="5702300"/>
          <p14:tracePt t="166631" x="5200650" y="5702300"/>
          <p14:tracePt t="166647" x="5156200" y="5702300"/>
          <p14:tracePt t="166664" x="5092700" y="5683250"/>
          <p14:tracePt t="166680" x="5038725" y="5670550"/>
          <p14:tracePt t="166697" x="4994275" y="5670550"/>
          <p14:tracePt t="166714" x="4930775" y="5651500"/>
          <p14:tracePt t="166730" x="4892675" y="5651500"/>
          <p14:tracePt t="166747" x="4848225" y="5645150"/>
          <p14:tracePt t="166764" x="4784725" y="5638800"/>
          <p14:tracePt t="166780" x="4762500" y="5638800"/>
          <p14:tracePt t="166798" x="4724400" y="5638800"/>
          <p14:tracePt t="166814" x="4702175" y="5638800"/>
          <p14:tracePt t="166831" x="4673600" y="5638800"/>
          <p14:tracePt t="166847" x="4657725" y="5638800"/>
          <p14:tracePt t="166865" x="4648200" y="5638800"/>
          <p14:tracePt t="166881" x="4632325" y="5638800"/>
          <p14:tracePt t="166898" x="4616450" y="5638800"/>
          <p14:tracePt t="166914" x="4606925" y="5638800"/>
          <p14:tracePt t="166931" x="4597400" y="5638800"/>
          <p14:tracePt t="166948" x="4578350" y="5638800"/>
          <p14:tracePt t="166964" x="4572000" y="5638800"/>
          <p14:tracePt t="166980" x="4562475" y="5638800"/>
          <p14:tracePt t="166998" x="4559300" y="5638800"/>
          <p14:tracePt t="167014" x="4549775" y="5638800"/>
          <p14:tracePt t="167031" x="4533900" y="5638800"/>
          <p14:tracePt t="167047" x="4527550" y="5638800"/>
          <p14:tracePt t="167247" x="4524375" y="5638800"/>
          <p14:tracePt t="167318" x="4518025" y="5638800"/>
          <p14:tracePt t="167325" x="4514850" y="5638800"/>
          <p14:tracePt t="167332" x="4508500" y="5638800"/>
          <p14:tracePt t="167347" x="4498975" y="5638800"/>
          <p14:tracePt t="167364" x="4495800" y="5638800"/>
          <p14:tracePt t="167380" x="4486275" y="5638800"/>
          <p14:tracePt t="167397" x="4470400" y="5638800"/>
          <p14:tracePt t="167414" x="4454525" y="5638800"/>
          <p14:tracePt t="167432" x="4441825" y="5638800"/>
          <p14:tracePt t="167448" x="4432300" y="5638800"/>
          <p14:tracePt t="167465" x="4416425" y="5638800"/>
          <p14:tracePt t="167482" x="4381500" y="5638800"/>
          <p14:tracePt t="167498" x="4359275" y="5638800"/>
          <p14:tracePt t="167515" x="4324350" y="5632450"/>
          <p14:tracePt t="167531" x="4267200" y="5632450"/>
          <p14:tracePt t="167547" x="4248150" y="5632450"/>
          <p14:tracePt t="167564" x="4216400" y="5632450"/>
          <p14:tracePt t="167581" x="4184650" y="5632450"/>
          <p14:tracePt t="167597" x="4168775" y="5632450"/>
          <p14:tracePt t="167614" x="4159250" y="5632450"/>
          <p14:tracePt t="167631" x="4143375" y="5632450"/>
          <p14:tracePt t="167647" x="4133850" y="5632450"/>
          <p14:tracePt t="167664" x="4121150" y="5632450"/>
          <p14:tracePt t="167681" x="4111625" y="5626100"/>
          <p14:tracePt t="167697" x="4105275" y="5626100"/>
          <p14:tracePt t="167714" x="4095750" y="5616575"/>
          <p14:tracePt t="167731" x="4089400" y="5613400"/>
          <p14:tracePt t="167747" x="4089400" y="5607050"/>
          <p14:tracePt t="167816" x="4092575" y="5607050"/>
          <p14:tracePt t="167823" x="4095750" y="5607050"/>
          <p14:tracePt t="167830" x="4108450" y="5607050"/>
          <p14:tracePt t="167847" x="4143375" y="5607050"/>
          <p14:tracePt t="167864" x="4197350" y="5594350"/>
          <p14:tracePt t="167866" x="4222750" y="5594350"/>
          <p14:tracePt t="167881" x="4292600" y="5594350"/>
          <p14:tracePt t="167897" x="4362450" y="5594350"/>
          <p14:tracePt t="167914" x="4441825" y="5594350"/>
          <p14:tracePt t="167930" x="4581525" y="5594350"/>
          <p14:tracePt t="167947" x="4635500" y="5588000"/>
          <p14:tracePt t="167964" x="4686300" y="5588000"/>
          <p14:tracePt t="167981" x="4727575" y="5588000"/>
          <p14:tracePt t="167997" x="4749800" y="5588000"/>
          <p14:tracePt t="168014" x="4759325" y="5588000"/>
          <p14:tracePt t="168015" x="4765675" y="5588000"/>
          <p14:tracePt t="168030" x="4775200" y="5588000"/>
          <p14:tracePt t="168129" x="4772025" y="5588000"/>
          <p14:tracePt t="168136" x="4768850" y="5588000"/>
          <p14:tracePt t="168147" x="4762500" y="5588000"/>
          <p14:tracePt t="168164" x="4746625" y="5588000"/>
          <p14:tracePt t="168181" x="4727575" y="5588000"/>
          <p14:tracePt t="168197" x="4705350" y="5588000"/>
          <p14:tracePt t="168215" x="4664075" y="5588000"/>
          <p14:tracePt t="168231" x="4641850" y="5588000"/>
          <p14:tracePt t="168248" x="4619625" y="5588000"/>
          <p14:tracePt t="168264" x="4572000" y="5588000"/>
          <p14:tracePt t="168280" x="4537075" y="5588000"/>
          <p14:tracePt t="168297" x="4492625" y="5588000"/>
          <p14:tracePt t="168314" x="4429125" y="5588000"/>
          <p14:tracePt t="168330" x="4406900" y="5588000"/>
          <p14:tracePt t="168348" x="4378325" y="5588000"/>
          <p14:tracePt t="168364" x="4359275" y="5588000"/>
          <p14:tracePt t="168381" x="4349750" y="5588000"/>
          <p14:tracePt t="168397" x="4333875" y="5588000"/>
          <p14:tracePt t="168414" x="4327525" y="5588000"/>
          <p14:tracePt t="168471" x="4327525" y="5591175"/>
          <p14:tracePt t="168478" x="4330700" y="5591175"/>
          <p14:tracePt t="168485" x="4333875" y="5591175"/>
          <p14:tracePt t="168497" x="4346575" y="5591175"/>
          <p14:tracePt t="168514" x="4359275" y="5600700"/>
          <p14:tracePt t="168530" x="4371975" y="5600700"/>
          <p14:tracePt t="168547" x="4381500" y="5607050"/>
          <p14:tracePt t="168564" x="4400550" y="5613400"/>
          <p14:tracePt t="168581" x="4410075" y="5616575"/>
          <p14:tracePt t="168597" x="4419600" y="5616575"/>
          <p14:tracePt t="168614" x="4460875" y="5616575"/>
          <p14:tracePt t="168630" x="4498975" y="5616575"/>
          <p14:tracePt t="168647" x="4549775" y="5616575"/>
          <p14:tracePt t="168664" x="4645025" y="5616575"/>
          <p14:tracePt t="168680" x="4711700" y="5616575"/>
          <p14:tracePt t="168698" x="4829175" y="5616575"/>
          <p14:tracePt t="168715" x="4943475" y="5616575"/>
          <p14:tracePt t="168730" x="5060950" y="5616575"/>
          <p14:tracePt t="168747" x="5162550" y="5616575"/>
          <p14:tracePt t="168764" x="5346700" y="5616575"/>
          <p14:tracePt t="168781" x="5451475" y="5616575"/>
          <p14:tracePt t="168798" x="5581650" y="5616575"/>
          <p14:tracePt t="168814" x="5661025" y="5616575"/>
          <p14:tracePt t="168831" x="5743575" y="5616575"/>
          <p14:tracePt t="168848" x="5861050" y="5616575"/>
          <p14:tracePt t="168864" x="5921375" y="5616575"/>
          <p14:tracePt t="168881" x="5984875" y="5629275"/>
          <p14:tracePt t="168898" x="6080125" y="5638800"/>
          <p14:tracePt t="168914" x="6130925" y="5638800"/>
          <p14:tracePt t="168930" x="6191250" y="5645150"/>
          <p14:tracePt t="168947" x="6289675" y="5651500"/>
          <p14:tracePt t="168964" x="6340475" y="5651500"/>
          <p14:tracePt t="168981" x="6429375" y="5651500"/>
          <p14:tracePt t="168997" x="6546850" y="5651500"/>
          <p14:tracePt t="169014" x="6629400" y="5651500"/>
          <p14:tracePt t="169030" x="6699250" y="5651500"/>
          <p14:tracePt t="169047" x="6807200" y="5651500"/>
          <p14:tracePt t="169064" x="6867525" y="5651500"/>
          <p14:tracePt t="169080" x="6918325" y="5651500"/>
          <p14:tracePt t="169097" x="6978650" y="5651500"/>
          <p14:tracePt t="169114" x="7016750" y="5651500"/>
          <p14:tracePt t="169130" x="7051675" y="5651500"/>
          <p14:tracePt t="169147" x="7092950" y="5651500"/>
          <p14:tracePt t="169164" x="7121525" y="5651500"/>
          <p14:tracePt t="169181" x="7143750" y="5651500"/>
          <p14:tracePt t="169197" x="7178675" y="5651500"/>
          <p14:tracePt t="169214" x="7188200" y="5651500"/>
          <p14:tracePt t="169230" x="7197725" y="5651500"/>
          <p14:tracePt t="169446" x="7140575" y="5651500"/>
          <p14:tracePt t="169453" x="7035800" y="5661025"/>
          <p14:tracePt t="169464" x="6921500" y="5670550"/>
          <p14:tracePt t="169481" x="6591300" y="5699125"/>
          <p14:tracePt t="169497" x="6372225" y="5718175"/>
          <p14:tracePt t="169514" x="6178550" y="5746750"/>
          <p14:tracePt t="169531" x="5867400" y="5791200"/>
          <p14:tracePt t="169547" x="5692775" y="5819775"/>
          <p14:tracePt t="169564" x="5527675" y="5857875"/>
          <p14:tracePt t="169580" x="5295900" y="5892800"/>
          <p14:tracePt t="169597" x="5187950" y="5918200"/>
          <p14:tracePt t="169614" x="5057775" y="5943600"/>
          <p14:tracePt t="169630" x="4857750" y="5969000"/>
          <p14:tracePt t="169647" x="4772025" y="5984875"/>
          <p14:tracePt t="169664" x="4686300" y="6000750"/>
          <p14:tracePt t="169680" x="4552950" y="6032500"/>
          <p14:tracePt t="169697" x="4445000" y="6048375"/>
          <p14:tracePt t="169713" x="4375150" y="6048375"/>
          <p14:tracePt t="169730" x="4257675" y="6054725"/>
          <p14:tracePt t="169747" x="4191000" y="6054725"/>
          <p14:tracePt t="169764" x="4117975" y="6054725"/>
          <p14:tracePt t="169780" x="4041775" y="6054725"/>
          <p14:tracePt t="169797" x="4006850" y="6054725"/>
          <p14:tracePt t="169814" x="3968750" y="6054725"/>
          <p14:tracePt t="169831" x="3921125" y="6054725"/>
          <p14:tracePt t="169847" x="3898900" y="6048375"/>
          <p14:tracePt t="169864" x="3867150" y="6048375"/>
          <p14:tracePt t="169880" x="3841750" y="6042025"/>
          <p14:tracePt t="169897" x="3832225" y="6042025"/>
          <p14:tracePt t="169914" x="3816350" y="6035675"/>
          <p14:tracePt t="169931" x="3800475" y="6035675"/>
          <p14:tracePt t="169947" x="3790950" y="6035675"/>
          <p14:tracePt t="170535" x="3797300" y="6029325"/>
          <p14:tracePt t="170542" x="3810000" y="6026150"/>
          <p14:tracePt t="170548" x="3822700" y="6019800"/>
          <p14:tracePt t="170564" x="3854450" y="6000750"/>
          <p14:tracePt t="170580" x="3898900" y="5994400"/>
          <p14:tracePt t="170598" x="3975100" y="5988050"/>
          <p14:tracePt t="170630" x="4089400" y="5981700"/>
          <p14:tracePt t="170664" x="4352925" y="5972175"/>
          <p14:tracePt t="170680" x="4435475" y="5972175"/>
          <p14:tracePt t="170698" x="4562475" y="5972175"/>
          <p14:tracePt t="170714" x="4645025" y="5972175"/>
          <p14:tracePt t="170730" x="4727575" y="5972175"/>
          <p14:tracePt t="170747" x="4803775" y="5972175"/>
          <p14:tracePt t="170764" x="4841875" y="5972175"/>
          <p14:tracePt t="170781" x="4857750" y="5972175"/>
          <p14:tracePt t="170798" x="4870450" y="5972175"/>
          <p14:tracePt t="170906" x="4870450" y="5969000"/>
          <p14:tracePt t="170912" x="4870450" y="5962650"/>
          <p14:tracePt t="170919" x="4870450" y="5959475"/>
          <p14:tracePt t="170931" x="4870450" y="5953125"/>
          <p14:tracePt t="170947" x="4870450" y="5934075"/>
          <p14:tracePt t="170964" x="4870450" y="5924550"/>
          <p14:tracePt t="170980" x="4873625" y="5908675"/>
          <p14:tracePt t="170997" x="4895850" y="5864225"/>
          <p14:tracePt t="171014" x="4921250" y="5842000"/>
          <p14:tracePt t="171030" x="4962525" y="5800725"/>
          <p14:tracePt t="171047" x="5051425" y="5734050"/>
          <p14:tracePt t="171064" x="5118100" y="5705475"/>
          <p14:tracePt t="171080" x="5184775" y="5667375"/>
          <p14:tracePt t="171097" x="5260975" y="5638800"/>
          <p14:tracePt t="171114" x="5295900" y="5626100"/>
          <p14:tracePt t="171130" x="5327650" y="5613400"/>
          <p14:tracePt t="171147" x="5368925" y="5603875"/>
          <p14:tracePt t="171163" x="5391150" y="5603875"/>
          <p14:tracePt t="171182" x="5432425" y="5622925"/>
          <p14:tracePt t="171197" x="5457825" y="5648325"/>
          <p14:tracePt t="171214" x="5489575" y="5680075"/>
          <p14:tracePt t="171230" x="5514975" y="5705475"/>
          <p14:tracePt t="171231" x="5527675" y="5715000"/>
          <p14:tracePt t="171247" x="5559425" y="5746750"/>
          <p14:tracePt t="171264" x="5581650" y="5772150"/>
          <p14:tracePt t="171280" x="5616575" y="5803900"/>
          <p14:tracePt t="171281" x="5626100" y="5816600"/>
          <p14:tracePt t="171297" x="5664200" y="5842000"/>
          <p14:tracePt t="171314" x="5711825" y="5867400"/>
          <p14:tracePt t="171331" x="5775325" y="5895975"/>
          <p14:tracePt t="171347" x="5800725" y="5899150"/>
          <p14:tracePt t="171364" x="5822950" y="5899150"/>
          <p14:tracePt t="171380" x="5835650" y="5899150"/>
          <p14:tracePt t="171396" x="5848350" y="5899150"/>
          <p14:tracePt t="171431" x="5848350" y="5892800"/>
          <p14:tracePt t="171438" x="5848350" y="5889625"/>
          <p14:tracePt t="171447" x="5848350" y="5883275"/>
          <p14:tracePt t="171464" x="5848350" y="5880100"/>
          <p14:tracePt t="171480" x="5838825" y="5867400"/>
          <p14:tracePt t="171496" x="5829300" y="5867400"/>
          <p14:tracePt t="171514" x="5826125" y="5867400"/>
          <p14:tracePt t="171530" x="5807075" y="5867400"/>
          <p14:tracePt t="171547" x="5794375" y="5867400"/>
          <p14:tracePt t="171564" x="5781675" y="5867400"/>
          <p14:tracePt t="171580" x="5734050" y="5867400"/>
          <p14:tracePt t="171597" x="5680075" y="5861050"/>
          <p14:tracePt t="171614" x="5581650" y="5845175"/>
          <p14:tracePt t="171630" x="5387975" y="5845175"/>
          <p14:tracePt t="171647" x="5238750" y="5845175"/>
          <p14:tracePt t="171664" x="5045075" y="5845175"/>
          <p14:tracePt t="171680" x="4759325" y="5861050"/>
          <p14:tracePt t="171698" x="4552950" y="5870575"/>
          <p14:tracePt t="171714" x="4384675" y="5870575"/>
          <p14:tracePt t="171731" x="4143375" y="5870575"/>
          <p14:tracePt t="171747" x="4016375" y="5870575"/>
          <p14:tracePt t="171764" x="3933825" y="5870575"/>
          <p14:tracePt t="171780" x="3851275" y="5870575"/>
          <p14:tracePt t="171796" x="3806825" y="5870575"/>
          <p14:tracePt t="171813" x="3784600" y="5870575"/>
          <p14:tracePt t="171830" x="3749675" y="5870575"/>
          <p14:tracePt t="171847" x="3740150" y="5870575"/>
          <p14:tracePt t="171864" x="3727450" y="5870575"/>
          <p14:tracePt t="171880" x="3717925" y="5870575"/>
          <p14:tracePt t="171897" x="3711575" y="5870575"/>
          <p14:tracePt t="172150" x="3746500" y="5867400"/>
          <p14:tracePt t="172157" x="3775075" y="5861050"/>
          <p14:tracePt t="172164" x="3800475" y="5861050"/>
          <p14:tracePt t="172180" x="3844925" y="5861050"/>
          <p14:tracePt t="172197" x="3873500" y="5861050"/>
          <p14:tracePt t="172213" x="3886200" y="5861050"/>
          <p14:tracePt t="172230" x="3895725" y="5861050"/>
          <p14:tracePt t="172335" x="3908425" y="5861050"/>
          <p14:tracePt t="172342" x="3911600" y="5861050"/>
          <p14:tracePt t="172348" x="3917950" y="5861050"/>
          <p14:tracePt t="172363" x="3927475" y="5861050"/>
          <p14:tracePt t="172380" x="3943350" y="5861050"/>
          <p14:tracePt t="172397" x="3984625" y="5861050"/>
          <p14:tracePt t="172413" x="4064000" y="5861050"/>
          <p14:tracePt t="172430" x="4124325" y="5861050"/>
          <p14:tracePt t="172447" x="4184650" y="5861050"/>
          <p14:tracePt t="172464" x="4308475" y="5861050"/>
          <p14:tracePt t="172480" x="4403725" y="5861050"/>
          <p14:tracePt t="172497" x="4483100" y="5861050"/>
          <p14:tracePt t="172513" x="4603750" y="5851525"/>
          <p14:tracePt t="172530" x="4686300" y="5845175"/>
          <p14:tracePt t="172547" x="4768850" y="5838825"/>
          <p14:tracePt t="172548" x="4794250" y="5838825"/>
          <p14:tracePt t="172564" x="4854575" y="5838825"/>
          <p14:tracePt t="172580" x="4899025" y="5838825"/>
          <p14:tracePt t="172598" x="4927600" y="5838825"/>
          <p14:tracePt t="172614" x="4940300" y="5838825"/>
          <p14:tracePt t="172630" x="4949825" y="5838825"/>
          <p14:tracePt t="172647" x="4962525" y="5838825"/>
          <p14:tracePt t="172647" x="4965700" y="5838825"/>
          <p14:tracePt t="172663" x="4975225" y="5838825"/>
          <p14:tracePt t="172680" x="4991100" y="5838825"/>
          <p14:tracePt t="172698" x="5006975" y="5838825"/>
          <p14:tracePt t="172714" x="5016500" y="5838825"/>
          <p14:tracePt t="172730" x="5019675" y="5838825"/>
          <p14:tracePt t="173707" x="4975225" y="5842000"/>
          <p14:tracePt t="173715" x="4895850" y="5848350"/>
          <p14:tracePt t="173723" x="4803775" y="5867400"/>
          <p14:tracePt t="173730" x="4721225" y="5886450"/>
          <p14:tracePt t="173747" x="4610100" y="5927725"/>
          <p14:tracePt t="173764" x="4511675" y="5972175"/>
          <p14:tracePt t="173797" x="4311650" y="6083300"/>
          <p14:tracePt t="173830" x="4229100" y="6134100"/>
          <p14:tracePt t="173847" x="4203700" y="6149975"/>
          <p14:tracePt t="173863" x="4194175" y="6159500"/>
          <p14:tracePt t="173864" x="4191000" y="6165850"/>
          <p14:tracePt t="173881" x="4181475" y="6175375"/>
          <p14:tracePt t="173897" x="4165600" y="6184900"/>
          <p14:tracePt t="173913" x="4152900" y="6197600"/>
          <p14:tracePt t="173914" x="4149725" y="6200775"/>
          <p14:tracePt t="173930" x="4140200" y="6200775"/>
          <p14:tracePt t="173946" x="4130675" y="6200775"/>
          <p14:tracePt t="173964" x="4114800" y="6200775"/>
          <p14:tracePt t="173981" x="4105275" y="6207125"/>
          <p14:tracePt t="173997" x="4095750" y="6207125"/>
          <p14:tracePt t="174014" x="4079875" y="6210300"/>
          <p14:tracePt t="174030" x="4064000" y="6223000"/>
          <p14:tracePt t="174046" x="4054475" y="6226175"/>
          <p14:tracePt t="174064" x="4041775" y="6235700"/>
          <p14:tracePt t="174080" x="4029075" y="6251575"/>
          <p14:tracePt t="174097" x="4013200" y="6251575"/>
          <p14:tracePt t="174114" x="4000500" y="6251575"/>
          <p14:tracePt t="174130" x="3990975" y="6251575"/>
          <p14:tracePt t="174207" x="3997325" y="6251575"/>
          <p14:tracePt t="174213" x="4000500" y="6251575"/>
          <p14:tracePt t="174220" x="4006850" y="6251575"/>
          <p14:tracePt t="174230" x="4022725" y="6251575"/>
          <p14:tracePt t="174246" x="4044950" y="6251575"/>
          <p14:tracePt t="174263" x="4102100" y="6235700"/>
          <p14:tracePt t="174280" x="4175125" y="6219825"/>
          <p14:tracePt t="174296" x="4260850" y="6207125"/>
          <p14:tracePt t="174313" x="4381500" y="6197600"/>
          <p14:tracePt t="174330" x="4425950" y="6191250"/>
          <p14:tracePt t="174347" x="4467225" y="6191250"/>
          <p14:tracePt t="174363" x="4514850" y="6191250"/>
          <p14:tracePt t="174380" x="4537075" y="6191250"/>
          <p14:tracePt t="174397" x="4568825" y="6191250"/>
          <p14:tracePt t="174413" x="4581525" y="6191250"/>
          <p14:tracePt t="174430" x="4591050" y="6191250"/>
          <p14:tracePt t="174447" x="4600575" y="6191250"/>
          <p14:tracePt t="174463" x="4629150" y="6191250"/>
          <p14:tracePt t="174480" x="4638675" y="6191250"/>
          <p14:tracePt t="174497" x="4651375" y="6191250"/>
          <p14:tracePt t="174497" x="4664075" y="6191250"/>
          <p14:tracePt t="174513" x="4673600" y="6191250"/>
          <p14:tracePt t="174530" x="4683125" y="6191250"/>
          <p14:tracePt t="174547" x="4692650" y="6191250"/>
          <p14:tracePt t="176398" x="4683125" y="6159500"/>
          <p14:tracePt t="176405" x="4667250" y="6111875"/>
          <p14:tracePt t="176413" x="4657725" y="6073775"/>
          <p14:tracePt t="176430" x="4651375" y="5991225"/>
          <p14:tracePt t="176448" x="4654550" y="5861050"/>
          <p14:tracePt t="176463" x="4689475" y="5727700"/>
          <p14:tracePt t="176496" x="4803775" y="5483225"/>
          <p14:tracePt t="176529" x="5010150" y="5308600"/>
          <p14:tracePt t="176548" x="5121275" y="5235575"/>
          <p14:tracePt t="176563" x="5159375" y="5216525"/>
          <p14:tracePt t="176580" x="5197475" y="5203825"/>
          <p14:tracePt t="176596" x="5219700" y="5203825"/>
          <p14:tracePt t="176613" x="5232400" y="5203825"/>
          <p14:tracePt t="176630" x="5232400" y="5210175"/>
          <p14:tracePt t="176647" x="5232400" y="5226050"/>
          <p14:tracePt t="176663" x="5232400" y="5235575"/>
          <p14:tracePt t="176679" x="5232400" y="5245100"/>
          <p14:tracePt t="176696" x="5216525" y="5267325"/>
          <p14:tracePt t="176713" x="5207000" y="5276850"/>
          <p14:tracePt t="176730" x="5197475" y="5286375"/>
          <p14:tracePt t="176747" x="5172075" y="5314950"/>
          <p14:tracePt t="176763" x="5162550" y="5324475"/>
          <p14:tracePt t="176779" x="5153025" y="5334000"/>
          <p14:tracePt t="176797" x="5140325" y="5340350"/>
          <p14:tracePt t="176813" x="5124450" y="5340350"/>
          <p14:tracePt t="176830" x="5114925" y="5340350"/>
          <p14:tracePt t="176847" x="5099050" y="5327650"/>
          <p14:tracePt t="176863" x="5086350" y="5289550"/>
          <p14:tracePt t="176880" x="5086350" y="5187950"/>
          <p14:tracePt t="176896" x="5108575" y="5019675"/>
          <p14:tracePt t="176913" x="5127625" y="4959350"/>
          <p14:tracePt t="177472" x="5187950" y="4984750"/>
          <p14:tracePt t="177479" x="5248275" y="5010150"/>
          <p14:tracePt t="177487" x="5321300" y="5045075"/>
          <p14:tracePt t="177496" x="5381625" y="5073650"/>
          <p14:tracePt t="177513" x="5495925" y="5133975"/>
          <p14:tracePt t="177529" x="5591175" y="5219700"/>
          <p14:tracePt t="177547" x="5645150" y="5289550"/>
          <p14:tracePt t="177579" x="5702300" y="5426075"/>
          <p14:tracePt t="177801" x="5667375" y="5448300"/>
          <p14:tracePt t="177808" x="5607050" y="5492750"/>
          <p14:tracePt t="177814" x="5553075" y="5546725"/>
          <p14:tracePt t="177830" x="5426075" y="5648325"/>
          <p14:tracePt t="177846" x="5327650" y="5743575"/>
          <p14:tracePt t="177864" x="5229225" y="5867400"/>
          <p14:tracePt t="177879" x="5181600" y="5946775"/>
          <p14:tracePt t="177896" x="5153025" y="6016625"/>
          <p14:tracePt t="177913" x="5140325" y="6086475"/>
          <p14:tracePt t="177930" x="5140325" y="6115050"/>
          <p14:tracePt t="177946" x="5140325" y="6143625"/>
          <p14:tracePt t="177964" x="5146675" y="6178550"/>
          <p14:tracePt t="177979" x="5159375" y="6210300"/>
          <p14:tracePt t="177997" x="5191125" y="6235700"/>
          <p14:tracePt t="178014" x="5222875" y="6276975"/>
          <p14:tracePt t="178030" x="5232400" y="6292850"/>
          <p14:tracePt t="178047" x="5248275" y="6305550"/>
          <p14:tracePt t="178063" x="5248275" y="6324600"/>
          <p14:tracePt t="178079" x="5248275" y="6334125"/>
          <p14:tracePt t="178120" x="5235575" y="6334125"/>
          <p14:tracePt t="178127" x="5232400" y="6334125"/>
          <p14:tracePt t="178133" x="5226050" y="6334125"/>
          <p14:tracePt t="178146" x="5222875" y="6334125"/>
          <p14:tracePt t="178163" x="5207000" y="6334125"/>
          <p14:tracePt t="178179" x="5178425" y="6334125"/>
          <p14:tracePt t="178196" x="5156200" y="6334125"/>
          <p14:tracePt t="178213" x="5114925" y="6334125"/>
          <p14:tracePt t="178229" x="5095875" y="6334125"/>
          <p14:tracePt t="178247" x="5064125" y="6334125"/>
          <p14:tracePt t="178263" x="5051425" y="6334125"/>
          <p14:tracePt t="178279" x="5041900" y="6334125"/>
          <p14:tracePt t="178296" x="5032375" y="6334125"/>
          <p14:tracePt t="178355" x="5032375" y="6327775"/>
          <p14:tracePt t="178398" x="5038725" y="6327775"/>
          <p14:tracePt t="178405" x="5048250" y="6321425"/>
          <p14:tracePt t="178413" x="5057775" y="6321425"/>
          <p14:tracePt t="178429" x="5099050" y="6302375"/>
          <p14:tracePt t="178447" x="5175250" y="6302375"/>
          <p14:tracePt t="178463" x="5238750" y="6289675"/>
          <p14:tracePt t="178479" x="5299075" y="6289675"/>
          <p14:tracePt t="178497" x="5368925" y="6289675"/>
          <p14:tracePt t="178513" x="5403850" y="6289675"/>
          <p14:tracePt t="178529" x="5441950" y="6289675"/>
          <p14:tracePt t="178547" x="5495925" y="6289675"/>
          <p14:tracePt t="178563" x="5518150" y="6289675"/>
          <p14:tracePt t="178579" x="5546725" y="6289675"/>
          <p14:tracePt t="178597" x="5562600" y="6289675"/>
          <p14:tracePt t="178613" x="5572125" y="6289675"/>
          <p14:tracePt t="178661" x="5565775" y="6289675"/>
          <p14:tracePt t="178668" x="5562600" y="6289675"/>
          <p14:tracePt t="178680" x="5556250" y="6289675"/>
          <p14:tracePt t="178697" x="5514975" y="6289675"/>
          <p14:tracePt t="178714" x="5464175" y="6289675"/>
          <p14:tracePt t="178730" x="5413375" y="6289675"/>
          <p14:tracePt t="178746" x="5286375" y="6289675"/>
          <p14:tracePt t="178763" x="5229225" y="6289675"/>
          <p14:tracePt t="178779" x="5184775" y="6289675"/>
          <p14:tracePt t="178796" x="5143500" y="6289675"/>
          <p14:tracePt t="178813" x="5114925" y="6289675"/>
          <p14:tracePt t="178829" x="5099050" y="6289675"/>
          <p14:tracePt t="178846" x="5083175" y="6289675"/>
          <p14:tracePt t="178863" x="5067300" y="6289675"/>
          <p14:tracePt t="178879" x="5057775" y="6289675"/>
          <p14:tracePt t="178896" x="5045075" y="6289675"/>
          <p14:tracePt t="178967" x="5045075" y="6292850"/>
          <p14:tracePt t="178974" x="5045075" y="6296025"/>
          <p14:tracePt t="178988" x="5051425" y="6302375"/>
          <p14:tracePt t="178996" x="5054600" y="6311900"/>
          <p14:tracePt t="179013" x="5067300" y="6318250"/>
          <p14:tracePt t="179029" x="5086350" y="6318250"/>
          <p14:tracePt t="179046" x="5108575" y="6318250"/>
          <p14:tracePt t="179063" x="5118100" y="6318250"/>
          <p14:tracePt t="179081" x="5137150" y="6318250"/>
          <p14:tracePt t="179097" x="5153025" y="6318250"/>
          <p14:tracePt t="179113" x="5168900" y="6318250"/>
          <p14:tracePt t="179129" x="5187950" y="6318250"/>
          <p14:tracePt t="179146" x="5216525" y="6318250"/>
          <p14:tracePt t="179162" x="5226050" y="6318250"/>
          <p14:tracePt t="179180" x="5245100" y="6318250"/>
          <p14:tracePt t="179778" x="5241925" y="6318250"/>
          <p14:tracePt t="179786" x="5238750" y="6318250"/>
          <p14:tracePt t="179797" x="5232400" y="6318250"/>
          <p14:tracePt t="179814" x="5219700" y="6318250"/>
          <p14:tracePt t="179830" x="5210175" y="6315075"/>
          <p14:tracePt t="179846" x="5194300" y="6305550"/>
          <p14:tracePt t="179880" x="5111750" y="6124575"/>
          <p14:tracePt t="179913" x="5016500" y="5822950"/>
          <p14:tracePt t="179929" x="4984750" y="5721350"/>
          <p14:tracePt t="179947" x="4949825" y="5622925"/>
          <p14:tracePt t="179964" x="4924425" y="5403850"/>
          <p14:tracePt t="179979" x="4924425" y="5264150"/>
          <p14:tracePt t="179996" x="4924425" y="5035550"/>
          <p14:tracePt t="180013" x="4940300" y="4683125"/>
          <p14:tracePt t="180029" x="4984750" y="4327525"/>
          <p14:tracePt t="180047" x="5013325" y="4073525"/>
          <p14:tracePt t="180064" x="5070475" y="3609975"/>
          <p14:tracePt t="180080" x="5102225" y="3330575"/>
          <p14:tracePt t="180097" x="5118100" y="3136900"/>
          <p14:tracePt t="180113" x="5118100" y="2873375"/>
          <p14:tracePt t="180129" x="5127625" y="2714625"/>
          <p14:tracePt t="180147" x="5137150" y="2597150"/>
          <p14:tracePt t="180163" x="5165725" y="2333625"/>
          <p14:tracePt t="180179" x="5191125" y="2181225"/>
          <p14:tracePt t="180196" x="5210175" y="2006600"/>
          <p14:tracePt t="180213" x="5254625" y="1730375"/>
          <p14:tracePt t="180230" x="5283200" y="1565275"/>
          <p14:tracePt t="180246" x="5302250" y="1381125"/>
          <p14:tracePt t="180263" x="5302250" y="1196975"/>
          <p14:tracePt t="180279" x="5302250" y="1082675"/>
          <p14:tracePt t="180298" x="5302250" y="876300"/>
          <p14:tracePt t="180313" x="5302250" y="784225"/>
          <p14:tracePt t="180329" x="5302250" y="657225"/>
          <p14:tracePt t="180346" x="5311775" y="530225"/>
          <p14:tracePt t="180362" x="5311775" y="400050"/>
          <p14:tracePt t="180379" x="5311775" y="349250"/>
          <p14:tracePt t="180397" x="5311775" y="307975"/>
          <p14:tracePt t="180413" x="5311775" y="279400"/>
          <p14:tracePt t="180429" x="5302250" y="269875"/>
          <p14:tracePt t="180446" x="5292725" y="260350"/>
          <p14:tracePt t="180463" x="5292725" y="238125"/>
          <p14:tracePt t="180479" x="5280025" y="238125"/>
          <p14:tracePt t="180497" x="5264150" y="241300"/>
          <p14:tracePt t="180512" x="5264150" y="257175"/>
          <p14:tracePt t="180529" x="5251450" y="285750"/>
          <p14:tracePt t="180547" x="5235575" y="438150"/>
          <p14:tracePt t="180562" x="5210175" y="555625"/>
          <p14:tracePt t="180579" x="5191125" y="739775"/>
          <p14:tracePt t="180596" x="5172075" y="1038225"/>
          <p14:tracePt t="180613" x="5162550" y="1276350"/>
          <p14:tracePt t="180629" x="5162550" y="1482725"/>
          <p14:tracePt t="180646" x="5153025" y="1800225"/>
          <p14:tracePt t="180663" x="5153025" y="1981200"/>
          <p14:tracePt t="180679" x="5168900" y="2165350"/>
          <p14:tracePt t="180697" x="5187950" y="2441575"/>
          <p14:tracePt t="180713" x="5207000" y="2593975"/>
          <p14:tracePt t="180729" x="5232400" y="2787650"/>
          <p14:tracePt t="180746" x="5257800" y="2987675"/>
          <p14:tracePt t="180763" x="5267325" y="3092450"/>
          <p14:tracePt t="180779" x="5267325" y="3197225"/>
          <p14:tracePt t="180796" x="5267325" y="3314700"/>
          <p14:tracePt t="180812" x="5267325" y="3365500"/>
          <p14:tracePt t="180829" x="5267325" y="3387725"/>
          <p14:tracePt t="180846" x="5267325" y="3419475"/>
          <p14:tracePt t="180862" x="5267325" y="3429000"/>
          <p14:tracePt t="180879" x="5267325" y="3441700"/>
          <p14:tracePt t="180896" x="5267325" y="3451225"/>
          <p14:tracePt t="180938" x="5267325" y="3454400"/>
          <p14:tracePt t="180945" x="5267325" y="3460750"/>
          <p14:tracePt t="180952" x="5267325" y="3470275"/>
          <p14:tracePt t="180963" x="5267325" y="3473450"/>
          <p14:tracePt t="180979" x="5267325" y="3517900"/>
          <p14:tracePt t="180996" x="5280025" y="3698875"/>
          <p14:tracePt t="181013" x="5308600" y="3863975"/>
          <p14:tracePt t="181030" x="5365750" y="4073525"/>
          <p14:tracePt t="181046" x="5476875" y="4441825"/>
          <p14:tracePt t="181064" x="5553075" y="4721225"/>
          <p14:tracePt t="181080" x="5651500" y="5153025"/>
          <p14:tracePt t="181097" x="5689600" y="5384800"/>
          <p14:tracePt t="181114" x="5727700" y="5581650"/>
          <p14:tracePt t="181130" x="5743575" y="5778500"/>
          <p14:tracePt t="181146" x="5743575" y="5870575"/>
          <p14:tracePt t="181163" x="5743575" y="5915025"/>
          <p14:tracePt t="181180" x="5743575" y="5949950"/>
          <p14:tracePt t="181196" x="5743575" y="5953125"/>
          <p14:tracePt t="181408" x="5715000" y="5981700"/>
          <p14:tracePt t="181415" x="5664200" y="6007100"/>
          <p14:tracePt t="181429" x="5572125" y="6073775"/>
          <p14:tracePt t="181446" x="5480050" y="6130925"/>
          <p14:tracePt t="181463" x="5391150" y="6172200"/>
          <p14:tracePt t="181479" x="5292725" y="6223000"/>
          <p14:tracePt t="181496" x="5248275" y="6235700"/>
          <p14:tracePt t="181513" x="5226050" y="6248400"/>
          <p14:tracePt t="181529" x="5187950" y="6273800"/>
          <p14:tracePt t="181546" x="5178425" y="6273800"/>
          <p14:tracePt t="181563" x="5168900" y="6273800"/>
          <p14:tracePt t="181579" x="5153025" y="6273800"/>
          <p14:tracePt t="181608" x="5153025" y="6270625"/>
          <p14:tracePt t="181615" x="5153025" y="6264275"/>
          <p14:tracePt t="181630" x="5153025" y="6251575"/>
          <p14:tracePt t="181647" x="5156200" y="6242050"/>
          <p14:tracePt t="181664" x="5172075" y="6226175"/>
          <p14:tracePt t="181679" x="5172075" y="6216650"/>
          <p14:tracePt t="181695" x="5172075" y="6203950"/>
          <p14:tracePt t="181728" x="5172075" y="6200775"/>
          <p14:tracePt t="181736" x="5172075" y="6194425"/>
          <p14:tracePt t="181750" x="5175250" y="6191250"/>
          <p14:tracePt t="181764" x="5181600" y="6181725"/>
          <p14:tracePt t="181779" x="5191125" y="6172200"/>
          <p14:tracePt t="181796" x="5197475" y="6156325"/>
          <p14:tracePt t="181813" x="5197475" y="6140450"/>
          <p14:tracePt t="181829" x="5197475" y="6130925"/>
          <p14:tracePt t="181846" x="5197475" y="6121400"/>
          <p14:tracePt t="181863" x="5197475" y="6105525"/>
          <p14:tracePt t="181891" x="5197475" y="6102350"/>
          <p14:tracePt t="181927" x="5197475" y="6096000"/>
          <p14:tracePt t="182240" x="5197475" y="6105525"/>
          <p14:tracePt t="182248" x="5197475" y="6121400"/>
          <p14:tracePt t="182255" x="5200650" y="6134100"/>
          <p14:tracePt t="182263" x="5207000" y="6146800"/>
          <p14:tracePt t="182280" x="5219700" y="6184900"/>
          <p14:tracePt t="182297" x="5257800" y="6226175"/>
          <p14:tracePt t="182312" x="5276850" y="6257925"/>
          <p14:tracePt t="182329" x="5286375" y="6273800"/>
          <p14:tracePt t="182346" x="5295900" y="6286500"/>
          <p14:tracePt t="182363" x="5302250" y="6299200"/>
          <p14:tracePt t="182405" x="5302250" y="6292850"/>
          <p14:tracePt t="182418" x="5299075" y="6286500"/>
          <p14:tracePt t="182426" x="5295900" y="6283325"/>
          <p14:tracePt t="182433" x="5289550" y="6276975"/>
          <p14:tracePt t="182446" x="5280025" y="6267450"/>
          <p14:tracePt t="182462" x="5270500" y="6257925"/>
          <p14:tracePt t="182479" x="5270500" y="6242050"/>
          <p14:tracePt t="182496" x="5270500" y="6223000"/>
          <p14:tracePt t="182512" x="5270500" y="6200775"/>
          <p14:tracePt t="182529" x="5270500" y="6156325"/>
          <p14:tracePt t="182546" x="5270500" y="6108700"/>
          <p14:tracePt t="182562" x="5270500" y="6092825"/>
          <p14:tracePt t="182579" x="5270500" y="6083300"/>
          <p14:tracePt t="182596" x="5270500" y="6073775"/>
          <p14:tracePt t="182618" x="5267325" y="6073775"/>
          <p14:tracePt t="182629" x="5254625" y="6073775"/>
          <p14:tracePt t="182646" x="5241925" y="6073775"/>
          <p14:tracePt t="182662" x="5232400" y="6073775"/>
          <p14:tracePt t="182679" x="5222875" y="6067425"/>
          <p14:tracePt t="182696" x="5207000" y="6064250"/>
          <p14:tracePt t="182717" x="5207000" y="6057900"/>
          <p14:tracePt t="182810" x="5213350" y="6057900"/>
          <p14:tracePt t="182817" x="5219700" y="6057900"/>
          <p14:tracePt t="182830" x="5222875" y="6057900"/>
          <p14:tracePt t="182846" x="5238750" y="6048375"/>
          <p14:tracePt t="182862" x="5248275" y="6038850"/>
          <p14:tracePt t="182879" x="5270500" y="6029325"/>
          <p14:tracePt t="182896" x="5289550" y="6013450"/>
          <p14:tracePt t="182912" x="5299075" y="6007100"/>
          <p14:tracePt t="182929" x="5314950" y="6007100"/>
          <p14:tracePt t="182946" x="5330825" y="6007100"/>
          <p14:tracePt t="183308" x="5330825" y="6019800"/>
          <p14:tracePt t="183315" x="5330825" y="6032500"/>
          <p14:tracePt t="183329" x="5330825" y="6067425"/>
          <p14:tracePt t="183345" x="5330825" y="6089650"/>
          <p14:tracePt t="183362" x="5330825" y="6121400"/>
          <p14:tracePt t="183379" x="5330825" y="6146800"/>
          <p14:tracePt t="183413" x="5330825" y="6172200"/>
          <p14:tracePt t="183446" x="5327650" y="6197600"/>
          <p14:tracePt t="183462" x="5318125" y="6207125"/>
          <p14:tracePt t="183479" x="5308600" y="6226175"/>
          <p14:tracePt t="183495" x="5302250" y="6235700"/>
          <p14:tracePt t="183513" x="5292725" y="6245225"/>
          <p14:tracePt t="183529" x="5292725" y="6261100"/>
          <p14:tracePt t="183546" x="5292725" y="6276975"/>
          <p14:tracePt t="183562" x="5292725" y="6280150"/>
          <p14:tracePt t="183608" x="5292725" y="6286500"/>
          <p14:tracePt t="183614" x="5286375" y="6289675"/>
          <p14:tracePt t="183629" x="5276850" y="6296025"/>
          <p14:tracePt t="183646" x="5267325" y="6305550"/>
          <p14:tracePt t="183662" x="5257800" y="6315075"/>
          <p14:tracePt t="184013" x="5295900" y="6305550"/>
          <p14:tracePt t="184019" x="5343525" y="6296025"/>
          <p14:tracePt t="184029" x="5391150" y="6289675"/>
          <p14:tracePt t="184046" x="5540375" y="6270625"/>
          <p14:tracePt t="184062" x="5721350" y="6238875"/>
          <p14:tracePt t="184096" x="5880100" y="6200775"/>
          <p14:tracePt t="184129" x="6054725" y="6184900"/>
          <p14:tracePt t="184146" x="6089650" y="6184900"/>
          <p14:tracePt t="184162" x="6130925" y="6184900"/>
          <p14:tracePt t="184179" x="6146800" y="6184900"/>
          <p14:tracePt t="184196" x="6162675" y="6184900"/>
          <p14:tracePt t="184212" x="6175375" y="6184900"/>
          <p14:tracePt t="184229" x="6197600" y="6184900"/>
          <p14:tracePt t="184246" x="6226175" y="6184900"/>
          <p14:tracePt t="184262" x="6283325" y="6188075"/>
          <p14:tracePt t="184279" x="6318250" y="6188075"/>
          <p14:tracePt t="184296" x="6362700" y="6188075"/>
          <p14:tracePt t="184297" x="6381750" y="6188075"/>
          <p14:tracePt t="184312" x="6410325" y="6188075"/>
          <p14:tracePt t="184329" x="6438900" y="6188075"/>
          <p14:tracePt t="184346" x="6464300" y="6188075"/>
          <p14:tracePt t="184346" x="6467475" y="6188075"/>
          <p14:tracePt t="184362" x="6477000" y="6188075"/>
          <p14:tracePt t="185009" x="6394450" y="6200775"/>
          <p14:tracePt t="185016" x="6229350" y="6235700"/>
          <p14:tracePt t="185030" x="5911850" y="6302375"/>
          <p14:tracePt t="185046" x="5702300" y="6340475"/>
          <p14:tracePt t="185063" x="5480050" y="6397625"/>
          <p14:tracePt t="185080" x="5286375" y="6457950"/>
          <p14:tracePt t="185096" x="5197475" y="6499225"/>
          <p14:tracePt t="185129" x="5054600" y="6559550"/>
          <p14:tracePt t="185129" x="5035550" y="6565900"/>
          <p14:tracePt t="185163" x="4965700" y="6591300"/>
          <p14:tracePt t="185180" x="4924425" y="6616700"/>
          <p14:tracePt t="185196" x="4902200" y="6623050"/>
          <p14:tracePt t="185212" x="4870450" y="6623050"/>
          <p14:tracePt t="185229" x="4822825" y="6623050"/>
          <p14:tracePt t="185245" x="4787900" y="6623050"/>
          <p14:tracePt t="185262" x="4743450" y="6623050"/>
          <p14:tracePt t="185279" x="4679950" y="6623050"/>
          <p14:tracePt t="185295" x="4651375" y="6623050"/>
          <p14:tracePt t="185313" x="4622800" y="6623050"/>
          <p14:tracePt t="185330" x="4581525" y="6623050"/>
          <p14:tracePt t="185346" x="4559300" y="6623050"/>
          <p14:tracePt t="185362" x="4549775" y="6623050"/>
          <p14:tracePt t="185379" x="4537075" y="6623050"/>
          <p14:tracePt t="185396" x="4521200" y="6623050"/>
          <p14:tracePt t="185657" x="4562475" y="6623050"/>
          <p14:tracePt t="185664" x="4632325" y="6623050"/>
          <p14:tracePt t="185679" x="4759325" y="6623050"/>
          <p14:tracePt t="185695" x="4864100" y="6623050"/>
          <p14:tracePt t="185713" x="4959350" y="6623050"/>
          <p14:tracePt t="185729" x="5019675" y="6623050"/>
          <p14:tracePt t="185746" x="5080000" y="6623050"/>
          <p14:tracePt t="185763" x="5140325" y="6623050"/>
          <p14:tracePt t="185778" x="5168900" y="6623050"/>
          <p14:tracePt t="185795" x="5194300" y="6623050"/>
          <p14:tracePt t="185813" x="5207000" y="6623050"/>
          <p14:tracePt t="185829" x="5216525" y="6626225"/>
          <p14:tracePt t="185846" x="5216525" y="6632575"/>
          <p14:tracePt t="185863" x="5216525" y="6635750"/>
          <p14:tracePt t="185941" x="5216525" y="6642100"/>
          <p14:tracePt t="185962" x="5216525" y="6645275"/>
          <p14:tracePt t="185969" x="5222875" y="6645275"/>
          <p14:tracePt t="185984" x="5229225" y="6645275"/>
          <p14:tracePt t="186055" x="5238750" y="6645275"/>
          <p14:tracePt t="186062" x="5241925" y="6645275"/>
          <p14:tracePt t="186084" x="5248275" y="6645275"/>
          <p14:tracePt t="186118" x="5251450" y="6645275"/>
          <p14:tracePt t="186126" x="5251450" y="6638925"/>
          <p14:tracePt t="186133" x="5251450" y="6635750"/>
          <p14:tracePt t="186146" x="5251450" y="6629400"/>
          <p14:tracePt t="186162" x="5251450" y="6613525"/>
          <p14:tracePt t="186179" x="5251450" y="6604000"/>
          <p14:tracePt t="186195" x="5251450" y="6594475"/>
          <p14:tracePt t="186269" x="5251450" y="6591300"/>
          <p14:tracePt t="186276" x="5251450" y="6584950"/>
          <p14:tracePt t="186283" x="5251450" y="6578600"/>
          <p14:tracePt t="186295" x="5251450" y="6575425"/>
          <p14:tracePt t="186312" x="5251450" y="6565900"/>
          <p14:tracePt t="186596" x="5302250" y="6457950"/>
          <p14:tracePt t="186603" x="5400675" y="6216650"/>
          <p14:tracePt t="186612" x="5502275" y="5975350"/>
          <p14:tracePt t="186629" x="5699125" y="5365750"/>
          <p14:tracePt t="186646" x="6067425" y="4330700"/>
          <p14:tracePt t="186665" x="6235700" y="3832225"/>
          <p14:tracePt t="186681" x="6403975" y="3225800"/>
          <p14:tracePt t="186697" x="6454775" y="2959100"/>
          <p14:tracePt t="186713" x="6502400" y="2771775"/>
          <p14:tracePt t="186729" x="6530975" y="2562225"/>
          <p14:tracePt t="186745" x="6550025" y="2298700"/>
          <p14:tracePt t="186762" x="6550025" y="2127250"/>
          <p14:tracePt t="186779" x="6534150" y="1933575"/>
          <p14:tracePt t="186797" x="6505575" y="1689100"/>
          <p14:tracePt t="186813" x="6477000" y="1495425"/>
          <p14:tracePt t="186829" x="6461125" y="1343025"/>
          <p14:tracePt t="186845" x="6410325" y="1162050"/>
          <p14:tracePt t="186862" x="6346825" y="1028700"/>
          <p14:tracePt t="186879" x="6286500" y="914400"/>
          <p14:tracePt t="186895" x="6175375" y="781050"/>
          <p14:tracePt t="186912" x="6092825" y="635000"/>
          <p14:tracePt t="186929" x="6022975" y="498475"/>
          <p14:tracePt t="186945" x="5934075" y="323850"/>
          <p14:tracePt t="186962" x="5867400" y="222250"/>
          <p14:tracePt t="186979" x="5803900" y="158750"/>
          <p14:tracePt t="186996" x="5702300" y="63500"/>
          <p14:tracePt t="187012" x="5600700" y="15875"/>
          <p14:tracePt t="187029" x="5372100" y="0"/>
          <p14:tracePt t="187046" x="5241925" y="0"/>
          <p14:tracePt t="187062" x="5089525" y="0"/>
          <p14:tracePt t="187079" x="4870450" y="0"/>
          <p14:tracePt t="187095" x="4730750" y="0"/>
          <p14:tracePt t="187112" x="4581525" y="0"/>
          <p14:tracePt t="187128" x="4432300" y="0"/>
          <p14:tracePt t="187129" x="4362450" y="6350"/>
          <p14:tracePt t="187146" x="4235450" y="22225"/>
          <p14:tracePt t="187162" x="4083050" y="50800"/>
          <p14:tracePt t="187179" x="3892550" y="92075"/>
          <p14:tracePt t="187195" x="3771900" y="136525"/>
          <p14:tracePt t="187212" x="3670300" y="168275"/>
          <p14:tracePt t="187229" x="3521075" y="228600"/>
          <p14:tracePt t="187245" x="3435350" y="260350"/>
          <p14:tracePt t="187262" x="3355975" y="288925"/>
          <p14:tracePt t="187279" x="3225800" y="361950"/>
          <p14:tracePt t="187295" x="3124200" y="422275"/>
          <p14:tracePt t="187312" x="3041650" y="488950"/>
          <p14:tracePt t="187329" x="2933700" y="612775"/>
          <p14:tracePt t="187346" x="2857500" y="698500"/>
          <p14:tracePt t="187362" x="2778125" y="812800"/>
          <p14:tracePt t="187378" x="2651125" y="1022350"/>
          <p14:tracePt t="187395" x="2593975" y="1123950"/>
          <p14:tracePt t="187412" x="2552700" y="1216025"/>
          <p14:tracePt t="187428" x="2492375" y="1397000"/>
          <p14:tracePt t="187445" x="2473325" y="1514475"/>
          <p14:tracePt t="187462" x="2457450" y="1600200"/>
          <p14:tracePt t="187478" x="2457450" y="1717675"/>
          <p14:tracePt t="187495" x="2457450" y="1831975"/>
          <p14:tracePt t="187512" x="2457450" y="1914525"/>
          <p14:tracePt t="187529" x="2470150" y="2022475"/>
          <p14:tracePt t="187545" x="2486025" y="2098675"/>
          <p14:tracePt t="187562" x="2501900" y="2216150"/>
          <p14:tracePt t="187579" x="2552700" y="2365375"/>
          <p14:tracePt t="187596" x="2584450" y="2463800"/>
          <p14:tracePt t="187613" x="2647950" y="2654300"/>
          <p14:tracePt t="187628" x="2670175" y="2762250"/>
          <p14:tracePt t="187646" x="2714625" y="2863850"/>
          <p14:tracePt t="187662" x="2736850" y="2971800"/>
          <p14:tracePt t="187663" x="2752725" y="3009900"/>
          <p14:tracePt t="187679" x="2794000" y="3098800"/>
          <p14:tracePt t="187696" x="2825750" y="3187700"/>
          <p14:tracePt t="187713" x="2882900" y="3327400"/>
          <p14:tracePt t="187729" x="2952750" y="3441700"/>
          <p14:tracePt t="187745" x="3025775" y="3565525"/>
          <p14:tracePt t="187763" x="3146425" y="3733800"/>
          <p14:tracePt t="187779" x="3225800" y="3835400"/>
          <p14:tracePt t="187796" x="3305175" y="3940175"/>
          <p14:tracePt t="187812" x="3425825" y="4086225"/>
          <p14:tracePt t="187829" x="3511550" y="4181475"/>
          <p14:tracePt t="187845" x="3587750" y="4273550"/>
          <p14:tracePt t="187862" x="3714750" y="4410075"/>
          <p14:tracePt t="187878" x="3854450" y="4521200"/>
          <p14:tracePt t="187895" x="3978275" y="4603750"/>
          <p14:tracePt t="187912" x="4165600" y="4718050"/>
          <p14:tracePt t="187929" x="4343400" y="4784725"/>
          <p14:tracePt t="187946" x="4498975" y="4838700"/>
          <p14:tracePt t="187962" x="4743450" y="4902200"/>
          <p14:tracePt t="187978" x="4908550" y="4940300"/>
          <p14:tracePt t="187995" x="5070475" y="4965700"/>
          <p14:tracePt t="188012" x="5349875" y="5003800"/>
          <p14:tracePt t="188029" x="5511800" y="5022850"/>
          <p14:tracePt t="188046" x="5695950" y="5038725"/>
          <p14:tracePt t="188062" x="5915025" y="5057775"/>
          <p14:tracePt t="188078" x="6042025" y="5057775"/>
          <p14:tracePt t="188096" x="6178550" y="5057775"/>
          <p14:tracePt t="188112" x="6353175" y="5045075"/>
          <p14:tracePt t="188129" x="6451600" y="5029200"/>
          <p14:tracePt t="188146" x="6559550" y="4994275"/>
          <p14:tracePt t="188162" x="6740525" y="4933950"/>
          <p14:tracePt t="188179" x="6845300" y="4873625"/>
          <p14:tracePt t="188195" x="6937375" y="4806950"/>
          <p14:tracePt t="188212" x="7102475" y="4683125"/>
          <p14:tracePt t="188229" x="7200900" y="4578350"/>
          <p14:tracePt t="188245" x="7299325" y="4470400"/>
          <p14:tracePt t="188246" x="7334250" y="4397375"/>
          <p14:tracePt t="188262" x="7416800" y="4251325"/>
          <p14:tracePt t="188279" x="7489825" y="4117975"/>
          <p14:tracePt t="188296" x="7588250" y="3889375"/>
          <p14:tracePt t="188312" x="7654925" y="3698875"/>
          <p14:tracePt t="188329" x="7712075" y="3533775"/>
          <p14:tracePt t="188345" x="7766050" y="3346450"/>
          <p14:tracePt t="188346" x="7785100" y="3254375"/>
          <p14:tracePt t="188362" x="7823200" y="3079750"/>
          <p14:tracePt t="188378" x="7848600" y="2895600"/>
          <p14:tracePt t="188396" x="7877175" y="2606675"/>
          <p14:tracePt t="188412" x="7886700" y="2390775"/>
          <p14:tracePt t="188428" x="7886700" y="2187575"/>
          <p14:tracePt t="188446" x="7880350" y="1968500"/>
          <p14:tracePt t="188463" x="7864475" y="1816100"/>
          <p14:tracePt t="188479" x="7829550" y="1708150"/>
          <p14:tracePt t="188496" x="7772400" y="1577975"/>
          <p14:tracePt t="188512" x="7715250" y="1476375"/>
          <p14:tracePt t="188529" x="7654925" y="1362075"/>
          <p14:tracePt t="188546" x="7566025" y="1241425"/>
          <p14:tracePt t="188561" x="7518400" y="1181100"/>
          <p14:tracePt t="188579" x="7470775" y="1139825"/>
          <p14:tracePt t="188596" x="7397750" y="1066800"/>
          <p14:tracePt t="188612" x="7327900" y="1012825"/>
          <p14:tracePt t="188629" x="7254875" y="946150"/>
          <p14:tracePt t="188645" x="7153275" y="869950"/>
          <p14:tracePt t="188662" x="7073900" y="822325"/>
          <p14:tracePt t="188679" x="6972300" y="762000"/>
          <p14:tracePt t="188695" x="6800850" y="701675"/>
          <p14:tracePt t="188712" x="6670675" y="676275"/>
          <p14:tracePt t="188728" x="6553200" y="650875"/>
          <p14:tracePt t="188745" x="6381750" y="600075"/>
          <p14:tracePt t="188762" x="6292850" y="568325"/>
          <p14:tracePt t="188779" x="6181725" y="527050"/>
          <p14:tracePt t="188795" x="6045200" y="476250"/>
          <p14:tracePt t="188812" x="5956300" y="444500"/>
          <p14:tracePt t="188828" x="5848350" y="409575"/>
          <p14:tracePt t="188845" x="5657850" y="377825"/>
          <p14:tracePt t="188862" x="5518150" y="358775"/>
          <p14:tracePt t="188879" x="5391150" y="358775"/>
          <p14:tracePt t="188895" x="5153025" y="365125"/>
          <p14:tracePt t="188913" x="4987925" y="390525"/>
          <p14:tracePt t="188928" x="4826000" y="419100"/>
          <p14:tracePt t="188945" x="4556125" y="482600"/>
          <p14:tracePt t="188962" x="4381500" y="539750"/>
          <p14:tracePt t="188979" x="4121150" y="631825"/>
          <p14:tracePt t="188995" x="3956050" y="688975"/>
          <p14:tracePt t="189012" x="3778250" y="742950"/>
          <p14:tracePt t="189029" x="3549650" y="863600"/>
          <p14:tracePt t="189045" x="3378200" y="958850"/>
          <p14:tracePt t="189062" x="3244850" y="1038225"/>
          <p14:tracePt t="189079" x="3079750" y="1133475"/>
          <p14:tracePt t="189095" x="2984500" y="1209675"/>
          <p14:tracePt t="189112" x="2879725" y="1298575"/>
          <p14:tracePt t="189129" x="2762250" y="1435100"/>
          <p14:tracePt t="189145" x="2686050" y="1527175"/>
          <p14:tracePt t="189162" x="2625725" y="1619250"/>
          <p14:tracePt t="189179" x="2530475" y="1793875"/>
          <p14:tracePt t="189195" x="2501900" y="1873250"/>
          <p14:tracePt t="189212" x="2463800" y="1939925"/>
          <p14:tracePt t="189229" x="2432050" y="2054225"/>
          <p14:tracePt t="189245" x="2416175" y="2139950"/>
          <p14:tracePt t="189262" x="2400300" y="2225675"/>
          <p14:tracePt t="189279" x="2374900" y="2317750"/>
          <p14:tracePt t="189295" x="2374900" y="2378075"/>
          <p14:tracePt t="189312" x="2374900" y="2447925"/>
          <p14:tracePt t="189328" x="2374900" y="2562225"/>
          <p14:tracePt t="189345" x="2374900" y="2613025"/>
          <p14:tracePt t="189362" x="2378075" y="2667000"/>
          <p14:tracePt t="189378" x="2397125" y="2762250"/>
          <p14:tracePt t="189395" x="2413000" y="2838450"/>
          <p14:tracePt t="189412" x="2428875" y="2924175"/>
          <p14:tracePt t="189429" x="2451100" y="3044825"/>
          <p14:tracePt t="189445" x="2482850" y="3124200"/>
          <p14:tracePt t="189462" x="2514600" y="3209925"/>
          <p14:tracePt t="189479" x="2571750" y="3340100"/>
          <p14:tracePt t="189495" x="2600325" y="3406775"/>
          <p14:tracePt t="189512" x="2654300" y="3476625"/>
          <p14:tracePt t="189529" x="2733675" y="3578225"/>
          <p14:tracePt t="189545" x="2790825" y="3670300"/>
          <p14:tracePt t="189562" x="2838450" y="3749675"/>
          <p14:tracePt t="189562" x="2879725" y="3790950"/>
          <p14:tracePt t="189579" x="2952750" y="3857625"/>
          <p14:tracePt t="189595" x="3016250" y="3927475"/>
          <p14:tracePt t="189613" x="3133725" y="4044950"/>
          <p14:tracePt t="189629" x="3206750" y="4117975"/>
          <p14:tracePt t="189645" x="3282950" y="4210050"/>
          <p14:tracePt t="189662" x="3429000" y="4340225"/>
          <p14:tracePt t="189678" x="3552825" y="4419600"/>
          <p14:tracePt t="189695" x="3657600" y="4489450"/>
          <p14:tracePt t="189712" x="3835400" y="4603750"/>
          <p14:tracePt t="189728" x="3959225" y="4676775"/>
          <p14:tracePt t="189746" x="4083050" y="4746625"/>
          <p14:tracePt t="189762" x="4276725" y="4826000"/>
          <p14:tracePt t="189778" x="4441825" y="4879975"/>
          <p14:tracePt t="189795" x="4587875" y="4927600"/>
          <p14:tracePt t="189812" x="4822825" y="4991100"/>
          <p14:tracePt t="189828" x="4962525" y="5006975"/>
          <p14:tracePt t="189845" x="5092700" y="5022850"/>
          <p14:tracePt t="189862" x="5286375" y="5032375"/>
          <p14:tracePt t="189878" x="5413375" y="5032375"/>
          <p14:tracePt t="189895" x="5518150" y="5041900"/>
          <p14:tracePt t="189912" x="5692775" y="5051425"/>
          <p14:tracePt t="189928" x="5797550" y="5051425"/>
          <p14:tracePt t="189945" x="5880100" y="5051425"/>
          <p14:tracePt t="189962" x="6003925" y="5029200"/>
          <p14:tracePt t="189978" x="6102350" y="4997450"/>
          <p14:tracePt t="189995" x="6213475" y="4956175"/>
          <p14:tracePt t="190012" x="6321425" y="4892675"/>
          <p14:tracePt t="190028" x="6391275" y="4838700"/>
          <p14:tracePt t="190045" x="6473825" y="4772025"/>
          <p14:tracePt t="190062" x="6619875" y="4641850"/>
          <p14:tracePt t="190078" x="6705600" y="4546600"/>
          <p14:tracePt t="190095" x="6788150" y="4422775"/>
          <p14:tracePt t="190112" x="6858000" y="4219575"/>
          <p14:tracePt t="190128" x="6902450" y="4073525"/>
          <p14:tracePt t="190145" x="6921500" y="3911600"/>
          <p14:tracePt t="190161" x="6937375" y="3692525"/>
          <p14:tracePt t="190178" x="6937375" y="3521075"/>
          <p14:tracePt t="190195" x="6924675" y="3336925"/>
          <p14:tracePt t="190212" x="6877050" y="3070225"/>
          <p14:tracePt t="190228" x="6829425" y="2886075"/>
          <p14:tracePt t="190246" x="6740525" y="2644775"/>
          <p14:tracePt t="190262" x="6664325" y="2466975"/>
          <p14:tracePt t="190278" x="6581775" y="2320925"/>
          <p14:tracePt t="190296" x="6473825" y="2114550"/>
          <p14:tracePt t="190311" x="6381750" y="1978025"/>
          <p14:tracePt t="190328" x="6283325" y="1860550"/>
          <p14:tracePt t="190345" x="6134100" y="1711325"/>
          <p14:tracePt t="190361" x="6038850" y="1631950"/>
          <p14:tracePt t="190378" x="5965825" y="1558925"/>
          <p14:tracePt t="190396" x="5886450" y="1485900"/>
          <p14:tracePt t="190412" x="5848350" y="1460500"/>
          <p14:tracePt t="190428" x="5816600" y="1428750"/>
          <p14:tracePt t="190445" x="5781675" y="1412875"/>
          <p14:tracePt t="190461" x="5762625" y="1400175"/>
          <p14:tracePt t="190478" x="5753100" y="1397000"/>
          <p14:tracePt t="190495" x="5740400" y="1397000"/>
          <p14:tracePt t="190511" x="5724525" y="1397000"/>
          <p14:tracePt t="190994" x="5673725" y="1441450"/>
          <p14:tracePt t="191001" x="5578475" y="1558925"/>
          <p14:tracePt t="191012" x="5486400" y="1698625"/>
          <p14:tracePt t="191029" x="5260975" y="2241550"/>
          <p14:tracePt t="191050" x="5213350" y="2473325"/>
          <p14:tracePt t="191050" x="5203825" y="2632075"/>
          <p14:tracePt t="191066" x="5210175" y="2838450"/>
          <p14:tracePt t="191079" x="5226050" y="2965450"/>
          <p14:tracePt t="191112" x="5292725" y="3175000"/>
          <p14:tracePt t="191145" x="5324475" y="3270250"/>
          <p14:tracePt t="191162" x="5324475" y="3286125"/>
          <p14:tracePt t="191179" x="5334000" y="3295650"/>
          <p14:tracePt t="191207" x="5334000" y="3292475"/>
          <p14:tracePt t="191214" x="5343525" y="3289300"/>
          <p14:tracePt t="191228" x="5349875" y="3257550"/>
          <p14:tracePt t="191244" x="5349875" y="3228975"/>
          <p14:tracePt t="191262" x="5349875" y="3190875"/>
          <p14:tracePt t="191278" x="5337175" y="3149600"/>
          <p14:tracePt t="191295" x="5324475" y="3140075"/>
          <p14:tracePt t="191312" x="5324475" y="3130550"/>
          <p14:tracePt t="191329" x="5324475" y="3127375"/>
          <p14:tracePt t="191349" x="5324475" y="3121025"/>
          <p14:tracePt t="191415" x="5327650" y="31210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3528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1400" b="1" dirty="0">
                <a:solidFill>
                  <a:srgbClr val="CC0066"/>
                </a:solidFill>
              </a:rPr>
              <a:t>• Les formes de corolle  </a:t>
            </a:r>
            <a:r>
              <a:rPr lang="fr-FR" sz="1400" b="1" dirty="0" smtClean="0">
                <a:solidFill>
                  <a:srgbClr val="CC0066"/>
                </a:solidFill>
              </a:rPr>
              <a:t>actinomorphes</a:t>
            </a:r>
            <a:endParaRPr lang="fr-FR" sz="1400" b="1" dirty="0">
              <a:solidFill>
                <a:srgbClr val="CC0066"/>
              </a:solidFill>
            </a:endParaRP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1311275" y="2290763"/>
            <a:ext cx="65214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54276" name="Picture 3" descr="http://perso.orange.fr/floranet/def/images/actinomorphe.jpg"/>
          <p:cNvPicPr>
            <a:picLocks noChangeAspect="1" noChangeArrowheads="1"/>
          </p:cNvPicPr>
          <p:nvPr/>
        </p:nvPicPr>
        <p:blipFill>
          <a:blip r:embed="rId3" r:link="rId4">
            <a:lum bright="-18000" contrast="30000"/>
          </a:blip>
          <a:srcRect/>
          <a:stretch>
            <a:fillRect/>
          </a:stretch>
        </p:blipFill>
        <p:spPr bwMode="auto">
          <a:xfrm>
            <a:off x="1500166" y="357166"/>
            <a:ext cx="5942025" cy="202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9" descr="Résultat de recherche d'images pour &quot;fleur pommier&quot;"/>
          <p:cNvPicPr>
            <a:picLocks noChangeAspect="1" noChangeArrowheads="1"/>
          </p:cNvPicPr>
          <p:nvPr/>
        </p:nvPicPr>
        <p:blipFill>
          <a:blip r:embed="rId5"/>
          <a:srcRect l="25635" t="30273" r="30420" b="9180"/>
          <a:stretch>
            <a:fillRect/>
          </a:stretch>
        </p:blipFill>
        <p:spPr bwMode="auto">
          <a:xfrm>
            <a:off x="0" y="1357298"/>
            <a:ext cx="1500166" cy="154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1" descr="Résultat de recherche d'images pour &quot;fleur radis&quot;"/>
          <p:cNvPicPr>
            <a:picLocks noChangeAspect="1" noChangeArrowheads="1"/>
          </p:cNvPicPr>
          <p:nvPr/>
        </p:nvPicPr>
        <p:blipFill>
          <a:blip r:embed="rId6"/>
          <a:srcRect l="20377" t="8369" r="18831" b="8176"/>
          <a:stretch>
            <a:fillRect/>
          </a:stretch>
        </p:blipFill>
        <p:spPr bwMode="auto">
          <a:xfrm>
            <a:off x="1" y="3357563"/>
            <a:ext cx="1643042" cy="150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3" descr="Résultat de recherche d'images pour &quot;corolle rotacée&quot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2428868"/>
            <a:ext cx="219449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5" descr="Résultat de recherche d'images pour &quot;corolle tubuleuse&quot;"/>
          <p:cNvPicPr>
            <a:picLocks noChangeAspect="1" noChangeArrowheads="1"/>
          </p:cNvPicPr>
          <p:nvPr/>
        </p:nvPicPr>
        <p:blipFill>
          <a:blip r:embed="rId8"/>
          <a:srcRect l="45980" t="49879" r="29923" b="22756"/>
          <a:stretch>
            <a:fillRect/>
          </a:stretch>
        </p:blipFill>
        <p:spPr bwMode="auto">
          <a:xfrm rot="10800000">
            <a:off x="4572000" y="2500306"/>
            <a:ext cx="1857389" cy="210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7" descr="Résultat de recherche d'images pour &quot;fleur corolle buddleia&quot;"/>
          <p:cNvPicPr>
            <a:picLocks noChangeAspect="1" noChangeArrowheads="1"/>
          </p:cNvPicPr>
          <p:nvPr/>
        </p:nvPicPr>
        <p:blipFill>
          <a:blip r:embed="rId9"/>
          <a:srcRect l="26266" t="20312" r="15140" b="31250"/>
          <a:stretch>
            <a:fillRect/>
          </a:stretch>
        </p:blipFill>
        <p:spPr bwMode="auto">
          <a:xfrm>
            <a:off x="785786" y="5025280"/>
            <a:ext cx="1714480" cy="18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19" descr="Résultat de recherche d'images pour &quot;corolle urcéolée&quot;"/>
          <p:cNvPicPr>
            <a:picLocks noChangeAspect="1" noChangeArrowheads="1"/>
          </p:cNvPicPr>
          <p:nvPr/>
        </p:nvPicPr>
        <p:blipFill>
          <a:blip r:embed="rId10"/>
          <a:srcRect l="70313" t="32139" r="10236" b="46022"/>
          <a:stretch>
            <a:fillRect/>
          </a:stretch>
        </p:blipFill>
        <p:spPr bwMode="auto">
          <a:xfrm rot="10800000">
            <a:off x="3786182" y="5072074"/>
            <a:ext cx="1867301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21" descr="Résultat de recherche d'images pour &quot;fleur de campanula&quot;"/>
          <p:cNvPicPr>
            <a:picLocks noChangeAspect="1" noChangeArrowheads="1"/>
          </p:cNvPicPr>
          <p:nvPr/>
        </p:nvPicPr>
        <p:blipFill>
          <a:blip r:embed="rId11"/>
          <a:srcRect l="3587" t="16650" r="4172" b="16699"/>
          <a:stretch>
            <a:fillRect/>
          </a:stretch>
        </p:blipFill>
        <p:spPr bwMode="auto">
          <a:xfrm>
            <a:off x="7215206" y="4071942"/>
            <a:ext cx="1928794" cy="208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23" descr="Image associée"/>
          <p:cNvPicPr>
            <a:picLocks noChangeAspect="1" noChangeArrowheads="1"/>
          </p:cNvPicPr>
          <p:nvPr/>
        </p:nvPicPr>
        <p:blipFill>
          <a:blip r:embed="rId12"/>
          <a:srcRect l="47254" t="3572" b="17584"/>
          <a:stretch>
            <a:fillRect/>
          </a:stretch>
        </p:blipFill>
        <p:spPr bwMode="auto">
          <a:xfrm>
            <a:off x="7143768" y="2071678"/>
            <a:ext cx="1525359" cy="170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6746"/>
    </mc:Choice>
    <mc:Fallback>
      <p:transition spd="slow" advTm="7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646" x="3349625" y="4772025"/>
          <p14:tracePt t="688" x="3349625" y="4765675"/>
          <p14:tracePt t="709" x="3349625" y="4762500"/>
          <p14:tracePt t="723" x="3349625" y="4756150"/>
          <p14:tracePt t="1229" x="3349625" y="4759325"/>
          <p14:tracePt t="1235" x="3349625" y="4762500"/>
          <p14:tracePt t="1243" x="3349625" y="4768850"/>
          <p14:tracePt t="1251" x="3349625" y="4772025"/>
          <p14:tracePt t="1268" x="3349625" y="4787900"/>
          <p14:tracePt t="1285" x="3349625" y="4813300"/>
          <p14:tracePt t="1317" x="3359150" y="4959350"/>
          <p14:tracePt t="4454" x="3279775" y="4956175"/>
          <p14:tracePt t="4461" x="3165475" y="4927600"/>
          <p14:tracePt t="4468" x="3013075" y="4883150"/>
          <p14:tracePt t="4484" x="2590800" y="4679950"/>
          <p14:tracePt t="4501" x="1962150" y="4381500"/>
          <p14:tracePt t="4526" x="463550" y="3736975"/>
          <p14:tracePt t="4780" x="9525" y="2241550"/>
          <p14:tracePt t="4787" x="60325" y="2216150"/>
          <p14:tracePt t="4801" x="161925" y="2155825"/>
          <p14:tracePt t="4817" x="276225" y="2076450"/>
          <p14:tracePt t="4834" x="371475" y="2000250"/>
          <p14:tracePt t="4851" x="479425" y="1866900"/>
          <p14:tracePt t="4867" x="520700" y="1787525"/>
          <p14:tracePt t="4884" x="533400" y="1730375"/>
          <p14:tracePt t="4901" x="530225" y="1670050"/>
          <p14:tracePt t="4917" x="517525" y="1644650"/>
          <p14:tracePt t="4934" x="492125" y="1612900"/>
          <p14:tracePt t="4951" x="434975" y="1587500"/>
          <p14:tracePt t="4968" x="406400" y="1568450"/>
          <p14:tracePt t="5236" x="415925" y="1593850"/>
          <p14:tracePt t="5243" x="428625" y="1622425"/>
          <p14:tracePt t="5250" x="454025" y="1651000"/>
          <p14:tracePt t="5267" x="527050" y="1727200"/>
          <p14:tracePt t="5284" x="615950" y="1774825"/>
          <p14:tracePt t="5300" x="739775" y="1857375"/>
          <p14:tracePt t="5317" x="809625" y="1911350"/>
          <p14:tracePt t="5350" x="1054100" y="2044700"/>
          <p14:tracePt t="5384" x="1187450" y="2105025"/>
          <p14:tracePt t="5401" x="1292225" y="2143125"/>
          <p14:tracePt t="5417" x="1355725" y="2155825"/>
          <p14:tracePt t="5434" x="1425575" y="2162175"/>
          <p14:tracePt t="5450" x="1447800" y="2162175"/>
          <p14:tracePt t="5467" x="1457325" y="2162175"/>
          <p14:tracePt t="5484" x="1473200" y="2162175"/>
          <p14:tracePt t="5500" x="1473200" y="2146300"/>
          <p14:tracePt t="5517" x="1473200" y="2101850"/>
          <p14:tracePt t="5534" x="1457325" y="2038350"/>
          <p14:tracePt t="5550" x="1444625" y="2006600"/>
          <p14:tracePt t="5566" x="1431925" y="1978025"/>
          <p14:tracePt t="5584" x="1412875" y="1914525"/>
          <p14:tracePt t="5600" x="1393825" y="1866900"/>
          <p14:tracePt t="5617" x="1381125" y="1838325"/>
          <p14:tracePt t="5634" x="1343025" y="1787525"/>
          <p14:tracePt t="5650" x="1311275" y="1762125"/>
          <p14:tracePt t="5667" x="1285875" y="1730375"/>
          <p14:tracePt t="5684" x="1244600" y="1704975"/>
          <p14:tracePt t="5700" x="1219200" y="1692275"/>
          <p14:tracePt t="5717" x="1190625" y="1682750"/>
          <p14:tracePt t="5733" x="1139825" y="1663700"/>
          <p14:tracePt t="5750" x="1108075" y="1651000"/>
          <p14:tracePt t="5767" x="1063625" y="1631950"/>
          <p14:tracePt t="5783" x="993775" y="1619250"/>
          <p14:tracePt t="5800" x="920750" y="1612900"/>
          <p14:tracePt t="5817" x="838200" y="1612900"/>
          <p14:tracePt t="5833" x="711200" y="1612900"/>
          <p14:tracePt t="5850" x="650875" y="1612900"/>
          <p14:tracePt t="5867" x="606425" y="1612900"/>
          <p14:tracePt t="5884" x="542925" y="1612900"/>
          <p14:tracePt t="5900" x="514350" y="1612900"/>
          <p14:tracePt t="5917" x="469900" y="1622425"/>
          <p14:tracePt t="5934" x="412750" y="1647825"/>
          <p14:tracePt t="5950" x="390525" y="1657350"/>
          <p14:tracePt t="5967" x="358775" y="1670050"/>
          <p14:tracePt t="5983" x="323850" y="1695450"/>
          <p14:tracePt t="6000" x="311150" y="1717675"/>
          <p14:tracePt t="6017" x="292100" y="1749425"/>
          <p14:tracePt t="6034" x="276225" y="1784350"/>
          <p14:tracePt t="6050" x="263525" y="1822450"/>
          <p14:tracePt t="6067" x="263525" y="1876425"/>
          <p14:tracePt t="6084" x="263525" y="1936750"/>
          <p14:tracePt t="6100" x="263525" y="1987550"/>
          <p14:tracePt t="6117" x="263525" y="2082800"/>
          <p14:tracePt t="6133" x="263525" y="2117725"/>
          <p14:tracePt t="6151" x="266700" y="2162175"/>
          <p14:tracePt t="6168" x="285750" y="2219325"/>
          <p14:tracePt t="6184" x="298450" y="2266950"/>
          <p14:tracePt t="6201" x="317500" y="2305050"/>
          <p14:tracePt t="6217" x="355600" y="2368550"/>
          <p14:tracePt t="6233" x="390525" y="2416175"/>
          <p14:tracePt t="6250" x="422275" y="2454275"/>
          <p14:tracePt t="6267" x="492125" y="2511425"/>
          <p14:tracePt t="6283" x="558800" y="2555875"/>
          <p14:tracePt t="6300" x="625475" y="2587625"/>
          <p14:tracePt t="6317" x="784225" y="2644775"/>
          <p14:tracePt t="6334" x="873125" y="2676525"/>
          <p14:tracePt t="6350" x="962025" y="2711450"/>
          <p14:tracePt t="6367" x="1146175" y="2717800"/>
          <p14:tracePt t="6383" x="1238250" y="2717800"/>
          <p14:tracePt t="6400" x="1308100" y="2714625"/>
          <p14:tracePt t="6417" x="1397000" y="2692400"/>
          <p14:tracePt t="6433" x="1463675" y="2679700"/>
          <p14:tracePt t="6450" x="1514475" y="2673350"/>
          <p14:tracePt t="6467" x="1584325" y="2667000"/>
          <p14:tracePt t="6483" x="1606550" y="2660650"/>
          <p14:tracePt t="6500" x="1635125" y="2660650"/>
          <p14:tracePt t="6517" x="1651000" y="2654300"/>
          <p14:tracePt t="6534" x="1660525" y="2651125"/>
          <p14:tracePt t="6550" x="1676400" y="2644775"/>
          <p14:tracePt t="6567" x="1685925" y="2622550"/>
          <p14:tracePt t="6584" x="1685925" y="2603500"/>
          <p14:tracePt t="6600" x="1685925" y="2565400"/>
          <p14:tracePt t="6617" x="1698625" y="2501900"/>
          <p14:tracePt t="6633" x="1704975" y="2466975"/>
          <p14:tracePt t="6650" x="1711325" y="2422525"/>
          <p14:tracePt t="6666" x="1711325" y="2359025"/>
          <p14:tracePt t="6683" x="1711325" y="2305050"/>
          <p14:tracePt t="6701" x="1685925" y="2193925"/>
          <p14:tracePt t="6717" x="1647825" y="2114550"/>
          <p14:tracePt t="6733" x="1619250" y="2066925"/>
          <p14:tracePt t="6750" x="1587500" y="2035175"/>
          <p14:tracePt t="6767" x="1549400" y="1990725"/>
          <p14:tracePt t="6783" x="1517650" y="1958975"/>
          <p14:tracePt t="6801" x="1489075" y="1924050"/>
          <p14:tracePt t="6817" x="1454150" y="1876425"/>
          <p14:tracePt t="6833" x="1428750" y="1828800"/>
          <p14:tracePt t="6851" x="1365250" y="1758950"/>
          <p14:tracePt t="6867" x="1314450" y="1717675"/>
          <p14:tracePt t="6883" x="1276350" y="1692275"/>
          <p14:tracePt t="6900" x="1212850" y="1663700"/>
          <p14:tracePt t="6917" x="1181100" y="1651000"/>
          <p14:tracePt t="6933" x="1155700" y="1635125"/>
          <p14:tracePt t="6951" x="1114425" y="1616075"/>
          <p14:tracePt t="6967" x="1069975" y="1603375"/>
          <p14:tracePt t="6984" x="1016000" y="1590675"/>
          <p14:tracePt t="7000" x="914400" y="1562100"/>
          <p14:tracePt t="7017" x="860425" y="1546225"/>
          <p14:tracePt t="7034" x="822325" y="1533525"/>
          <p14:tracePt t="7050" x="762000" y="1527175"/>
          <p14:tracePt t="7066" x="730250" y="1527175"/>
          <p14:tracePt t="7083" x="708025" y="1527175"/>
          <p14:tracePt t="7100" x="676275" y="1527175"/>
          <p14:tracePt t="7117" x="654050" y="1527175"/>
          <p14:tracePt t="7134" x="609600" y="1527175"/>
          <p14:tracePt t="7150" x="555625" y="1527175"/>
          <p14:tracePt t="7167" x="527050" y="1527175"/>
          <p14:tracePt t="7183" x="488950" y="1527175"/>
          <p14:tracePt t="7185" x="469900" y="1527175"/>
          <p14:tracePt t="7201" x="428625" y="1527175"/>
          <p14:tracePt t="7218" x="384175" y="1527175"/>
          <p14:tracePt t="7233" x="361950" y="1530350"/>
          <p14:tracePt t="7251" x="317500" y="1549400"/>
          <p14:tracePt t="7267" x="301625" y="1558925"/>
          <p14:tracePt t="7283" x="292100" y="1574800"/>
          <p14:tracePt t="7300" x="250825" y="1593850"/>
          <p14:tracePt t="7317" x="234950" y="1603375"/>
          <p14:tracePt t="7333" x="203200" y="1622425"/>
          <p14:tracePt t="7350" x="180975" y="1663700"/>
          <p14:tracePt t="7367" x="161925" y="1701800"/>
          <p14:tracePt t="7383" x="139700" y="1749425"/>
          <p14:tracePt t="7401" x="120650" y="1812925"/>
          <p14:tracePt t="7417" x="107950" y="1851025"/>
          <p14:tracePt t="7434" x="101600" y="1911350"/>
          <p14:tracePt t="7450" x="101600" y="1965325"/>
          <p14:tracePt t="7466" x="101600" y="2006600"/>
          <p14:tracePt t="7484" x="104775" y="2085975"/>
          <p14:tracePt t="7500" x="117475" y="2124075"/>
          <p14:tracePt t="7517" x="130175" y="2155825"/>
          <p14:tracePt t="7534" x="155575" y="2203450"/>
          <p14:tracePt t="7550" x="180975" y="2241550"/>
          <p14:tracePt t="7567" x="206375" y="2289175"/>
          <p14:tracePt t="7583" x="254000" y="2355850"/>
          <p14:tracePt t="7600" x="295275" y="2403475"/>
          <p14:tracePt t="7616" x="327025" y="2438400"/>
          <p14:tracePt t="7634" x="387350" y="2482850"/>
          <p14:tracePt t="7650" x="434975" y="2508250"/>
          <p14:tracePt t="7667" x="473075" y="2543175"/>
          <p14:tracePt t="7683" x="546100" y="2562225"/>
          <p14:tracePt t="7701" x="603250" y="2562225"/>
          <p14:tracePt t="7718" x="663575" y="2562225"/>
          <p14:tracePt t="7734" x="749300" y="2562225"/>
          <p14:tracePt t="7751" x="831850" y="2555875"/>
          <p14:tracePt t="7767" x="917575" y="2543175"/>
          <p14:tracePt t="7784" x="1019175" y="2520950"/>
          <p14:tracePt t="7800" x="1079500" y="2520950"/>
          <p14:tracePt t="7817" x="1130300" y="2508250"/>
          <p14:tracePt t="7833" x="1222375" y="2486025"/>
          <p14:tracePt t="7850" x="1276350" y="2473325"/>
          <p14:tracePt t="7867" x="1320800" y="2454275"/>
          <p14:tracePt t="7883" x="1368425" y="2441575"/>
          <p14:tracePt t="7900" x="1393825" y="2428875"/>
          <p14:tracePt t="7917" x="1403350" y="2428875"/>
          <p14:tracePt t="7933" x="1422400" y="2413000"/>
          <p14:tracePt t="7950" x="1431925" y="2403475"/>
          <p14:tracePt t="7967" x="1444625" y="2387600"/>
          <p14:tracePt t="7984" x="1457325" y="2374900"/>
          <p14:tracePt t="8000" x="1476375" y="2352675"/>
          <p14:tracePt t="8018" x="1495425" y="2301875"/>
          <p14:tracePt t="8033" x="1508125" y="2257425"/>
          <p14:tracePt t="8050" x="1508125" y="2203450"/>
          <p14:tracePt t="8066" x="1508125" y="2159000"/>
          <p14:tracePt t="8083" x="1508125" y="2076450"/>
          <p14:tracePt t="8100" x="1508125" y="2032000"/>
          <p14:tracePt t="8117" x="1495425" y="1933575"/>
          <p14:tracePt t="8134" x="1482725" y="1870075"/>
          <p14:tracePt t="8150" x="1450975" y="1790700"/>
          <p14:tracePt t="8167" x="1406525" y="1695450"/>
          <p14:tracePt t="8183" x="1374775" y="1657350"/>
          <p14:tracePt t="8200" x="1349375" y="1631950"/>
          <p14:tracePt t="8216" x="1298575" y="1587500"/>
          <p14:tracePt t="8233" x="1276350" y="1577975"/>
          <p14:tracePt t="8250" x="1244600" y="1565275"/>
          <p14:tracePt t="8267" x="1203325" y="1539875"/>
          <p14:tracePt t="8283" x="1177925" y="1520825"/>
          <p14:tracePt t="8300" x="1152525" y="1504950"/>
          <p14:tracePt t="8316" x="1111250" y="1479550"/>
          <p14:tracePt t="8333" x="1079500" y="1466850"/>
          <p14:tracePt t="8350" x="1050925" y="1454150"/>
          <p14:tracePt t="8367" x="987425" y="1435100"/>
          <p14:tracePt t="8383" x="923925" y="1416050"/>
          <p14:tracePt t="8400" x="869950" y="1403350"/>
          <p14:tracePt t="8416" x="781050" y="1393825"/>
          <p14:tracePt t="8433" x="720725" y="1393825"/>
          <p14:tracePt t="8450" x="660400" y="1393825"/>
          <p14:tracePt t="8466" x="571500" y="1412875"/>
          <p14:tracePt t="8483" x="527050" y="1431925"/>
          <p14:tracePt t="8500" x="488950" y="1444625"/>
          <p14:tracePt t="8516" x="438150" y="1470025"/>
          <p14:tracePt t="8533" x="393700" y="1495425"/>
          <p14:tracePt t="8550" x="346075" y="1524000"/>
          <p14:tracePt t="8567" x="257175" y="1574800"/>
          <p14:tracePt t="8583" x="212725" y="1593850"/>
          <p14:tracePt t="8601" x="180975" y="1612900"/>
          <p14:tracePt t="8617" x="136525" y="1651000"/>
          <p14:tracePt t="8633" x="114300" y="1670050"/>
          <p14:tracePt t="8650" x="95250" y="1692275"/>
          <p14:tracePt t="8667" x="76200" y="1733550"/>
          <p14:tracePt t="8683" x="66675" y="1758950"/>
          <p14:tracePt t="8700" x="53975" y="1781175"/>
          <p14:tracePt t="8716" x="28575" y="1825625"/>
          <p14:tracePt t="8733" x="22225" y="1854200"/>
          <p14:tracePt t="8751" x="22225" y="1885950"/>
          <p14:tracePt t="8767" x="22225" y="1917700"/>
          <p14:tracePt t="8783" x="22225" y="1939925"/>
          <p14:tracePt t="8800" x="31750" y="1993900"/>
          <p14:tracePt t="8817" x="50800" y="2032000"/>
          <p14:tracePt t="8833" x="63500" y="2057400"/>
          <p14:tracePt t="8850" x="82550" y="2098675"/>
          <p14:tracePt t="8867" x="92075" y="2120900"/>
          <p14:tracePt t="8883" x="104775" y="2139950"/>
          <p14:tracePt t="8900" x="114300" y="2159000"/>
          <p14:tracePt t="8917" x="123825" y="2168525"/>
          <p14:tracePt t="8934" x="133350" y="2178050"/>
          <p14:tracePt t="8950" x="155575" y="2206625"/>
          <p14:tracePt t="8966" x="180975" y="2222500"/>
          <p14:tracePt t="8984" x="203200" y="2247900"/>
          <p14:tracePt t="9000" x="247650" y="2286000"/>
          <p14:tracePt t="9016" x="279400" y="2298700"/>
          <p14:tracePt t="9033" x="301625" y="2308225"/>
          <p14:tracePt t="9050" x="317500" y="2330450"/>
          <p14:tracePt t="9066" x="333375" y="2339975"/>
          <p14:tracePt t="9083" x="336550" y="2346325"/>
          <p14:tracePt t="9117" x="346075" y="2349500"/>
          <p14:tracePt t="9133" x="355600" y="2349500"/>
          <p14:tracePt t="9150" x="371475" y="2355850"/>
          <p14:tracePt t="9167" x="387350" y="2365375"/>
          <p14:tracePt t="9183" x="396875" y="2368550"/>
          <p14:tracePt t="9186" x="403225" y="2381250"/>
          <p14:tracePt t="9200" x="412750" y="2384425"/>
          <p14:tracePt t="9216" x="428625" y="2397125"/>
          <p14:tracePt t="9233" x="450850" y="2406650"/>
          <p14:tracePt t="9250" x="479425" y="2419350"/>
          <p14:tracePt t="9266" x="508000" y="2419350"/>
          <p14:tracePt t="9283" x="530225" y="2425700"/>
          <p14:tracePt t="9300" x="577850" y="2425700"/>
          <p14:tracePt t="9316" x="615950" y="2438400"/>
          <p14:tracePt t="9333" x="638175" y="2438400"/>
          <p14:tracePt t="9351" x="669925" y="2438400"/>
          <p14:tracePt t="9367" x="679450" y="2438400"/>
          <p14:tracePt t="9384" x="695325" y="2441575"/>
          <p14:tracePt t="9400" x="711200" y="2441575"/>
          <p14:tracePt t="9417" x="720725" y="2447925"/>
          <p14:tracePt t="9434" x="733425" y="2447925"/>
          <p14:tracePt t="9450" x="742950" y="2451100"/>
          <p14:tracePt t="9466" x="758825" y="2451100"/>
          <p14:tracePt t="9484" x="787400" y="2457450"/>
          <p14:tracePt t="9500" x="803275" y="2457450"/>
          <p14:tracePt t="9516" x="828675" y="2457450"/>
          <p14:tracePt t="9534" x="850900" y="2457450"/>
          <p14:tracePt t="9550" x="866775" y="2457450"/>
          <p14:tracePt t="9566" x="876300" y="2457450"/>
          <p14:tracePt t="9584" x="889000" y="2457450"/>
          <p14:tracePt t="9600" x="898525" y="2457450"/>
          <p14:tracePt t="9616" x="914400" y="2457450"/>
          <p14:tracePt t="9633" x="930275" y="2457450"/>
          <p14:tracePt t="9650" x="939800" y="2457450"/>
          <p14:tracePt t="9666" x="949325" y="2457450"/>
          <p14:tracePt t="9683" x="981075" y="2457450"/>
          <p14:tracePt t="9701" x="1003300" y="2457450"/>
          <p14:tracePt t="9717" x="1025525" y="2457450"/>
          <p14:tracePt t="9734" x="1044575" y="2457450"/>
          <p14:tracePt t="9750" x="1057275" y="2451100"/>
          <p14:tracePt t="9767" x="1069975" y="2451100"/>
          <p14:tracePt t="9783" x="1076325" y="2451100"/>
          <p14:tracePt t="9799" x="1076325" y="2447925"/>
          <p14:tracePt t="9816" x="1063625" y="2432050"/>
          <p14:tracePt t="9833" x="996950" y="2397125"/>
          <p14:tracePt t="9850" x="914400" y="2339975"/>
          <p14:tracePt t="9866" x="825500" y="2292350"/>
          <p14:tracePt t="9883" x="727075" y="2238375"/>
          <p14:tracePt t="9900" x="688975" y="2225675"/>
          <p14:tracePt t="9916" x="666750" y="2216150"/>
          <p14:tracePt t="9933" x="644525" y="2193925"/>
          <p14:tracePt t="9950" x="628650" y="2193925"/>
          <p14:tracePt t="9968" x="615950" y="2187575"/>
          <p14:tracePt t="9983" x="603250" y="2187575"/>
          <p14:tracePt t="10000" x="593725" y="2187575"/>
          <p14:tracePt t="10017" x="584200" y="2187575"/>
          <p14:tracePt t="10050" x="584200" y="2178050"/>
          <p14:tracePt t="10068" x="603250" y="2162175"/>
          <p14:tracePt t="10084" x="641350" y="2143125"/>
          <p14:tracePt t="10099" x="717550" y="2114550"/>
          <p14:tracePt t="10117" x="828675" y="2092325"/>
          <p14:tracePt t="10133" x="927100" y="2066925"/>
          <p14:tracePt t="10150" x="1054100" y="2051050"/>
          <p14:tracePt t="10167" x="1238250" y="2051050"/>
          <p14:tracePt t="10184" x="1343025" y="2051050"/>
          <p14:tracePt t="10200" x="1447800" y="2051050"/>
          <p14:tracePt t="10217" x="1558925" y="2070100"/>
          <p14:tracePt t="10233" x="1603375" y="2089150"/>
          <p14:tracePt t="10250" x="1628775" y="2098675"/>
          <p14:tracePt t="10266" x="1651000" y="2114550"/>
          <p14:tracePt t="10283" x="1666875" y="2127250"/>
          <p14:tracePt t="10299" x="1676400" y="2127250"/>
          <p14:tracePt t="10316" x="1689100" y="2136775"/>
          <p14:tracePt t="10333" x="1695450" y="2136775"/>
          <p14:tracePt t="10350" x="1711325" y="2136775"/>
          <p14:tracePt t="10366" x="1724025" y="2136775"/>
          <p14:tracePt t="10383" x="1739900" y="2136775"/>
          <p14:tracePt t="10400" x="1768475" y="2136775"/>
          <p14:tracePt t="10417" x="1790700" y="2117725"/>
          <p14:tracePt t="10433" x="1822450" y="2105025"/>
          <p14:tracePt t="10450" x="1844675" y="2082800"/>
          <p14:tracePt t="10466" x="1889125" y="2038350"/>
          <p14:tracePt t="10483" x="1914525" y="2006600"/>
          <p14:tracePt t="10499" x="1930400" y="1993900"/>
          <p14:tracePt t="10517" x="1952625" y="1981200"/>
          <p14:tracePt t="10533" x="1962150" y="1968500"/>
          <p14:tracePt t="10551" x="1978025" y="1949450"/>
          <p14:tracePt t="10567" x="1981200" y="1933575"/>
          <p14:tracePt t="10583" x="1981200" y="1917700"/>
          <p14:tracePt t="10599" x="1981200" y="1898650"/>
          <p14:tracePt t="10616" x="1981200" y="1876425"/>
          <p14:tracePt t="10633" x="1981200" y="1860550"/>
          <p14:tracePt t="10650" x="2006600" y="1822450"/>
          <p14:tracePt t="10667" x="2009775" y="1806575"/>
          <p14:tracePt t="10684" x="2009775" y="1778000"/>
          <p14:tracePt t="10700" x="2009775" y="1743075"/>
          <p14:tracePt t="10717" x="2009775" y="1714500"/>
          <p14:tracePt t="10733" x="2009775" y="1692275"/>
          <p14:tracePt t="10751" x="1990725" y="1670050"/>
          <p14:tracePt t="10767" x="1981200" y="1660525"/>
          <p14:tracePt t="10784" x="1971675" y="1660525"/>
          <p14:tracePt t="10800" x="1952625" y="1660525"/>
          <p14:tracePt t="10816" x="1930400" y="1660525"/>
          <p14:tracePt t="10833" x="1914525" y="1660525"/>
          <p14:tracePt t="10851" x="1895475" y="1660525"/>
          <p14:tracePt t="10867" x="1879600" y="1660525"/>
          <p14:tracePt t="10884" x="1863725" y="1663700"/>
          <p14:tracePt t="10900" x="1831975" y="1685925"/>
          <p14:tracePt t="10916" x="1806575" y="1704975"/>
          <p14:tracePt t="10933" x="1797050" y="1727200"/>
          <p14:tracePt t="10950" x="1771650" y="1768475"/>
          <p14:tracePt t="10966" x="1758950" y="1793875"/>
          <p14:tracePt t="10983" x="1746250" y="1822450"/>
          <p14:tracePt t="11000" x="1727200" y="1885950"/>
          <p14:tracePt t="11016" x="1720850" y="1917700"/>
          <p14:tracePt t="11033" x="1720850" y="1952625"/>
          <p14:tracePt t="11050" x="1720850" y="2000250"/>
          <p14:tracePt t="11066" x="1720850" y="2022475"/>
          <p14:tracePt t="11083" x="1720850" y="2054225"/>
          <p14:tracePt t="11100" x="1730375" y="2085975"/>
          <p14:tracePt t="11117" x="1739900" y="2108200"/>
          <p14:tracePt t="11133" x="1778000" y="2120900"/>
          <p14:tracePt t="11150" x="1851025" y="2133600"/>
          <p14:tracePt t="11166" x="1885950" y="2133600"/>
          <p14:tracePt t="11183" x="1930400" y="2133600"/>
          <p14:tracePt t="11200" x="1971675" y="2133600"/>
          <p14:tracePt t="11216" x="1981200" y="2133600"/>
          <p14:tracePt t="11233" x="1990725" y="2133600"/>
          <p14:tracePt t="11250" x="2000250" y="2133600"/>
          <p14:tracePt t="12267" x="1949450" y="2108200"/>
          <p14:tracePt t="12274" x="1854200" y="2079625"/>
          <p14:tracePt t="12283" x="1771650" y="2044700"/>
          <p14:tracePt t="12300" x="1616075" y="1987550"/>
          <p14:tracePt t="12333" x="1238250" y="1889125"/>
          <p14:tracePt t="12367" x="1057275" y="1819275"/>
          <p14:tracePt t="12384" x="1031875" y="1803400"/>
          <p14:tracePt t="12400" x="1016000" y="1803400"/>
          <p14:tracePt t="12416" x="996950" y="1803400"/>
          <p14:tracePt t="12432" x="990600" y="1797050"/>
          <p14:tracePt t="12451" x="990600" y="1787525"/>
          <p14:tracePt t="12467" x="990600" y="1774825"/>
          <p14:tracePt t="12483" x="990600" y="1765300"/>
          <p14:tracePt t="12500" x="990600" y="1749425"/>
          <p14:tracePt t="12516" x="990600" y="1733550"/>
          <p14:tracePt t="12533" x="987425" y="1724025"/>
          <p14:tracePt t="12550" x="974725" y="1701800"/>
          <p14:tracePt t="12566" x="962025" y="1682750"/>
          <p14:tracePt t="12583" x="933450" y="1663700"/>
          <p14:tracePt t="12599" x="908050" y="1631950"/>
          <p14:tracePt t="12616" x="847725" y="1600200"/>
          <p14:tracePt t="12633" x="800100" y="1565275"/>
          <p14:tracePt t="12650" x="733425" y="1527175"/>
          <p14:tracePt t="12666" x="612775" y="1457325"/>
          <p14:tracePt t="12683" x="523875" y="1416050"/>
          <p14:tracePt t="12700" x="431800" y="1387475"/>
          <p14:tracePt t="12716" x="393700" y="1374775"/>
          <p14:tracePt t="12733" x="339725" y="1368425"/>
          <p14:tracePt t="12750" x="269875" y="1368425"/>
          <p14:tracePt t="12766" x="219075" y="1368425"/>
          <p14:tracePt t="12783" x="174625" y="1368425"/>
          <p14:tracePt t="12800" x="95250" y="1384300"/>
          <p14:tracePt t="12816" x="57150" y="1397000"/>
          <p14:tracePt t="12833" x="12700" y="1409700"/>
          <p14:tracePt t="13178" x="22225" y="2432050"/>
          <p14:tracePt t="13184" x="44450" y="2454275"/>
          <p14:tracePt t="13203" x="76200" y="2501900"/>
          <p14:tracePt t="13216" x="117475" y="2527300"/>
          <p14:tracePt t="13250" x="206375" y="2584450"/>
          <p14:tracePt t="13283" x="282575" y="2609850"/>
          <p14:tracePt t="13299" x="355600" y="2635250"/>
          <p14:tracePt t="13316" x="415925" y="2635250"/>
          <p14:tracePt t="13332" x="466725" y="2641600"/>
          <p14:tracePt t="13350" x="561975" y="2641600"/>
          <p14:tracePt t="13367" x="596900" y="2641600"/>
          <p14:tracePt t="13384" x="654050" y="2641600"/>
          <p14:tracePt t="13400" x="688975" y="2641600"/>
          <p14:tracePt t="13416" x="727075" y="2641600"/>
          <p14:tracePt t="13433" x="815975" y="2625725"/>
          <p14:tracePt t="13450" x="882650" y="2603500"/>
          <p14:tracePt t="13466" x="936625" y="2590800"/>
          <p14:tracePt t="13483" x="1041400" y="2536825"/>
          <p14:tracePt t="13499" x="1098550" y="2508250"/>
          <p14:tracePt t="13516" x="1155700" y="2479675"/>
          <p14:tracePt t="13533" x="1222375" y="2432050"/>
          <p14:tracePt t="13549" x="1270000" y="2413000"/>
          <p14:tracePt t="13566" x="1308100" y="2393950"/>
          <p14:tracePt t="13583" x="1349375" y="2374900"/>
          <p14:tracePt t="13599" x="1381125" y="2362200"/>
          <p14:tracePt t="13616" x="1397000" y="2352675"/>
          <p14:tracePt t="13633" x="1419225" y="2330450"/>
          <p14:tracePt t="13649" x="1428750" y="2320925"/>
          <p14:tracePt t="13666" x="1441450" y="2298700"/>
          <p14:tracePt t="13682" x="1457325" y="2247900"/>
          <p14:tracePt t="13699" x="1476375" y="2219325"/>
          <p14:tracePt t="13716" x="1482725" y="2193925"/>
          <p14:tracePt t="13733" x="1482725" y="2155825"/>
          <p14:tracePt t="13750" x="1482725" y="2133600"/>
          <p14:tracePt t="13767" x="1482725" y="2117725"/>
          <p14:tracePt t="13783" x="1482725" y="2085975"/>
          <p14:tracePt t="13799" x="1466850" y="2054225"/>
          <p14:tracePt t="13816" x="1454150" y="2032000"/>
          <p14:tracePt t="13833" x="1450975" y="2003425"/>
          <p14:tracePt t="13849" x="1444625" y="1993900"/>
          <p14:tracePt t="13866" x="1441450" y="1984375"/>
          <p14:tracePt t="13883" x="1431925" y="1971675"/>
          <p14:tracePt t="13900" x="1416050" y="1955800"/>
          <p14:tracePt t="13916" x="1409700" y="1943100"/>
          <p14:tracePt t="13933" x="1397000" y="1924050"/>
          <p14:tracePt t="13950" x="1377950" y="1892300"/>
          <p14:tracePt t="13968" x="1333500" y="1857375"/>
          <p14:tracePt t="13984" x="1308100" y="1831975"/>
          <p14:tracePt t="14000" x="1276350" y="1812925"/>
          <p14:tracePt t="14016" x="1235075" y="1774825"/>
          <p14:tracePt t="14033" x="1209675" y="1749425"/>
          <p14:tracePt t="14049" x="1187450" y="1739900"/>
          <p14:tracePt t="14066" x="1143000" y="1701800"/>
          <p14:tracePt t="14082" x="1111250" y="1682750"/>
          <p14:tracePt t="14099" x="1079500" y="1663700"/>
          <p14:tracePt t="14116" x="1031875" y="1638300"/>
          <p14:tracePt t="14132" x="1006475" y="1628775"/>
          <p14:tracePt t="14149" x="977900" y="1616075"/>
          <p14:tracePt t="14166" x="920750" y="1590675"/>
          <p14:tracePt t="14182" x="882650" y="1577975"/>
          <p14:tracePt t="14199" x="828675" y="1565275"/>
          <p14:tracePt t="14216" x="739775" y="1543050"/>
          <p14:tracePt t="14233" x="679450" y="1543050"/>
          <p14:tracePt t="14249" x="619125" y="1543050"/>
          <p14:tracePt t="14266" x="561975" y="1543050"/>
          <p14:tracePt t="14283" x="542925" y="1543050"/>
          <p14:tracePt t="14300" x="517525" y="1543050"/>
          <p14:tracePt t="14317" x="504825" y="1543050"/>
          <p14:tracePt t="14333" x="488950" y="1546225"/>
          <p14:tracePt t="14349" x="457200" y="1558925"/>
          <p14:tracePt t="14366" x="400050" y="1577975"/>
          <p14:tracePt t="14383" x="361950" y="1597025"/>
          <p14:tracePt t="14399" x="317500" y="1609725"/>
          <p14:tracePt t="14416" x="276225" y="1619250"/>
          <p14:tracePt t="14432" x="266700" y="1619250"/>
          <p14:tracePt t="14450" x="257175" y="1619250"/>
          <p14:tracePt t="14466" x="234950" y="1619250"/>
          <p14:tracePt t="14483" x="225425" y="1625600"/>
          <p14:tracePt t="14500" x="215900" y="1635125"/>
          <p14:tracePt t="14517" x="203200" y="1654175"/>
          <p14:tracePt t="14533" x="187325" y="1666875"/>
          <p14:tracePt t="14550" x="177800" y="1676400"/>
          <p14:tracePt t="14566" x="161925" y="1689100"/>
          <p14:tracePt t="14583" x="152400" y="1704975"/>
          <p14:tracePt t="14599" x="142875" y="1714500"/>
          <p14:tracePt t="14616" x="127000" y="1730375"/>
          <p14:tracePt t="14633" x="127000" y="1739900"/>
          <p14:tracePt t="14651" x="120650" y="1778000"/>
          <p14:tracePt t="14666" x="114300" y="1809750"/>
          <p14:tracePt t="14682" x="114300" y="1831975"/>
          <p14:tracePt t="14700" x="114300" y="1870075"/>
          <p14:tracePt t="14716" x="114300" y="1892300"/>
          <p14:tracePt t="14733" x="114300" y="1924050"/>
          <p14:tracePt t="14750" x="114300" y="1955800"/>
          <p14:tracePt t="14766" x="114300" y="1990725"/>
          <p14:tracePt t="14783" x="114300" y="2022475"/>
          <p14:tracePt t="14800" x="114300" y="2070100"/>
          <p14:tracePt t="14816" x="114300" y="2098675"/>
          <p14:tracePt t="14833" x="114300" y="2120900"/>
          <p14:tracePt t="14850" x="117475" y="2162175"/>
          <p14:tracePt t="14866" x="123825" y="2184400"/>
          <p14:tracePt t="14883" x="123825" y="2200275"/>
          <p14:tracePt t="14899" x="127000" y="2219325"/>
          <p14:tracePt t="14916" x="139700" y="2228850"/>
          <p14:tracePt t="14932" x="142875" y="2238375"/>
          <p14:tracePt t="14949" x="155575" y="2266950"/>
          <p14:tracePt t="14966" x="158750" y="2279650"/>
          <p14:tracePt t="14983" x="171450" y="2305050"/>
          <p14:tracePt t="14999" x="180975" y="2330450"/>
          <p14:tracePt t="15016" x="200025" y="2362200"/>
          <p14:tracePt t="15033" x="212725" y="2384425"/>
          <p14:tracePt t="15049" x="228600" y="2428875"/>
          <p14:tracePt t="15066" x="260350" y="2451100"/>
          <p14:tracePt t="15082" x="269875" y="2463800"/>
          <p14:tracePt t="15099" x="298450" y="2482850"/>
          <p14:tracePt t="15116" x="314325" y="2492375"/>
          <p14:tracePt t="15133" x="336550" y="2505075"/>
          <p14:tracePt t="15149" x="355600" y="2520950"/>
          <p14:tracePt t="15166" x="374650" y="2536825"/>
          <p14:tracePt t="15183" x="390525" y="2549525"/>
          <p14:tracePt t="15199" x="412750" y="2565400"/>
          <p14:tracePt t="15216" x="434975" y="2574925"/>
          <p14:tracePt t="15233" x="460375" y="2597150"/>
          <p14:tracePt t="15250" x="492125" y="2603500"/>
          <p14:tracePt t="15265" x="530225" y="2616200"/>
          <p14:tracePt t="15283" x="571500" y="2616200"/>
          <p14:tracePt t="15284" x="590550" y="2622550"/>
          <p14:tracePt t="15299" x="635000" y="2622550"/>
          <p14:tracePt t="15316" x="679450" y="2622550"/>
          <p14:tracePt t="15333" x="720725" y="2622550"/>
          <p14:tracePt t="15349" x="755650" y="2622550"/>
          <p14:tracePt t="15366" x="800100" y="2622550"/>
          <p14:tracePt t="15383" x="863600" y="2619375"/>
          <p14:tracePt t="15399" x="901700" y="2606675"/>
          <p14:tracePt t="15416" x="946150" y="2593975"/>
          <p14:tracePt t="15433" x="1009650" y="2574925"/>
          <p14:tracePt t="15449" x="1031875" y="2562225"/>
          <p14:tracePt t="15466" x="1069975" y="2549525"/>
          <p14:tracePt t="15483" x="1120775" y="2536825"/>
          <p14:tracePt t="15499" x="1143000" y="2536825"/>
          <p14:tracePt t="15516" x="1152525" y="2536825"/>
          <p14:tracePt t="15533" x="1171575" y="2536825"/>
          <p14:tracePt t="19804" x="1155700" y="2565400"/>
          <p14:tracePt t="19811" x="1133475" y="2606675"/>
          <p14:tracePt t="19817" x="1101725" y="2638425"/>
          <p14:tracePt t="19832" x="1060450" y="2717800"/>
          <p14:tracePt t="19849" x="1012825" y="2806700"/>
          <p14:tracePt t="19866" x="981075" y="2895600"/>
          <p14:tracePt t="19882" x="933450" y="3009900"/>
          <p14:tracePt t="19916" x="904875" y="3149600"/>
          <p14:tracePt t="19949" x="895350" y="3349625"/>
          <p14:tracePt t="19966" x="914400" y="3451225"/>
          <p14:tracePt t="19982" x="927100" y="3505200"/>
          <p14:tracePt t="19998" x="946150" y="3549650"/>
          <p14:tracePt t="20016" x="987425" y="3616325"/>
          <p14:tracePt t="20033" x="1028700" y="3657600"/>
          <p14:tracePt t="20049" x="1060450" y="3683000"/>
          <p14:tracePt t="20066" x="1120775" y="3733800"/>
          <p14:tracePt t="20082" x="1143000" y="3759200"/>
          <p14:tracePt t="20099" x="1168400" y="3790950"/>
          <p14:tracePt t="20116" x="1200150" y="3825875"/>
          <p14:tracePt t="20132" x="1212850" y="3857625"/>
          <p14:tracePt t="20149" x="1222375" y="3873500"/>
          <p14:tracePt t="20165" x="1238250" y="3889375"/>
          <p14:tracePt t="20182" x="1254125" y="3905250"/>
          <p14:tracePt t="20199" x="1254125" y="3914775"/>
          <p14:tracePt t="20273" x="1254125" y="3911600"/>
          <p14:tracePt t="20280" x="1250950" y="3908425"/>
          <p14:tracePt t="20286" x="1241425" y="3902075"/>
          <p14:tracePt t="20298" x="1235075" y="3889375"/>
          <p14:tracePt t="20315" x="1206500" y="3867150"/>
          <p14:tracePt t="20332" x="1168400" y="3841750"/>
          <p14:tracePt t="20349" x="1114425" y="3790950"/>
          <p14:tracePt t="20366" x="1003300" y="3711575"/>
          <p14:tracePt t="20382" x="911225" y="3651250"/>
          <p14:tracePt t="20399" x="809625" y="3603625"/>
          <p14:tracePt t="20416" x="685800" y="3552825"/>
          <p14:tracePt t="20433" x="622300" y="3540125"/>
          <p14:tracePt t="20449" x="558800" y="3527425"/>
          <p14:tracePt t="20465" x="454025" y="3495675"/>
          <p14:tracePt t="20482" x="393700" y="3495675"/>
          <p14:tracePt t="20498" x="339725" y="3495675"/>
          <p14:tracePt t="20516" x="279400" y="3495675"/>
          <p14:tracePt t="20532" x="257175" y="3495675"/>
          <p14:tracePt t="20549" x="228600" y="3498850"/>
          <p14:tracePt t="20565" x="190500" y="3524250"/>
          <p14:tracePt t="20583" x="152400" y="3536950"/>
          <p14:tracePt t="20600" x="88900" y="3556000"/>
          <p14:tracePt t="20615" x="44450" y="3575050"/>
          <p14:tracePt t="20632" x="6350" y="3575050"/>
          <p14:tracePt t="20942" x="12700" y="4406900"/>
          <p14:tracePt t="20949" x="31750" y="4425950"/>
          <p14:tracePt t="20956" x="44450" y="4438650"/>
          <p14:tracePt t="20965" x="57150" y="4457700"/>
          <p14:tracePt t="20982" x="73025" y="4483100"/>
          <p14:tracePt t="20999" x="104775" y="4524375"/>
          <p14:tracePt t="21015" x="123825" y="4543425"/>
          <p14:tracePt t="21049" x="165100" y="4575175"/>
          <p14:tracePt t="21082" x="171450" y="4575175"/>
          <p14:tracePt t="21355" x="193675" y="4572000"/>
          <p14:tracePt t="21362" x="222250" y="4556125"/>
          <p14:tracePt t="21369" x="260350" y="4543425"/>
          <p14:tracePt t="21383" x="333375" y="4486275"/>
          <p14:tracePt t="21399" x="403225" y="4441825"/>
          <p14:tracePt t="21433" x="552450" y="4318000"/>
          <p14:tracePt t="21466" x="755650" y="4229100"/>
          <p14:tracePt t="21483" x="955675" y="4203700"/>
          <p14:tracePt t="21499" x="1057275" y="4203700"/>
          <p14:tracePt t="21515" x="1143000" y="4206875"/>
          <p14:tracePt t="21532" x="1250950" y="4222750"/>
          <p14:tracePt t="21549" x="1314450" y="4235450"/>
          <p14:tracePt t="21565" x="1362075" y="4248150"/>
          <p14:tracePt t="21582" x="1419225" y="4289425"/>
          <p14:tracePt t="21599" x="1457325" y="4314825"/>
          <p14:tracePt t="21615" x="1508125" y="4362450"/>
          <p14:tracePt t="21632" x="1574800" y="4419600"/>
          <p14:tracePt t="21649" x="1600200" y="4441825"/>
          <p14:tracePt t="21665" x="1625600" y="4467225"/>
          <p14:tracePt t="21682" x="1641475" y="4483100"/>
          <p14:tracePt t="21699" x="1651000" y="4492625"/>
          <p14:tracePt t="21715" x="1660525" y="4502150"/>
          <p14:tracePt t="21732" x="1670050" y="4502150"/>
          <p14:tracePt t="21767" x="1670050" y="4498975"/>
          <p14:tracePt t="21782" x="1663700" y="4489450"/>
          <p14:tracePt t="21799" x="1641475" y="4451350"/>
          <p14:tracePt t="21815" x="1593850" y="4406900"/>
          <p14:tracePt t="21833" x="1520825" y="4337050"/>
          <p14:tracePt t="21849" x="1457325" y="4264025"/>
          <p14:tracePt t="21865" x="1368425" y="4159250"/>
          <p14:tracePt t="21882" x="1247775" y="4003675"/>
          <p14:tracePt t="21899" x="1203325" y="3933825"/>
          <p14:tracePt t="21915" x="1168400" y="3883025"/>
          <p14:tracePt t="21933" x="1120775" y="3816350"/>
          <p14:tracePt t="21948" x="1095375" y="3778250"/>
          <p14:tracePt t="21965" x="1069975" y="3746500"/>
          <p14:tracePt t="21982" x="1047750" y="3711575"/>
          <p14:tracePt t="21999" x="1035050" y="3689350"/>
          <p14:tracePt t="22016" x="1025525" y="3673475"/>
          <p14:tracePt t="22081" x="1025525" y="3670300"/>
          <p14:tracePt t="22102" x="1025525" y="3663950"/>
          <p14:tracePt t="22173" x="1019175" y="3663950"/>
          <p14:tracePt t="22181" x="1016000" y="3663950"/>
          <p14:tracePt t="22187" x="1009650" y="3663950"/>
          <p14:tracePt t="22199" x="1000125" y="3663950"/>
          <p14:tracePt t="22215" x="987425" y="3670300"/>
          <p14:tracePt t="22232" x="974725" y="3676650"/>
          <p14:tracePt t="22249" x="962025" y="3686175"/>
          <p14:tracePt t="22265" x="904875" y="3686175"/>
          <p14:tracePt t="22282" x="835025" y="3686175"/>
          <p14:tracePt t="22299" x="711200" y="3686175"/>
          <p14:tracePt t="22316" x="447675" y="3695700"/>
          <p14:tracePt t="22334" x="304800" y="3721100"/>
          <p14:tracePt t="22349" x="146050" y="3730625"/>
          <p14:tracePt t="23134" x="9525" y="4619625"/>
          <p14:tracePt t="23141" x="19050" y="4625975"/>
          <p14:tracePt t="23153" x="47625" y="4632325"/>
          <p14:tracePt t="23165" x="69850" y="4645025"/>
          <p14:tracePt t="23182" x="92075" y="4654550"/>
          <p14:tracePt t="23199" x="107950" y="4676775"/>
          <p14:tracePt t="23216" x="117475" y="4686300"/>
          <p14:tracePt t="23248" x="155575" y="4705350"/>
          <p14:tracePt t="23282" x="158750" y="4705350"/>
          <p14:tracePt t="23746" x="184150" y="4699000"/>
          <p14:tracePt t="23753" x="231775" y="4679950"/>
          <p14:tracePt t="23766" x="269875" y="4673600"/>
          <p14:tracePt t="23782" x="381000" y="4651375"/>
          <p14:tracePt t="23799" x="479425" y="4629150"/>
          <p14:tracePt t="23815" x="596900" y="4619625"/>
          <p14:tracePt t="23848" x="828675" y="4619625"/>
          <p14:tracePt t="23882" x="1016000" y="4619625"/>
          <p14:tracePt t="23898" x="1069975" y="4619625"/>
          <p14:tracePt t="23915" x="1098550" y="4619625"/>
          <p14:tracePt t="23932" x="1136650" y="4619625"/>
          <p14:tracePt t="23948" x="1158875" y="4619625"/>
          <p14:tracePt t="23965" x="1190625" y="4622800"/>
          <p14:tracePt t="23982" x="1222375" y="4625975"/>
          <p14:tracePt t="23999" x="1260475" y="4625975"/>
          <p14:tracePt t="24016" x="1308100" y="4625975"/>
          <p14:tracePt t="24032" x="1330325" y="4645025"/>
          <p14:tracePt t="24049" x="1355725" y="4651375"/>
          <p14:tracePt t="24064" x="1384300" y="4664075"/>
          <p14:tracePt t="24083" x="1412875" y="4679950"/>
          <p14:tracePt t="24099" x="1428750" y="4683125"/>
          <p14:tracePt t="24116" x="1441450" y="4683125"/>
          <p14:tracePt t="24132" x="1450975" y="4683125"/>
          <p14:tracePt t="24148" x="1457325" y="4683125"/>
          <p14:tracePt t="24165" x="1463675" y="4683125"/>
          <p14:tracePt t="24379" x="1454150" y="4657725"/>
          <p14:tracePt t="24386" x="1438275" y="4616450"/>
          <p14:tracePt t="24398" x="1422400" y="4587875"/>
          <p14:tracePt t="24415" x="1365250" y="4451350"/>
          <p14:tracePt t="24432" x="1343025" y="4384675"/>
          <p14:tracePt t="24448" x="1330325" y="4321175"/>
          <p14:tracePt t="24465" x="1304925" y="4248150"/>
          <p14:tracePt t="24482" x="1292225" y="4222750"/>
          <p14:tracePt t="24498" x="1279525" y="4200525"/>
          <p14:tracePt t="24515" x="1273175" y="4165600"/>
          <p14:tracePt t="24532" x="1257300" y="4143375"/>
          <p14:tracePt t="24548" x="1250950" y="4111625"/>
          <p14:tracePt t="24565" x="1238250" y="4070350"/>
          <p14:tracePt t="24582" x="1231900" y="4048125"/>
          <p14:tracePt t="24599" x="1225550" y="4016375"/>
          <p14:tracePt t="24614" x="1225550" y="4006850"/>
          <p14:tracePt t="24649" x="1222375" y="4006850"/>
          <p14:tracePt t="24665" x="1212850" y="4006850"/>
          <p14:tracePt t="24682" x="1196975" y="4006850"/>
          <p14:tracePt t="24699" x="1181100" y="4006850"/>
          <p14:tracePt t="24715" x="1171575" y="4006850"/>
          <p14:tracePt t="24732" x="1162050" y="4006850"/>
          <p14:tracePt t="24749" x="1136650" y="3997325"/>
          <p14:tracePt t="24765" x="1114425" y="3984625"/>
          <p14:tracePt t="24781" x="1082675" y="3971925"/>
          <p14:tracePt t="24799" x="1019175" y="3946525"/>
          <p14:tracePt t="24815" x="981075" y="3933825"/>
          <p14:tracePt t="24832" x="917575" y="3905250"/>
          <p14:tracePt t="24848" x="809625" y="3851275"/>
          <p14:tracePt t="24865" x="752475" y="3816350"/>
          <p14:tracePt t="24882" x="682625" y="3784600"/>
          <p14:tracePt t="24885" x="657225" y="3778250"/>
          <p14:tracePt t="24898" x="625475" y="3765550"/>
          <p14:tracePt t="24915" x="596900" y="3746500"/>
          <p14:tracePt t="24932" x="565150" y="3740150"/>
          <p14:tracePt t="24948" x="527050" y="3740150"/>
          <p14:tracePt t="24965" x="504825" y="3740150"/>
          <p14:tracePt t="24983" x="479425" y="3740150"/>
          <p14:tracePt t="24999" x="466725" y="3740150"/>
          <p14:tracePt t="25015" x="457200" y="3740150"/>
          <p14:tracePt t="25032" x="447675" y="3740150"/>
          <p14:tracePt t="25049" x="425450" y="3740150"/>
          <p14:tracePt t="25065" x="422275" y="3740150"/>
          <p14:tracePt t="25170" x="415925" y="3740150"/>
          <p14:tracePt t="25248" x="412750" y="3740150"/>
          <p14:tracePt t="25256" x="412750" y="3743325"/>
          <p14:tracePt t="26038" x="457200" y="3771900"/>
          <p14:tracePt t="26045" x="517525" y="3797300"/>
          <p14:tracePt t="26052" x="581025" y="3832225"/>
          <p14:tracePt t="26065" x="692150" y="3873500"/>
          <p14:tracePt t="26098" x="876300" y="3924300"/>
          <p14:tracePt t="26131" x="1006475" y="3924300"/>
          <p14:tracePt t="26149" x="1038225" y="3921125"/>
          <p14:tracePt t="26165" x="1073150" y="3895725"/>
          <p14:tracePt t="26182" x="1089025" y="3886200"/>
          <p14:tracePt t="26198" x="1098550" y="3876675"/>
          <p14:tracePt t="26215" x="1101725" y="3860800"/>
          <p14:tracePt t="26231" x="1101725" y="3844925"/>
          <p14:tracePt t="26248" x="1101725" y="3835400"/>
          <p14:tracePt t="26265" x="1101725" y="3822700"/>
          <p14:tracePt t="26282" x="1101725" y="3816350"/>
          <p14:tracePt t="26315" x="1101725" y="3813175"/>
          <p14:tracePt t="26401" x="1108075" y="3813175"/>
          <p14:tracePt t="26408" x="1111250" y="3813175"/>
          <p14:tracePt t="26415" x="1117600" y="3813175"/>
          <p14:tracePt t="26432" x="1139825" y="3813175"/>
          <p14:tracePt t="26448" x="1162050" y="3813175"/>
          <p14:tracePt t="26464" x="1203325" y="3825875"/>
          <p14:tracePt t="26481" x="1225550" y="3838575"/>
          <p14:tracePt t="26498" x="1247775" y="3838575"/>
          <p14:tracePt t="26515" x="1289050" y="3838575"/>
          <p14:tracePt t="26531" x="1317625" y="3838575"/>
          <p14:tracePt t="26548" x="1333500" y="3838575"/>
          <p14:tracePt t="26566" x="1374775" y="3838575"/>
          <p14:tracePt t="26583" x="1384300" y="3832225"/>
          <p14:tracePt t="26600" x="1397000" y="3822700"/>
          <p14:tracePt t="26615" x="1406525" y="3822700"/>
          <p14:tracePt t="26631" x="1412875" y="3816350"/>
          <p14:tracePt t="26920" x="1409700" y="3816350"/>
          <p14:tracePt t="26927" x="1406525" y="3816350"/>
          <p14:tracePt t="26934" x="1400175" y="3816350"/>
          <p14:tracePt t="26948" x="1390650" y="3816350"/>
          <p14:tracePt t="26965" x="1381125" y="3816350"/>
          <p14:tracePt t="26981" x="1365250" y="3816350"/>
          <p14:tracePt t="26998" x="1352550" y="3819525"/>
          <p14:tracePt t="27015" x="1330325" y="3825875"/>
          <p14:tracePt t="27032" x="1301750" y="3825875"/>
          <p14:tracePt t="27048" x="1238250" y="3825875"/>
          <p14:tracePt t="27065" x="1200150" y="3832225"/>
          <p14:tracePt t="27082" x="1155700" y="3838575"/>
          <p14:tracePt t="27098" x="1101725" y="3844925"/>
          <p14:tracePt t="27115" x="1057275" y="3857625"/>
          <p14:tracePt t="27131" x="1019175" y="3863975"/>
          <p14:tracePt t="27148" x="946150" y="3883025"/>
          <p14:tracePt t="27165" x="901700" y="3883025"/>
          <p14:tracePt t="27182" x="854075" y="3889375"/>
          <p14:tracePt t="27198" x="831850" y="3889375"/>
          <p14:tracePt t="27214" x="803275" y="3889375"/>
          <p14:tracePt t="27232" x="771525" y="3889375"/>
          <p14:tracePt t="27248" x="739775" y="3889375"/>
          <p14:tracePt t="27265" x="717550" y="3889375"/>
          <p14:tracePt t="27282" x="679450" y="3889375"/>
          <p14:tracePt t="27298" x="657225" y="3889375"/>
          <p14:tracePt t="27314" x="625475" y="3886200"/>
          <p14:tracePt t="27332" x="593725" y="3879850"/>
          <p14:tracePt t="27348" x="571500" y="3867150"/>
          <p14:tracePt t="27364" x="546100" y="3863975"/>
          <p14:tracePt t="27382" x="504825" y="3851275"/>
          <p14:tracePt t="27398" x="460375" y="3838575"/>
          <p14:tracePt t="27414" x="422275" y="3825875"/>
          <p14:tracePt t="27432" x="358775" y="3806825"/>
          <p14:tracePt t="27448" x="314325" y="3794125"/>
          <p14:tracePt t="27464" x="276225" y="3781425"/>
          <p14:tracePt t="27481" x="241300" y="3756025"/>
          <p14:tracePt t="27498" x="209550" y="3730625"/>
          <p14:tracePt t="27514" x="177800" y="3705225"/>
          <p14:tracePt t="27532" x="133350" y="3676650"/>
          <p14:tracePt t="27548" x="111125" y="3663950"/>
          <p14:tracePt t="27565" x="95250" y="3654425"/>
          <p14:tracePt t="27581" x="82550" y="3654425"/>
          <p14:tracePt t="27598" x="69850" y="3654425"/>
          <p14:tracePt t="27639" x="73025" y="3654425"/>
          <p14:tracePt t="27648" x="79375" y="3654425"/>
          <p14:tracePt t="27665" x="104775" y="3660775"/>
          <p14:tracePt t="27682" x="203200" y="3711575"/>
          <p14:tracePt t="27698" x="292100" y="3752850"/>
          <p14:tracePt t="27714" x="384175" y="3819525"/>
          <p14:tracePt t="27731" x="539750" y="3933825"/>
          <p14:tracePt t="27748" x="657225" y="4041775"/>
          <p14:tracePt t="27764" x="749300" y="4108450"/>
          <p14:tracePt t="27781" x="866775" y="4222750"/>
          <p14:tracePt t="27798" x="936625" y="4286250"/>
          <p14:tracePt t="27815" x="1009650" y="4343400"/>
          <p14:tracePt t="27831" x="1111250" y="4419600"/>
          <p14:tracePt t="27848" x="1177925" y="4457700"/>
          <p14:tracePt t="27865" x="1244600" y="4495800"/>
          <p14:tracePt t="27882" x="1282700" y="4530725"/>
          <p14:tracePt t="27899" x="1320800" y="4543425"/>
          <p14:tracePt t="27915" x="1358900" y="4556125"/>
          <p14:tracePt t="27931" x="1393825" y="4572000"/>
          <p14:tracePt t="27948" x="1422400" y="4572000"/>
          <p14:tracePt t="27965" x="1460500" y="4540250"/>
          <p14:tracePt t="27981" x="1504950" y="4470400"/>
          <p14:tracePt t="27998" x="1546225" y="4381500"/>
          <p14:tracePt t="28015" x="1603375" y="4232275"/>
          <p14:tracePt t="28031" x="1628775" y="4124325"/>
          <p14:tracePt t="28048" x="1651000" y="4025900"/>
          <p14:tracePt t="28065" x="1651000" y="3930650"/>
          <p14:tracePt t="28081" x="1651000" y="3879850"/>
          <p14:tracePt t="28098" x="1635125" y="3813175"/>
          <p14:tracePt t="28115" x="1606550" y="3733800"/>
          <p14:tracePt t="28131" x="1593850" y="3695700"/>
          <p14:tracePt t="28148" x="1558925" y="3648075"/>
          <p14:tracePt t="28165" x="1539875" y="3584575"/>
          <p14:tracePt t="28182" x="1520825" y="3546475"/>
          <p14:tracePt t="28198" x="1495425" y="3521075"/>
          <p14:tracePt t="28215" x="1476375" y="3505200"/>
          <p14:tracePt t="28231" x="1466850" y="3489325"/>
          <p14:tracePt t="28248" x="1450975" y="3489325"/>
          <p14:tracePt t="28265" x="1435100" y="3489325"/>
          <p14:tracePt t="28281" x="1425575" y="3489325"/>
          <p14:tracePt t="28298" x="1416050" y="3502025"/>
          <p14:tracePt t="28314" x="1397000" y="3517900"/>
          <p14:tracePt t="28331" x="1381125" y="3533775"/>
          <p14:tracePt t="28347" x="1352550" y="3581400"/>
          <p14:tracePt t="28365" x="1279525" y="3679825"/>
          <p14:tracePt t="28381" x="1206500" y="3733800"/>
          <p14:tracePt t="28398" x="1136650" y="3790950"/>
          <p14:tracePt t="28415" x="1025525" y="3876675"/>
          <p14:tracePt t="28431" x="952500" y="3933825"/>
          <p14:tracePt t="28448" x="873125" y="3990975"/>
          <p14:tracePt t="28464" x="771525" y="4067175"/>
          <p14:tracePt t="28481" x="711200" y="4121150"/>
          <p14:tracePt t="28498" x="660400" y="4162425"/>
          <p14:tracePt t="28515" x="552450" y="4216400"/>
          <p14:tracePt t="28531" x="485775" y="4254500"/>
          <p14:tracePt t="28548" x="415925" y="4292600"/>
          <p14:tracePt t="28565" x="349250" y="4340225"/>
          <p14:tracePt t="28581" x="317500" y="4362450"/>
          <p14:tracePt t="28599" x="273050" y="4406900"/>
          <p14:tracePt t="28614" x="263525" y="4425950"/>
          <p14:tracePt t="28631" x="250825" y="4454525"/>
          <p14:tracePt t="28649" x="231775" y="4467225"/>
          <p14:tracePt t="28665" x="222250" y="4476750"/>
          <p14:tracePt t="28681" x="212725" y="4492625"/>
          <p14:tracePt t="28698" x="203200" y="4508500"/>
          <p14:tracePt t="28715" x="203200" y="4518025"/>
          <p14:tracePt t="28731" x="203200" y="4527550"/>
          <p14:tracePt t="28748" x="203200" y="4537075"/>
          <p14:tracePt t="28765" x="203200" y="4543425"/>
          <p14:tracePt t="30729" x="215900" y="4521200"/>
          <p14:tracePt t="30736" x="247650" y="4489450"/>
          <p14:tracePt t="30748" x="342900" y="4403725"/>
          <p14:tracePt t="30764" x="527050" y="4248150"/>
          <p14:tracePt t="30781" x="733425" y="4073525"/>
          <p14:tracePt t="30807" x="1266825" y="3683000"/>
          <p14:tracePt t="30833" x="1666875" y="3406775"/>
          <p14:tracePt t="30867" x="2225675" y="3044825"/>
          <p14:tracePt t="30883" x="2435225" y="2917825"/>
          <p14:tracePt t="30898" x="2730500" y="2752725"/>
          <p14:tracePt t="30915" x="2879725" y="2651125"/>
          <p14:tracePt t="30932" x="3016250" y="2549525"/>
          <p14:tracePt t="30948" x="3181350" y="2447925"/>
          <p14:tracePt t="30964" x="3263900" y="2390775"/>
          <p14:tracePt t="30981" x="3330575" y="2352675"/>
          <p14:tracePt t="30998" x="3397250" y="2305050"/>
          <p14:tracePt t="31014" x="3438525" y="2266950"/>
          <p14:tracePt t="31031" x="3517900" y="2216150"/>
          <p14:tracePt t="31048" x="3692525" y="2139950"/>
          <p14:tracePt t="31064" x="3800475" y="2105025"/>
          <p14:tracePt t="31081" x="3908425" y="2089150"/>
          <p14:tracePt t="31099" x="4079875" y="2089150"/>
          <p14:tracePt t="31503" x="4054475" y="2076450"/>
          <p14:tracePt t="31510" x="4025900" y="2060575"/>
          <p14:tracePt t="31517" x="3987800" y="2044700"/>
          <p14:tracePt t="31548" x="3829050" y="1949450"/>
          <p14:tracePt t="31581" x="3603625" y="1876425"/>
          <p14:tracePt t="31598" x="3559175" y="1870075"/>
          <p14:tracePt t="31614" x="3514725" y="1870075"/>
          <p14:tracePt t="31631" x="3467100" y="1870075"/>
          <p14:tracePt t="31648" x="3444875" y="1870075"/>
          <p14:tracePt t="31664" x="3416300" y="1870075"/>
          <p14:tracePt t="31681" x="3397250" y="1870075"/>
          <p14:tracePt t="31698" x="3387725" y="1870075"/>
          <p14:tracePt t="31714" x="3368675" y="1857375"/>
          <p14:tracePt t="31731" x="3355975" y="1854200"/>
          <p14:tracePt t="31748" x="3346450" y="1847850"/>
          <p14:tracePt t="31764" x="3340100" y="1838325"/>
          <p14:tracePt t="31781" x="3324225" y="1822450"/>
          <p14:tracePt t="31798" x="3321050" y="1812925"/>
          <p14:tracePt t="31815" x="3314700" y="1797050"/>
          <p14:tracePt t="31832" x="3311525" y="1784350"/>
          <p14:tracePt t="31849" x="3311525" y="1774825"/>
          <p14:tracePt t="31866" x="3317875" y="1752600"/>
          <p14:tracePt t="31881" x="3333750" y="1743075"/>
          <p14:tracePt t="31898" x="3343275" y="1733550"/>
          <p14:tracePt t="31915" x="3362325" y="1711325"/>
          <p14:tracePt t="31931" x="3375025" y="1698625"/>
          <p14:tracePt t="31948" x="3387725" y="1692275"/>
          <p14:tracePt t="32015" x="3387725" y="1685925"/>
          <p14:tracePt t="32022" x="3387725" y="1682750"/>
          <p14:tracePt t="32030" x="3387725" y="1676400"/>
          <p14:tracePt t="32048" x="3387725" y="1666875"/>
          <p14:tracePt t="32065" x="3387725" y="1663700"/>
          <p14:tracePt t="32081" x="3387725" y="1651000"/>
          <p14:tracePt t="32186" x="3378200" y="1651000"/>
          <p14:tracePt t="32193" x="3371850" y="1647825"/>
          <p14:tracePt t="32200" x="3368675" y="1647825"/>
          <p14:tracePt t="32214" x="3362325" y="1641475"/>
          <p14:tracePt t="32232" x="3352800" y="1638300"/>
          <p14:tracePt t="32247" x="3343275" y="1638300"/>
          <p14:tracePt t="32264" x="3324225" y="1638300"/>
          <p14:tracePt t="32281" x="3317875" y="1638300"/>
          <p14:tracePt t="32297" x="3311525" y="1638300"/>
          <p14:tracePt t="32392" x="3311525" y="1631950"/>
          <p14:tracePt t="32421" x="3314700" y="1628775"/>
          <p14:tracePt t="32428" x="3321050" y="1622425"/>
          <p14:tracePt t="32436" x="3324225" y="1622425"/>
          <p14:tracePt t="32448" x="3333750" y="1616075"/>
          <p14:tracePt t="32464" x="3355975" y="1597025"/>
          <p14:tracePt t="32480" x="3381375" y="1590675"/>
          <p14:tracePt t="32499" x="3413125" y="1584325"/>
          <p14:tracePt t="32514" x="3435350" y="1577975"/>
          <p14:tracePt t="32531" x="3467100" y="1574800"/>
          <p14:tracePt t="32547" x="3489325" y="1562100"/>
          <p14:tracePt t="32564" x="3530600" y="1555750"/>
          <p14:tracePt t="32581" x="3552825" y="1555750"/>
          <p14:tracePt t="32597" x="3587750" y="1555750"/>
          <p14:tracePt t="32614" x="3635375" y="1555750"/>
          <p14:tracePt t="32631" x="3660775" y="1565275"/>
          <p14:tracePt t="32648" x="3708400" y="1571625"/>
          <p14:tracePt t="32664" x="3746500" y="1584325"/>
          <p14:tracePt t="32681" x="3781425" y="1584325"/>
          <p14:tracePt t="32698" x="3844925" y="1597025"/>
          <p14:tracePt t="32714" x="3898900" y="1597025"/>
          <p14:tracePt t="32731" x="3949700" y="1603375"/>
          <p14:tracePt t="32748" x="4006850" y="1616075"/>
          <p14:tracePt t="32764" x="4051300" y="1622425"/>
          <p14:tracePt t="32781" x="4089400" y="1628775"/>
          <p14:tracePt t="32798" x="4159250" y="1635125"/>
          <p14:tracePt t="32814" x="4210050" y="1635125"/>
          <p14:tracePt t="32831" x="4264025" y="1641475"/>
          <p14:tracePt t="32847" x="4324350" y="1641475"/>
          <p14:tracePt t="32864" x="4362450" y="1641475"/>
          <p14:tracePt t="32881" x="4406900" y="1641475"/>
          <p14:tracePt t="32898" x="4460875" y="1641475"/>
          <p14:tracePt t="32914" x="4505325" y="1641475"/>
          <p14:tracePt t="32931" x="4540250" y="1641475"/>
          <p14:tracePt t="32947" x="4610100" y="1641475"/>
          <p14:tracePt t="32965" x="4654550" y="1641475"/>
          <p14:tracePt t="32981" x="4708525" y="1641475"/>
          <p14:tracePt t="32997" x="4794250" y="1641475"/>
          <p14:tracePt t="33014" x="4860925" y="1641475"/>
          <p14:tracePt t="33031" x="4937125" y="1635125"/>
          <p14:tracePt t="33047" x="5041900" y="1635125"/>
          <p14:tracePt t="33064" x="5108575" y="1635125"/>
          <p14:tracePt t="33081" x="5194300" y="1641475"/>
          <p14:tracePt t="33097" x="5359400" y="1666875"/>
          <p14:tracePt t="33114" x="5457825" y="1689100"/>
          <p14:tracePt t="33133" x="5641975" y="1698625"/>
          <p14:tracePt t="33148" x="5778500" y="1698625"/>
          <p14:tracePt t="33165" x="5905500" y="1698625"/>
          <p14:tracePt t="33181" x="6054725" y="1698625"/>
          <p14:tracePt t="33198" x="6251575" y="1698625"/>
          <p14:tracePt t="33215" x="6365875" y="1698625"/>
          <p14:tracePt t="33233" x="6527800" y="1698625"/>
          <p14:tracePt t="33248" x="6610350" y="1704975"/>
          <p14:tracePt t="33265" x="6670675" y="1704975"/>
          <p14:tracePt t="33282" x="6750050" y="1714500"/>
          <p14:tracePt t="33297" x="6784975" y="1714500"/>
          <p14:tracePt t="33314" x="6845300" y="1714500"/>
          <p14:tracePt t="33331" x="6950075" y="1720850"/>
          <p14:tracePt t="33347" x="7010400" y="1720850"/>
          <p14:tracePt t="33364" x="7048500" y="1720850"/>
          <p14:tracePt t="33381" x="7086600" y="1720850"/>
          <p14:tracePt t="33397" x="7102475" y="1720850"/>
          <p14:tracePt t="33414" x="7118350" y="1720850"/>
          <p14:tracePt t="33432" x="7134225" y="1720850"/>
          <p14:tracePt t="33448" x="7143750" y="1720850"/>
          <p14:tracePt t="33464" x="7153275" y="1720850"/>
          <p14:tracePt t="33481" x="7156450" y="1720850"/>
          <p14:tracePt t="33553" x="7150100" y="1717675"/>
          <p14:tracePt t="33560" x="7146925" y="1717675"/>
          <p14:tracePt t="33567" x="7140575" y="1714500"/>
          <p14:tracePt t="33581" x="7105650" y="1701800"/>
          <p14:tracePt t="33597" x="7048500" y="1679575"/>
          <p14:tracePt t="33614" x="6956425" y="1673225"/>
          <p14:tracePt t="33631" x="6826250" y="1673225"/>
          <p14:tracePt t="33647" x="6689725" y="1673225"/>
          <p14:tracePt t="33664" x="6537325" y="1685925"/>
          <p14:tracePt t="33681" x="6340475" y="1714500"/>
          <p14:tracePt t="33698" x="6178550" y="1730375"/>
          <p14:tracePt t="33714" x="6048375" y="1749425"/>
          <p14:tracePt t="33730" x="5826125" y="1774825"/>
          <p14:tracePt t="33748" x="5686425" y="1803400"/>
          <p14:tracePt t="33764" x="5546725" y="1819275"/>
          <p14:tracePt t="33781" x="5337175" y="1854200"/>
          <p14:tracePt t="33798" x="5184775" y="1882775"/>
          <p14:tracePt t="33816" x="4994275" y="1908175"/>
          <p14:tracePt t="33831" x="4854575" y="1924050"/>
          <p14:tracePt t="33848" x="4727575" y="1933575"/>
          <p14:tracePt t="33864" x="4613275" y="1933575"/>
          <p14:tracePt t="33881" x="4406900" y="1933575"/>
          <p14:tracePt t="33898" x="4292600" y="1933575"/>
          <p14:tracePt t="33915" x="4130675" y="1933575"/>
          <p14:tracePt t="33931" x="4013200" y="1933575"/>
          <p14:tracePt t="33947" x="3908425" y="1933575"/>
          <p14:tracePt t="33965" x="3790950" y="1930400"/>
          <p14:tracePt t="33981" x="3721100" y="1920875"/>
          <p14:tracePt t="33997" x="3635375" y="1905000"/>
          <p14:tracePt t="34015" x="3533775" y="1876425"/>
          <p14:tracePt t="34031" x="3479800" y="1870075"/>
          <p14:tracePt t="34047" x="3435350" y="1870075"/>
          <p14:tracePt t="34064" x="3387725" y="1863725"/>
          <p14:tracePt t="34080" x="3365500" y="1863725"/>
          <p14:tracePt t="34097" x="3343275" y="1863725"/>
          <p14:tracePt t="34114" x="3324225" y="1863725"/>
          <p14:tracePt t="34130" x="3308350" y="1860550"/>
          <p14:tracePt t="34147" x="3298825" y="1854200"/>
          <p14:tracePt t="34164" x="3279775" y="1851025"/>
          <p14:tracePt t="34180" x="3270250" y="1851025"/>
          <p14:tracePt t="34197" x="3257550" y="1851025"/>
          <p14:tracePt t="34214" x="3257550" y="1835150"/>
          <p14:tracePt t="34231" x="3257550" y="1819275"/>
          <p14:tracePt t="34247" x="3257550" y="1809750"/>
          <p14:tracePt t="34264" x="3267075" y="1797050"/>
          <p14:tracePt t="34281" x="3270250" y="1784350"/>
          <p14:tracePt t="34297" x="3276600" y="1771650"/>
          <p14:tracePt t="34314" x="3295650" y="1755775"/>
          <p14:tracePt t="34331" x="3305175" y="1749425"/>
          <p14:tracePt t="34347" x="3327400" y="1739900"/>
          <p14:tracePt t="34364" x="3384550" y="1714500"/>
          <p14:tracePt t="34380" x="3429000" y="1714500"/>
          <p14:tracePt t="34397" x="3473450" y="1714500"/>
          <p14:tracePt t="34414" x="3527425" y="1714500"/>
          <p14:tracePt t="34431" x="3565525" y="1714500"/>
          <p14:tracePt t="34448" x="3600450" y="1714500"/>
          <p14:tracePt t="34465" x="3670300" y="1714500"/>
          <p14:tracePt t="34481" x="3730625" y="1714500"/>
          <p14:tracePt t="34499" x="3816350" y="1714500"/>
          <p14:tracePt t="34514" x="3860800" y="1708150"/>
          <p14:tracePt t="34531" x="3895725" y="1708150"/>
          <p14:tracePt t="34547" x="3940175" y="1701800"/>
          <p14:tracePt t="34565" x="4019550" y="1701800"/>
          <p14:tracePt t="34582" x="4089400" y="1692275"/>
          <p14:tracePt t="34598" x="4206875" y="1692275"/>
          <p14:tracePt t="34614" x="4276725" y="1692275"/>
          <p14:tracePt t="34631" x="4359275" y="1692275"/>
          <p14:tracePt t="34648" x="4511675" y="1692275"/>
          <p14:tracePt t="34664" x="4591050" y="1692275"/>
          <p14:tracePt t="34681" x="4651375" y="1692275"/>
          <p14:tracePt t="34698" x="4772025" y="1679575"/>
          <p14:tracePt t="34715" x="4889500" y="1670050"/>
          <p14:tracePt t="34732" x="4997450" y="1654175"/>
          <p14:tracePt t="34747" x="5175250" y="1619250"/>
          <p14:tracePt t="34764" x="5327650" y="1600200"/>
          <p14:tracePt t="34781" x="5441950" y="1593850"/>
          <p14:tracePt t="34798" x="5575300" y="1577975"/>
          <p14:tracePt t="34814" x="5661025" y="1552575"/>
          <p14:tracePt t="34831" x="5743575" y="1552575"/>
          <p14:tracePt t="34848" x="5851525" y="1546225"/>
          <p14:tracePt t="34864" x="5889625" y="1539875"/>
          <p14:tracePt t="34881" x="5930900" y="1539875"/>
          <p14:tracePt t="34897" x="5978525" y="1539875"/>
          <p14:tracePt t="34913" x="6000750" y="1539875"/>
          <p14:tracePt t="34930" x="6022975" y="1539875"/>
          <p14:tracePt t="34947" x="6038850" y="1539875"/>
          <p14:tracePt t="34964" x="6042025" y="1539875"/>
          <p14:tracePt t="34981" x="6048375" y="1539875"/>
          <p14:tracePt t="35014" x="6051550" y="1539875"/>
          <p14:tracePt t="35031" x="6061075" y="1546225"/>
          <p14:tracePt t="37132" x="6010275" y="1552575"/>
          <p14:tracePt t="37140" x="5940425" y="1571625"/>
          <p14:tracePt t="37147" x="5870575" y="1587500"/>
          <p14:tracePt t="37164" x="5746750" y="1631950"/>
          <p14:tracePt t="37181" x="5616575" y="1666875"/>
          <p14:tracePt t="37197" x="5445125" y="1736725"/>
          <p14:tracePt t="37230" x="5264150" y="1816100"/>
          <p14:tracePt t="37263" x="5013325" y="1952625"/>
          <p14:tracePt t="37281" x="4870450" y="2035175"/>
          <p14:tracePt t="37298" x="4781550" y="2076450"/>
          <p14:tracePt t="37314" x="4692650" y="2108200"/>
          <p14:tracePt t="37332" x="4584700" y="2162175"/>
          <p14:tracePt t="37347" x="4518025" y="2190750"/>
          <p14:tracePt t="37364" x="4448175" y="2228850"/>
          <p14:tracePt t="37381" x="4340225" y="2292350"/>
          <p14:tracePt t="37397" x="4283075" y="2320925"/>
          <p14:tracePt t="37415" x="4216400" y="2349500"/>
          <p14:tracePt t="37432" x="4140200" y="2393950"/>
          <p14:tracePt t="37447" x="4092575" y="2406650"/>
          <p14:tracePt t="37464" x="4048125" y="2419350"/>
          <p14:tracePt t="37480" x="3984625" y="2444750"/>
          <p14:tracePt t="37497" x="3952875" y="2457450"/>
          <p14:tracePt t="37514" x="3924300" y="2463800"/>
          <p14:tracePt t="37531" x="3892550" y="2463800"/>
          <p14:tracePt t="37547" x="3860800" y="2463800"/>
          <p14:tracePt t="37564" x="3838575" y="2463800"/>
          <p14:tracePt t="37566" x="3829050" y="2463800"/>
          <p14:tracePt t="37581" x="3800475" y="2463800"/>
          <p14:tracePt t="37596" x="3778250" y="2463800"/>
          <p14:tracePt t="37614" x="3756025" y="2463800"/>
          <p14:tracePt t="37630" x="3727450" y="2463800"/>
          <p14:tracePt t="37647" x="3698875" y="2463800"/>
          <p14:tracePt t="37664" x="3689350" y="2463800"/>
          <p14:tracePt t="37682" x="3676650" y="2463800"/>
          <p14:tracePt t="37697" x="3663950" y="2463800"/>
          <p14:tracePt t="37714" x="3651250" y="2454275"/>
          <p14:tracePt t="37730" x="3632200" y="2422525"/>
          <p14:tracePt t="37747" x="3622675" y="2400300"/>
          <p14:tracePt t="37764" x="3609975" y="2368550"/>
          <p14:tracePt t="37781" x="3603625" y="2343150"/>
          <p14:tracePt t="37797" x="3603625" y="2333625"/>
          <p14:tracePt t="37814" x="3606800" y="2311400"/>
          <p14:tracePt t="37830" x="3622675" y="2295525"/>
          <p14:tracePt t="37847" x="3632200" y="2279650"/>
          <p14:tracePt t="37864" x="3663950" y="2251075"/>
          <p14:tracePt t="37881" x="3711575" y="2219325"/>
          <p14:tracePt t="37897" x="3759200" y="2193925"/>
          <p14:tracePt t="37914" x="3803650" y="2181225"/>
          <p14:tracePt t="37930" x="3876675" y="2168525"/>
          <p14:tracePt t="37947" x="3917950" y="2168525"/>
          <p14:tracePt t="37964" x="3952875" y="2168525"/>
          <p14:tracePt t="37981" x="3962400" y="2174875"/>
          <p14:tracePt t="37997" x="3978275" y="2181225"/>
          <p14:tracePt t="38014" x="3987800" y="2181225"/>
          <p14:tracePt t="38047" x="3987800" y="2184400"/>
          <p14:tracePt t="38065" x="3981450" y="2184400"/>
          <p14:tracePt t="38080" x="3952875" y="2184400"/>
          <p14:tracePt t="38097" x="3924300" y="2184400"/>
          <p14:tracePt t="38114" x="3838575" y="2184400"/>
          <p14:tracePt t="38130" x="3794125" y="2184400"/>
          <p14:tracePt t="38147" x="3749675" y="2184400"/>
          <p14:tracePt t="38164" x="3673475" y="2184400"/>
          <p14:tracePt t="38180" x="3635375" y="2184400"/>
          <p14:tracePt t="38197" x="3613150" y="2184400"/>
          <p14:tracePt t="38214" x="3587750" y="2181225"/>
          <p14:tracePt t="38231" x="3578225" y="2171700"/>
          <p14:tracePt t="38247" x="3565525" y="2162175"/>
          <p14:tracePt t="38265" x="3568700" y="2143125"/>
          <p14:tracePt t="38281" x="3587750" y="2117725"/>
          <p14:tracePt t="38298" x="3625850" y="2092325"/>
          <p14:tracePt t="38315" x="3695700" y="2038350"/>
          <p14:tracePt t="38331" x="3743325" y="2003425"/>
          <p14:tracePt t="38347" x="3781425" y="1978025"/>
          <p14:tracePt t="38363" x="3838575" y="1952625"/>
          <p14:tracePt t="38380" x="3854450" y="1933575"/>
          <p14:tracePt t="38397" x="3870325" y="1930400"/>
          <p14:tracePt t="38413" x="3876675" y="1920875"/>
          <p14:tracePt t="38430" x="3876675" y="1911350"/>
          <p14:tracePt t="38447" x="3873500" y="1901825"/>
          <p14:tracePt t="38464" x="3844925" y="1879600"/>
          <p14:tracePt t="38480" x="3822700" y="1873250"/>
          <p14:tracePt t="38497" x="3778250" y="1866900"/>
          <p14:tracePt t="38513" x="3679825" y="1870075"/>
          <p14:tracePt t="38530" x="3603625" y="1892300"/>
          <p14:tracePt t="38547" x="3536950" y="1930400"/>
          <p14:tracePt t="38564" x="3476625" y="1984375"/>
          <p14:tracePt t="38581" x="3448050" y="2051050"/>
          <p14:tracePt t="38597" x="3406775" y="2178050"/>
          <p14:tracePt t="38613" x="3406775" y="2301875"/>
          <p14:tracePt t="38630" x="3432175" y="2444750"/>
          <p14:tracePt t="38647" x="3495675" y="2689225"/>
          <p14:tracePt t="38664" x="3540125" y="2867025"/>
          <p14:tracePt t="38680" x="3578225" y="3019425"/>
          <p14:tracePt t="38697" x="3641725" y="3267075"/>
          <p14:tracePt t="38714" x="3676650" y="3397250"/>
          <p14:tracePt t="38730" x="3702050" y="3495675"/>
          <p14:tracePt t="38747" x="3727450" y="3578225"/>
          <p14:tracePt t="38763" x="3740150" y="3603625"/>
          <p14:tracePt t="38781" x="3740150" y="3613150"/>
          <p14:tracePt t="39097" x="3698875" y="3600450"/>
          <p14:tracePt t="39104" x="3638550" y="3584575"/>
          <p14:tracePt t="39113" x="3600450" y="3578225"/>
          <p14:tracePt t="39131" x="3492500" y="3562350"/>
          <p14:tracePt t="39147" x="3327400" y="3527425"/>
          <p14:tracePt t="39164" x="3244850" y="3527425"/>
          <p14:tracePt t="39180" x="3175000" y="3527425"/>
          <p14:tracePt t="39198" x="3105150" y="3527425"/>
          <p14:tracePt t="39214" x="3060700" y="3527425"/>
          <p14:tracePt t="39232" x="3035300" y="3527425"/>
          <p14:tracePt t="39247" x="3022600" y="3527425"/>
          <p14:tracePt t="39263" x="3009900" y="3527425"/>
          <p14:tracePt t="39280" x="3003550" y="3527425"/>
          <p14:tracePt t="39297" x="3003550" y="3540125"/>
          <p14:tracePt t="39313" x="3003550" y="3549650"/>
          <p14:tracePt t="39331" x="3022600" y="3565525"/>
          <p14:tracePt t="39347" x="3032125" y="3575050"/>
          <p14:tracePt t="39363" x="3041650" y="3584575"/>
          <p14:tracePt t="39381" x="3054350" y="3597275"/>
          <p14:tracePt t="39397" x="3067050" y="3609975"/>
          <p14:tracePt t="39445" x="3067050" y="3606800"/>
          <p14:tracePt t="39452" x="3067050" y="3600450"/>
          <p14:tracePt t="39463" x="3067050" y="3590925"/>
          <p14:tracePt t="39481" x="3044825" y="3540125"/>
          <p14:tracePt t="39497" x="3032125" y="3495675"/>
          <p14:tracePt t="39513" x="3019425" y="3451225"/>
          <p14:tracePt t="39530" x="2994025" y="3409950"/>
          <p14:tracePt t="39547" x="2984500" y="3384550"/>
          <p14:tracePt t="39563" x="2974975" y="3375025"/>
          <p14:tracePt t="39580" x="2959100" y="3359150"/>
          <p14:tracePt t="39597" x="2952750" y="3349625"/>
          <p14:tracePt t="39630" x="2952750" y="3340100"/>
          <p14:tracePt t="39647" x="2955925" y="3336925"/>
          <p14:tracePt t="39664" x="2971800" y="3324225"/>
          <p14:tracePt t="39680" x="3092450" y="3302000"/>
          <p14:tracePt t="39697" x="3197225" y="3302000"/>
          <p14:tracePt t="39714" x="3292475" y="3302000"/>
          <p14:tracePt t="39731" x="3419475" y="3302000"/>
          <p14:tracePt t="39747" x="3489325" y="3302000"/>
          <p14:tracePt t="39763" x="3568700" y="3302000"/>
          <p14:tracePt t="39780" x="3676650" y="3302000"/>
          <p14:tracePt t="39797" x="3736975" y="3302000"/>
          <p14:tracePt t="39815" x="3832225" y="3302000"/>
          <p14:tracePt t="39830" x="3886200" y="3295650"/>
          <p14:tracePt t="39847" x="3914775" y="3295650"/>
          <p14:tracePt t="39864" x="3933825" y="3292475"/>
          <p14:tracePt t="39880" x="3933825" y="3276600"/>
          <p14:tracePt t="39897" x="3927475" y="3263900"/>
          <p14:tracePt t="39914" x="3898900" y="3248025"/>
          <p14:tracePt t="39931" x="3870325" y="3235325"/>
          <p14:tracePt t="39947" x="3819525" y="3203575"/>
          <p14:tracePt t="39964" x="3708400" y="3171825"/>
          <p14:tracePt t="39980" x="3632200" y="3149600"/>
          <p14:tracePt t="39997" x="3568700" y="3136900"/>
          <p14:tracePt t="40014" x="3489325" y="3136900"/>
          <p14:tracePt t="40030" x="3438525" y="3136900"/>
          <p14:tracePt t="40047" x="3375025" y="3130550"/>
          <p14:tracePt t="40064" x="3314700" y="3130550"/>
          <p14:tracePt t="40080" x="3276600" y="3130550"/>
          <p14:tracePt t="40097" x="3248025" y="3130550"/>
          <p14:tracePt t="40114" x="3206750" y="3130550"/>
          <p14:tracePt t="40130" x="3190875" y="3130550"/>
          <p14:tracePt t="40147" x="3181350" y="3130550"/>
          <p14:tracePt t="40164" x="3152775" y="3152775"/>
          <p14:tracePt t="40180" x="3136900" y="3165475"/>
          <p14:tracePt t="40196" x="3114675" y="3175000"/>
          <p14:tracePt t="40214" x="3070225" y="3213100"/>
          <p14:tracePt t="40230" x="3044825" y="3244850"/>
          <p14:tracePt t="40247" x="3013075" y="3292475"/>
          <p14:tracePt t="40263" x="2965450" y="3368675"/>
          <p14:tracePt t="40280" x="2943225" y="3435350"/>
          <p14:tracePt t="40297" x="2927350" y="3498850"/>
          <p14:tracePt t="40314" x="2921000" y="3616325"/>
          <p14:tracePt t="40330" x="2921000" y="3676650"/>
          <p14:tracePt t="40347" x="2924175" y="3771900"/>
          <p14:tracePt t="40363" x="2949575" y="3895725"/>
          <p14:tracePt t="40380" x="2978150" y="3971925"/>
          <p14:tracePt t="40397" x="3006725" y="4029075"/>
          <p14:tracePt t="40413" x="3032125" y="4079875"/>
          <p14:tracePt t="40431" x="3057525" y="4105275"/>
          <p14:tracePt t="40447" x="3082925" y="4137025"/>
          <p14:tracePt t="40463" x="3117850" y="4152900"/>
          <p14:tracePt t="40480" x="3140075" y="4165600"/>
          <p14:tracePt t="40497" x="3149600" y="4168775"/>
          <p14:tracePt t="40515" x="3181350" y="4168775"/>
          <p14:tracePt t="40531" x="3197225" y="4168775"/>
          <p14:tracePt t="40547" x="3219450" y="4168775"/>
          <p14:tracePt t="40563" x="3254375" y="4149725"/>
          <p14:tracePt t="40580" x="3286125" y="4117975"/>
          <p14:tracePt t="40597" x="3311525" y="4079875"/>
          <p14:tracePt t="40613" x="3359150" y="4013200"/>
          <p14:tracePt t="40630" x="3371850" y="3975100"/>
          <p14:tracePt t="40646" x="3381375" y="3952875"/>
          <p14:tracePt t="40664" x="3400425" y="3895725"/>
          <p14:tracePt t="40680" x="3400425" y="3851275"/>
          <p14:tracePt t="40697" x="3384550" y="3787775"/>
          <p14:tracePt t="40713" x="3371850" y="3749675"/>
          <p14:tracePt t="40730" x="3352800" y="3717925"/>
          <p14:tracePt t="40747" x="3317875" y="3689350"/>
          <p14:tracePt t="40763" x="3295650" y="3676650"/>
          <p14:tracePt t="40780" x="3263900" y="3663950"/>
          <p14:tracePt t="40797" x="3251200" y="3654425"/>
          <p14:tracePt t="40813" x="3238500" y="3654425"/>
          <p14:tracePt t="40831" x="3228975" y="3654425"/>
          <p14:tracePt t="40847" x="3209925" y="3654425"/>
          <p14:tracePt t="40864" x="3200400" y="3654425"/>
          <p14:tracePt t="43816" x="3222625" y="3635375"/>
          <p14:tracePt t="43824" x="3273425" y="3609975"/>
          <p14:tracePt t="43831" x="3305175" y="3571875"/>
          <p14:tracePt t="43863" x="3454400" y="3409950"/>
          <p14:tracePt t="43896" x="3600450" y="3038475"/>
          <p14:tracePt t="43914" x="3594100" y="2876550"/>
          <p14:tracePt t="43930" x="3571875" y="2778125"/>
          <p14:tracePt t="43946" x="3533775" y="2720975"/>
          <p14:tracePt t="43963" x="3508375" y="2682875"/>
          <p14:tracePt t="43980" x="3463925" y="2638425"/>
          <p14:tracePt t="43996" x="3425825" y="2619375"/>
          <p14:tracePt t="44014" x="3324225" y="2574925"/>
          <p14:tracePt t="44030" x="3270250" y="2559050"/>
          <p14:tracePt t="44046" x="3194050" y="2546350"/>
          <p14:tracePt t="44063" x="3111500" y="2530475"/>
          <p14:tracePt t="44080" x="2943225" y="2495550"/>
          <p14:tracePt t="44096" x="2860675" y="2495550"/>
          <p14:tracePt t="44113" x="2765425" y="2495550"/>
          <p14:tracePt t="44130" x="2695575" y="2495550"/>
          <p14:tracePt t="44146" x="2635250" y="2495550"/>
          <p14:tracePt t="44164" x="2565400" y="2498725"/>
          <p14:tracePt t="44180" x="2527300" y="2517775"/>
          <p14:tracePt t="44196" x="2501900" y="2536825"/>
          <p14:tracePt t="44213" x="2457450" y="2597150"/>
          <p14:tracePt t="44230" x="2425700" y="2676525"/>
          <p14:tracePt t="44247" x="2384425" y="2765425"/>
          <p14:tracePt t="44264" x="2355850" y="2867025"/>
          <p14:tracePt t="44280" x="2339975" y="2952750"/>
          <p14:tracePt t="44296" x="2308225" y="3041650"/>
          <p14:tracePt t="44313" x="2263775" y="3146425"/>
          <p14:tracePt t="44329" x="2225675" y="3216275"/>
          <p14:tracePt t="44346" x="2200275" y="3254375"/>
          <p14:tracePt t="44363" x="2155825" y="3308350"/>
          <p14:tracePt t="44380" x="2130425" y="3336925"/>
          <p14:tracePt t="44397" x="2111375" y="3362325"/>
          <p14:tracePt t="44413" x="2095500" y="3378200"/>
          <p14:tracePt t="44430" x="2085975" y="3397250"/>
          <p14:tracePt t="44446" x="2085975" y="3406775"/>
          <p14:tracePt t="44463" x="2085975" y="3435350"/>
          <p14:tracePt t="44479" x="2085975" y="3463925"/>
          <p14:tracePt t="44496" x="2085975" y="3479800"/>
          <p14:tracePt t="44513" x="2098675" y="3511550"/>
          <p14:tracePt t="44530" x="2130425" y="3536950"/>
          <p14:tracePt t="44546" x="2171700" y="3571875"/>
          <p14:tracePt t="44563" x="2238375" y="3616325"/>
          <p14:tracePt t="44580" x="2305050" y="3663950"/>
          <p14:tracePt t="44596" x="2378075" y="3717925"/>
          <p14:tracePt t="44613" x="2517775" y="3794125"/>
          <p14:tracePt t="44630" x="2584450" y="3822700"/>
          <p14:tracePt t="44646" x="2641600" y="3844925"/>
          <p14:tracePt t="44664" x="2705100" y="3870325"/>
          <p14:tracePt t="44679" x="2752725" y="3883025"/>
          <p14:tracePt t="44697" x="2794000" y="3889375"/>
          <p14:tracePt t="44713" x="2813050" y="3889375"/>
          <p14:tracePt t="44730" x="2835275" y="3889375"/>
          <p14:tracePt t="44747" x="2851150" y="3889375"/>
          <p14:tracePt t="44763" x="2857500" y="3889375"/>
          <p14:tracePt t="44825" x="2860675" y="3889375"/>
          <p14:tracePt t="44833" x="2867025" y="3889375"/>
          <p14:tracePt t="44846" x="2895600" y="3886200"/>
          <p14:tracePt t="44863" x="2933700" y="3873500"/>
          <p14:tracePt t="44880" x="2978150" y="3860800"/>
          <p14:tracePt t="44896" x="3051175" y="3835400"/>
          <p14:tracePt t="44913" x="3114675" y="3819525"/>
          <p14:tracePt t="44930" x="3197225" y="3803650"/>
          <p14:tracePt t="44946" x="3302000" y="3765550"/>
          <p14:tracePt t="44963" x="3349625" y="3746500"/>
          <p14:tracePt t="44980" x="3413125" y="3717925"/>
          <p14:tracePt t="44997" x="3498850" y="3667125"/>
          <p14:tracePt t="45013" x="3546475" y="3648075"/>
          <p14:tracePt t="45030" x="3590925" y="3622675"/>
          <p14:tracePt t="45047" x="3619500" y="3603625"/>
          <p14:tracePt t="45063" x="3635375" y="3594100"/>
          <p14:tracePt t="45118" x="3635375" y="3590925"/>
          <p14:tracePt t="45140" x="3629025" y="3590925"/>
          <p14:tracePt t="45147" x="3622675" y="3590925"/>
          <p14:tracePt t="45163" x="3613150" y="3584575"/>
          <p14:tracePt t="45181" x="3603625" y="3575050"/>
          <p14:tracePt t="45196" x="3590925" y="3568700"/>
          <p14:tracePt t="45213" x="3568700" y="3568700"/>
          <p14:tracePt t="45230" x="3546475" y="3562350"/>
          <p14:tracePt t="45246" x="3514725" y="3562350"/>
          <p14:tracePt t="45262" x="3498850" y="3562350"/>
          <p14:tracePt t="45280" x="3467100" y="3562350"/>
          <p14:tracePt t="45296" x="3454400" y="3562350"/>
          <p14:tracePt t="45313" x="3444875" y="3562350"/>
          <p14:tracePt t="45330" x="3432175" y="3562350"/>
          <p14:tracePt t="45346" x="3416300" y="3562350"/>
          <p14:tracePt t="45363" x="3409950" y="3562350"/>
          <p14:tracePt t="45396" x="3406775" y="3562350"/>
          <p14:tracePt t="45412" x="3397250" y="3562350"/>
          <p14:tracePt t="45431" x="3381375" y="3562350"/>
          <p14:tracePt t="45447" x="3365500" y="3565525"/>
          <p14:tracePt t="45462" x="3355975" y="3565525"/>
          <p14:tracePt t="45480" x="3336925" y="3568700"/>
          <p14:tracePt t="45496" x="3327400" y="3568700"/>
          <p14:tracePt t="45513" x="3317875" y="3568700"/>
          <p14:tracePt t="45530" x="3302000" y="3568700"/>
          <p14:tracePt t="45546" x="3292475" y="3568700"/>
          <p14:tracePt t="45580" x="3295650" y="3568700"/>
          <p14:tracePt t="45596" x="3324225" y="3562350"/>
          <p14:tracePt t="45613" x="3362325" y="3549650"/>
          <p14:tracePt t="45629" x="3409950" y="3530600"/>
          <p14:tracePt t="45646" x="3435350" y="3517900"/>
          <p14:tracePt t="45663" x="3451225" y="3508375"/>
          <p14:tracePt t="45680" x="3467100" y="3489325"/>
          <p14:tracePt t="45696" x="3467100" y="3473450"/>
          <p14:tracePt t="45713" x="3467100" y="3463925"/>
          <p14:tracePt t="45730" x="3454400" y="3448050"/>
          <p14:tracePt t="45747" x="3432175" y="3441700"/>
          <p14:tracePt t="45763" x="3403600" y="3438525"/>
          <p14:tracePt t="45780" x="3317875" y="3438525"/>
          <p14:tracePt t="45796" x="3254375" y="3448050"/>
          <p14:tracePt t="45813" x="3175000" y="3479800"/>
          <p14:tracePt t="45830" x="3079750" y="3530600"/>
          <p14:tracePt t="45846" x="3032125" y="3556000"/>
          <p14:tracePt t="45864" x="3006725" y="3581400"/>
          <p14:tracePt t="45880" x="2965450" y="3600450"/>
          <p14:tracePt t="45896" x="2949575" y="3616325"/>
          <p14:tracePt t="45913" x="2940050" y="3625850"/>
          <p14:tracePt t="45930" x="2917825" y="3641725"/>
          <p14:tracePt t="45946" x="2908300" y="3651250"/>
          <p14:tracePt t="45963" x="2901950" y="3673475"/>
          <p14:tracePt t="45979" x="2898775" y="3676650"/>
          <p14:tracePt t="46094" x="2898775" y="3670300"/>
          <p14:tracePt t="46101" x="2898775" y="3660775"/>
          <p14:tracePt t="46113" x="2898775" y="3651250"/>
          <p14:tracePt t="46129" x="2898775" y="3641725"/>
          <p14:tracePt t="46146" x="2898775" y="3632200"/>
          <p14:tracePt t="46163" x="2898775" y="3625850"/>
          <p14:tracePt t="47843" x="2943225" y="3613150"/>
          <p14:tracePt t="47850" x="3013075" y="3584575"/>
          <p14:tracePt t="47863" x="3086100" y="3559175"/>
          <p14:tracePt t="47879" x="3286125" y="3422650"/>
          <p14:tracePt t="47896" x="3403600" y="3302000"/>
          <p14:tracePt t="47913" x="3565525" y="3149600"/>
          <p14:tracePt t="47946" x="3917950" y="2733675"/>
          <p14:tracePt t="47980" x="4178300" y="2352675"/>
          <p14:tracePt t="47998" x="4251325" y="2216150"/>
          <p14:tracePt t="48014" x="4330700" y="2000250"/>
          <p14:tracePt t="48030" x="4359275" y="1879600"/>
          <p14:tracePt t="48046" x="4359275" y="1809750"/>
          <p14:tracePt t="48063" x="4349750" y="1752600"/>
          <p14:tracePt t="48079" x="4337050" y="1720850"/>
          <p14:tracePt t="48096" x="4311650" y="1704975"/>
          <p14:tracePt t="48113" x="4270375" y="1673225"/>
          <p14:tracePt t="48129" x="4238625" y="1654175"/>
          <p14:tracePt t="48147" x="4222750" y="1644650"/>
          <p14:tracePt t="48164" x="4206875" y="1628775"/>
          <p14:tracePt t="48179" x="4181475" y="1606550"/>
          <p14:tracePt t="48196" x="4171950" y="1593850"/>
          <p14:tracePt t="48213" x="4146550" y="1584325"/>
          <p14:tracePt t="48230" x="4117975" y="1584325"/>
          <p14:tracePt t="48247" x="4089400" y="1584325"/>
          <p14:tracePt t="48264" x="3987800" y="1609725"/>
          <p14:tracePt t="48280" x="3930650" y="1647825"/>
          <p14:tracePt t="48296" x="3863975" y="1676400"/>
          <p14:tracePt t="48313" x="3794125" y="1739900"/>
          <p14:tracePt t="48329" x="3740150" y="1800225"/>
          <p14:tracePt t="48345" x="3714750" y="1841500"/>
          <p14:tracePt t="48362" x="3679825" y="1905000"/>
          <p14:tracePt t="48379" x="3667125" y="1936750"/>
          <p14:tracePt t="48396" x="3657600" y="1958975"/>
          <p14:tracePt t="48413" x="3651250" y="1987550"/>
          <p14:tracePt t="48429" x="3651250" y="1997075"/>
          <p14:tracePt t="48446" x="3651250" y="2006600"/>
          <p14:tracePt t="48462" x="3651250" y="2028825"/>
          <p14:tracePt t="48479" x="3651250" y="2038350"/>
          <p14:tracePt t="48496" x="3651250" y="2041525"/>
          <p14:tracePt t="48512" x="3651250" y="2057400"/>
          <p14:tracePt t="48529" x="3638550" y="2066925"/>
          <p14:tracePt t="48546" x="3635375" y="2082800"/>
          <p14:tracePt t="48563" x="3629025" y="2092325"/>
          <p14:tracePt t="48579" x="3622675" y="2101850"/>
          <p14:tracePt t="48596" x="3622675" y="2111375"/>
          <p14:tracePt t="48612" x="3622675" y="2133600"/>
          <p14:tracePt t="48629" x="3622675" y="2143125"/>
          <p14:tracePt t="48646" x="3622675" y="2152650"/>
          <p14:tracePt t="48662" x="3622675" y="2165350"/>
          <p14:tracePt t="48679" x="3622675" y="2181225"/>
          <p14:tracePt t="48696" x="3622675" y="2190750"/>
          <p14:tracePt t="48713" x="3622675" y="2206625"/>
          <p14:tracePt t="48729" x="3622675" y="2216150"/>
          <p14:tracePt t="48746" x="3622675" y="2222500"/>
          <p14:tracePt t="48990" x="3622675" y="2219325"/>
          <p14:tracePt t="48996" x="3619500" y="2219325"/>
          <p14:tracePt t="49003" x="3613150" y="2209800"/>
          <p14:tracePt t="51125" x="3616325" y="2232025"/>
          <p14:tracePt t="51133" x="3632200" y="2260600"/>
          <p14:tracePt t="51146" x="3660775" y="2317750"/>
          <p14:tracePt t="51163" x="3721100" y="2387600"/>
          <p14:tracePt t="51179" x="3794125" y="2460625"/>
          <p14:tracePt t="51195" x="3949700" y="2571750"/>
          <p14:tracePt t="51229" x="4165600" y="2701925"/>
          <p14:tracePt t="51263" x="4397375" y="2816225"/>
          <p14:tracePt t="51280" x="4524375" y="2882900"/>
          <p14:tracePt t="51296" x="4594225" y="2911475"/>
          <p14:tracePt t="51312" x="4632325" y="2943225"/>
          <p14:tracePt t="51329" x="4679950" y="2971800"/>
          <p14:tracePt t="51345" x="4743450" y="3003550"/>
          <p14:tracePt t="51362" x="4791075" y="3028950"/>
          <p14:tracePt t="51383" x="4841875" y="3054350"/>
          <p14:tracePt t="51396" x="4879975" y="3086100"/>
          <p14:tracePt t="51412" x="4902200" y="3111500"/>
          <p14:tracePt t="51429" x="4946650" y="3136900"/>
          <p14:tracePt t="51446" x="4968875" y="3152775"/>
          <p14:tracePt t="51462" x="5000625" y="3165475"/>
          <p14:tracePt t="51480" x="5051425" y="3190875"/>
          <p14:tracePt t="51496" x="5089525" y="3216275"/>
          <p14:tracePt t="51513" x="5153025" y="3232150"/>
          <p14:tracePt t="51529" x="5229225" y="3279775"/>
          <p14:tracePt t="51545" x="5286375" y="3305175"/>
          <p14:tracePt t="51562" x="5334000" y="3340100"/>
          <p14:tracePt t="51580" x="5397500" y="3378200"/>
          <p14:tracePt t="51595" x="5432425" y="3409950"/>
          <p14:tracePt t="51612" x="5461000" y="3422650"/>
          <p14:tracePt t="51629" x="5476875" y="3438525"/>
          <p14:tracePt t="51646" x="5486400" y="3454400"/>
          <p14:tracePt t="51662" x="5495925" y="3457575"/>
          <p14:tracePt t="51679" x="5511800" y="3463925"/>
          <p14:tracePt t="51695" x="5518150" y="3463925"/>
          <p14:tracePt t="51759" x="5518150" y="3460750"/>
          <p14:tracePt t="51765" x="5518150" y="3457575"/>
          <p14:tracePt t="51779" x="5508625" y="3441700"/>
          <p14:tracePt t="51795" x="5492750" y="3432175"/>
          <p14:tracePt t="51812" x="5483225" y="3422650"/>
          <p14:tracePt t="51829" x="5464175" y="3406775"/>
          <p14:tracePt t="51846" x="5432425" y="3381375"/>
          <p14:tracePt t="51862" x="5407025" y="3355975"/>
          <p14:tracePt t="51864" x="5394325" y="3343275"/>
          <p14:tracePt t="51880" x="5362575" y="3311525"/>
          <p14:tracePt t="51895" x="5324475" y="3279775"/>
          <p14:tracePt t="51913" x="5276850" y="3238500"/>
          <p14:tracePt t="51929" x="5203825" y="3175000"/>
          <p14:tracePt t="51945" x="5175250" y="3149600"/>
          <p14:tracePt t="51963" x="5149850" y="3117850"/>
          <p14:tracePt t="51979" x="5099050" y="3079750"/>
          <p14:tracePt t="51996" x="5064125" y="3041650"/>
          <p14:tracePt t="52013" x="4994275" y="2978150"/>
          <p14:tracePt t="52029" x="4946650" y="2933700"/>
          <p14:tracePt t="52045" x="4889500" y="2863850"/>
          <p14:tracePt t="52063" x="4816475" y="2781300"/>
          <p14:tracePt t="52079" x="4781550" y="2733675"/>
          <p14:tracePt t="52096" x="4749800" y="2708275"/>
          <p14:tracePt t="52113" x="4718050" y="2663825"/>
          <p14:tracePt t="52129" x="4702175" y="2647950"/>
          <p14:tracePt t="52145" x="4679950" y="2622550"/>
          <p14:tracePt t="52163" x="4651375" y="2606675"/>
          <p14:tracePt t="52179" x="4619625" y="2587625"/>
          <p14:tracePt t="52196" x="4597400" y="2571750"/>
          <p14:tracePt t="52213" x="4552950" y="2533650"/>
          <p14:tracePt t="52229" x="4527550" y="2501900"/>
          <p14:tracePt t="52245" x="4479925" y="2476500"/>
          <p14:tracePt t="52263" x="4413250" y="2422525"/>
          <p14:tracePt t="52279" x="4365625" y="2387600"/>
          <p14:tracePt t="52296" x="4333875" y="2355850"/>
          <p14:tracePt t="52313" x="4289425" y="2324100"/>
          <p14:tracePt t="52329" x="4267200" y="2311400"/>
          <p14:tracePt t="52345" x="4235450" y="2301875"/>
          <p14:tracePt t="52362" x="4200525" y="2282825"/>
          <p14:tracePt t="52379" x="4171950" y="2263775"/>
          <p14:tracePt t="52395" x="4152900" y="2254250"/>
          <p14:tracePt t="52412" x="4127500" y="2232025"/>
          <p14:tracePt t="52429" x="4114800" y="2209800"/>
          <p14:tracePt t="52445" x="4105275" y="2200275"/>
          <p14:tracePt t="52462" x="4089400" y="2190750"/>
          <p14:tracePt t="52479" x="4079875" y="2190750"/>
          <p14:tracePt t="52554" x="4076700" y="2184400"/>
          <p14:tracePt t="52561" x="4076700" y="2181225"/>
          <p14:tracePt t="52569" x="4070350" y="2174875"/>
          <p14:tracePt t="52579" x="4070350" y="2171700"/>
          <p14:tracePt t="52595" x="4064000" y="2155825"/>
          <p14:tracePt t="52612" x="4064000" y="2139950"/>
          <p14:tracePt t="52646" x="4073525" y="2139950"/>
          <p14:tracePt t="52663" x="4194175" y="2184400"/>
          <p14:tracePt t="52679" x="4305300" y="2235200"/>
          <p14:tracePt t="52695" x="4454525" y="2327275"/>
          <p14:tracePt t="52712" x="4743450" y="2511425"/>
          <p14:tracePt t="52730" x="4911725" y="2644775"/>
          <p14:tracePt t="52746" x="5168900" y="2832100"/>
          <p14:tracePt t="52763" x="5308600" y="2952750"/>
          <p14:tracePt t="52781" x="5413375" y="3041650"/>
          <p14:tracePt t="52796" x="5527675" y="3136900"/>
          <p14:tracePt t="52812" x="5575300" y="3181350"/>
          <p14:tracePt t="52829" x="5594350" y="3203575"/>
          <p14:tracePt t="52846" x="5613400" y="3219450"/>
          <p14:tracePt t="52862" x="5613400" y="3235325"/>
          <p14:tracePt t="52879" x="5613400" y="3244850"/>
          <p14:tracePt t="52896" x="5613400" y="3248025"/>
          <p14:tracePt t="52913" x="5613400" y="3254375"/>
          <p14:tracePt t="53025" x="5613400" y="3251200"/>
          <p14:tracePt t="53031" x="5600700" y="3248025"/>
          <p14:tracePt t="53045" x="5591175" y="3232150"/>
          <p14:tracePt t="53062" x="5565775" y="3184525"/>
          <p14:tracePt t="53079" x="5511800" y="3117850"/>
          <p14:tracePt t="53096" x="5435600" y="3016250"/>
          <p14:tracePt t="53112" x="5381625" y="2955925"/>
          <p14:tracePt t="53129" x="5343525" y="2930525"/>
          <p14:tracePt t="53146" x="5276850" y="2882900"/>
          <p14:tracePt t="53162" x="5229225" y="2847975"/>
          <p14:tracePt t="53179" x="5207000" y="2835275"/>
          <p14:tracePt t="53195" x="5162550" y="2819400"/>
          <p14:tracePt t="53212" x="5146675" y="2806700"/>
          <p14:tracePt t="53229" x="5137150" y="2806700"/>
          <p14:tracePt t="53245" x="5118100" y="2806700"/>
          <p14:tracePt t="53262" x="5108575" y="2806700"/>
          <p14:tracePt t="53279" x="5102225" y="2806700"/>
          <p14:tracePt t="53381" x="5102225" y="2809875"/>
          <p14:tracePt t="53388" x="5102225" y="2813050"/>
          <p14:tracePt t="53396" x="5102225" y="2819400"/>
          <p14:tracePt t="53412" x="5102225" y="2828925"/>
          <p14:tracePt t="53429" x="5102225" y="2847975"/>
          <p14:tracePt t="53445" x="5102225" y="2870200"/>
          <p14:tracePt t="53462" x="5105400" y="2892425"/>
          <p14:tracePt t="53479" x="5124450" y="2943225"/>
          <p14:tracePt t="53495" x="5143500" y="2981325"/>
          <p14:tracePt t="53512" x="5156200" y="3013075"/>
          <p14:tracePt t="53530" x="5162550" y="3051175"/>
          <p14:tracePt t="53545" x="5165725" y="3082925"/>
          <p14:tracePt t="53562" x="5175250" y="3121025"/>
          <p14:tracePt t="53579" x="5181600" y="3175000"/>
          <p14:tracePt t="53596" x="5184775" y="3206750"/>
          <p14:tracePt t="53612" x="5184775" y="3241675"/>
          <p14:tracePt t="53629" x="5184775" y="3289300"/>
          <p14:tracePt t="53645" x="5184775" y="3327400"/>
          <p14:tracePt t="53662" x="5191125" y="3371850"/>
          <p14:tracePt t="53679" x="5213350" y="3441700"/>
          <p14:tracePt t="53695" x="5226050" y="3495675"/>
          <p14:tracePt t="53712" x="5238750" y="3543300"/>
          <p14:tracePt t="53729" x="5245100" y="3590925"/>
          <p14:tracePt t="53745" x="5245100" y="3613150"/>
          <p14:tracePt t="53762" x="5245100" y="3622675"/>
          <p14:tracePt t="53779" x="5245100" y="3632200"/>
          <p14:tracePt t="53795" x="5238750" y="3632200"/>
          <p14:tracePt t="53813" x="5219700" y="3584575"/>
          <p14:tracePt t="53828" x="5140325" y="3400425"/>
          <p14:tracePt t="53845" x="5054600" y="3200400"/>
          <p14:tracePt t="53862" x="4968875" y="3019425"/>
          <p14:tracePt t="53879" x="4816475" y="2733675"/>
          <p14:tracePt t="53895" x="4743450" y="2587625"/>
          <p14:tracePt t="53914" x="4629150" y="2413000"/>
          <p14:tracePt t="53929" x="4572000" y="2308225"/>
          <p14:tracePt t="53945" x="4514850" y="2228850"/>
          <p14:tracePt t="53962" x="4460875" y="2174875"/>
          <p14:tracePt t="53979" x="4410075" y="2136775"/>
          <p14:tracePt t="53995" x="4387850" y="2127250"/>
          <p14:tracePt t="54013" x="4343400" y="2101850"/>
          <p14:tracePt t="54029" x="4333875" y="2085975"/>
          <p14:tracePt t="54046" x="4324350" y="2076450"/>
          <p14:tracePt t="54061" x="4314825" y="2066925"/>
          <p14:tracePt t="54079" x="4295775" y="2057400"/>
          <p14:tracePt t="54095" x="4283075" y="2041525"/>
          <p14:tracePt t="54113" x="4270375" y="2025650"/>
          <p14:tracePt t="54129" x="4260850" y="2016125"/>
          <p14:tracePt t="54146" x="4241800" y="2000250"/>
          <p14:tracePt t="54163" x="4225925" y="1955800"/>
          <p14:tracePt t="54179" x="4213225" y="1917700"/>
          <p14:tracePt t="54195" x="4206875" y="1895475"/>
          <p14:tracePt t="54213" x="4206875" y="1847850"/>
          <p14:tracePt t="54228" x="4206875" y="1819275"/>
          <p14:tracePt t="54245" x="4206875" y="1774825"/>
          <p14:tracePt t="54263" x="4210050" y="1711325"/>
          <p14:tracePt t="54279" x="4216400" y="1666875"/>
          <p14:tracePt t="54296" x="4222750" y="1638300"/>
          <p14:tracePt t="54312" x="4222750" y="1603375"/>
          <p14:tracePt t="54329" x="4222750" y="1593850"/>
          <p14:tracePt t="54345" x="4222750" y="1584325"/>
          <p14:tracePt t="54462" x="4222750" y="1587500"/>
          <p14:tracePt t="54469" x="4222750" y="1590675"/>
          <p14:tracePt t="54478" x="4219575" y="1597025"/>
          <p14:tracePt t="54495" x="4216400" y="1606550"/>
          <p14:tracePt t="54512" x="4216400" y="1609725"/>
          <p14:tracePt t="54612" x="4216400" y="1616075"/>
          <p14:tracePt t="54619" x="4216400" y="1625600"/>
          <p14:tracePt t="54628" x="4216400" y="1631950"/>
          <p14:tracePt t="54645" x="4216400" y="1641475"/>
          <p14:tracePt t="54662" x="4216400" y="1654175"/>
          <p14:tracePt t="54678" x="4216400" y="1663700"/>
          <p14:tracePt t="54697" x="4216400" y="1685925"/>
          <p14:tracePt t="54713" x="4216400" y="1704975"/>
          <p14:tracePt t="54729" x="4216400" y="1743075"/>
          <p14:tracePt t="54747" x="4219575" y="1838325"/>
          <p14:tracePt t="54762" x="4235450" y="1914525"/>
          <p14:tracePt t="54779" x="4251325" y="2000250"/>
          <p14:tracePt t="54796" x="4289425" y="2136775"/>
          <p14:tracePt t="54812" x="4321175" y="2222500"/>
          <p14:tracePt t="54829" x="4359275" y="2282825"/>
          <p14:tracePt t="54846" x="4394200" y="2359025"/>
          <p14:tracePt t="54862" x="4419600" y="2400300"/>
          <p14:tracePt t="54879" x="4445000" y="2422525"/>
          <p14:tracePt t="54896" x="4467225" y="2460625"/>
          <p14:tracePt t="54912" x="4483100" y="2470150"/>
          <p14:tracePt t="54928" x="4492625" y="2479675"/>
          <p14:tracePt t="54945" x="4508500" y="2498725"/>
          <p14:tracePt t="54962" x="4518025" y="2498725"/>
          <p14:tracePt t="54979" x="4533900" y="2498725"/>
          <p14:tracePt t="54996" x="4549775" y="2498725"/>
          <p14:tracePt t="55012" x="4559300" y="2498725"/>
          <p14:tracePt t="55029" x="4562475" y="2498725"/>
          <p14:tracePt t="55045" x="4581525" y="2498725"/>
          <p14:tracePt t="55062" x="4594225" y="2486025"/>
          <p14:tracePt t="55079" x="4603750" y="2476500"/>
          <p14:tracePt t="55096" x="4616450" y="2463800"/>
          <p14:tracePt t="55112" x="4635500" y="2432050"/>
          <p14:tracePt t="55129" x="4648200" y="2403475"/>
          <p14:tracePt t="55145" x="4667250" y="2339975"/>
          <p14:tracePt t="55162" x="4673600" y="2308225"/>
          <p14:tracePt t="55179" x="4673600" y="2286000"/>
          <p14:tracePt t="55195" x="4673600" y="2273300"/>
          <p14:tracePt t="55212" x="4670425" y="2260600"/>
          <p14:tracePt t="55229" x="4660900" y="2251075"/>
          <p14:tracePt t="55245" x="4645025" y="2238375"/>
          <p14:tracePt t="55262" x="4641850" y="2222500"/>
          <p14:tracePt t="55278" x="4641850" y="2212975"/>
          <p14:tracePt t="55295" x="4629150" y="2203450"/>
          <p14:tracePt t="55374" x="4629150" y="2197100"/>
          <p14:tracePt t="57151" x="4664075" y="2200275"/>
          <p14:tracePt t="57161" x="4724400" y="2209800"/>
          <p14:tracePt t="57178" x="4816475" y="2209800"/>
          <p14:tracePt t="57195" x="4946650" y="2209800"/>
          <p14:tracePt t="57228" x="5102225" y="2190750"/>
          <p14:tracePt t="57261" x="5181600" y="2190750"/>
          <p14:tracePt t="57278" x="5191125" y="2190750"/>
          <p14:tracePt t="57295" x="5207000" y="2190750"/>
          <p14:tracePt t="57358" x="5203825" y="2190750"/>
          <p14:tracePt t="57365" x="5194300" y="2190750"/>
          <p14:tracePt t="57378" x="5187950" y="2190750"/>
          <p14:tracePt t="57394" x="5175250" y="2190750"/>
          <p14:tracePt t="57411" x="5162550" y="2190750"/>
          <p14:tracePt t="57428" x="5153025" y="2190750"/>
          <p14:tracePt t="57444" x="5133975" y="2190750"/>
          <p14:tracePt t="57462" x="5124450" y="2190750"/>
          <p14:tracePt t="57480" x="5118100" y="2200275"/>
          <p14:tracePt t="57496" x="5118100" y="2209800"/>
          <p14:tracePt t="57512" x="5118100" y="2216150"/>
          <p14:tracePt t="57558" x="5114925" y="2216150"/>
          <p14:tracePt t="57608" x="5108575" y="2216150"/>
          <p14:tracePt t="57636" x="5105400" y="2216150"/>
          <p14:tracePt t="57650" x="5095875" y="2216150"/>
          <p14:tracePt t="57664" x="5089525" y="2216150"/>
          <p14:tracePt t="57686" x="5086350" y="2216150"/>
          <p14:tracePt t="57694" x="5080000" y="2216150"/>
          <p14:tracePt t="57700" x="5073650" y="2212975"/>
          <p14:tracePt t="57714" x="5070475" y="2209800"/>
          <p14:tracePt t="57728" x="5064125" y="2200275"/>
          <p14:tracePt t="57745" x="5054600" y="2190750"/>
          <p14:tracePt t="57762" x="5038725" y="2178050"/>
          <p14:tracePt t="57778" x="5026025" y="2165350"/>
          <p14:tracePt t="57795" x="5016500" y="2155825"/>
          <p14:tracePt t="57812" x="5003800" y="2139950"/>
          <p14:tracePt t="57828" x="4994275" y="2127250"/>
          <p14:tracePt t="57845" x="4994275" y="2124075"/>
          <p14:tracePt t="58164" x="5000625" y="2117725"/>
          <p14:tracePt t="58171" x="5013325" y="2111375"/>
          <p14:tracePt t="58178" x="5019675" y="2111375"/>
          <p14:tracePt t="58195" x="5035550" y="2111375"/>
          <p14:tracePt t="58212" x="5038725" y="2111375"/>
          <p14:tracePt t="58291" x="5038725" y="2108200"/>
          <p14:tracePt t="58320" x="5032375" y="2108200"/>
          <p14:tracePt t="58327" x="5022850" y="2108200"/>
          <p14:tracePt t="58334" x="5016500" y="2108200"/>
          <p14:tracePt t="58345" x="5013325" y="2108200"/>
          <p14:tracePt t="58362" x="4997450" y="2108200"/>
          <p14:tracePt t="58378" x="4987925" y="2108200"/>
          <p14:tracePt t="58395" x="4972050" y="2108200"/>
          <p14:tracePt t="58412" x="4968875" y="2108200"/>
          <p14:tracePt t="58445" x="4968875" y="2117725"/>
          <p14:tracePt t="58461" x="4968875" y="2139950"/>
          <p14:tracePt t="58478" x="4968875" y="2149475"/>
          <p14:tracePt t="58495" x="4968875" y="2152650"/>
          <p14:tracePt t="58512" x="4981575" y="2168525"/>
          <p14:tracePt t="58529" x="4991100" y="2174875"/>
          <p14:tracePt t="58545" x="5000625" y="2184400"/>
          <p14:tracePt t="58561" x="5032375" y="2190750"/>
          <p14:tracePt t="58579" x="5057775" y="2197100"/>
          <p14:tracePt t="58594" x="5073650" y="2206625"/>
          <p14:tracePt t="58612" x="5111750" y="2225675"/>
          <p14:tracePt t="58628" x="5168900" y="2251075"/>
          <p14:tracePt t="58644" x="5251450" y="2308225"/>
          <p14:tracePt t="58662" x="5426075" y="2422525"/>
          <p14:tracePt t="58678" x="5521325" y="2498725"/>
          <p14:tracePt t="58695" x="5613400" y="2578100"/>
          <p14:tracePt t="58712" x="5737225" y="2682875"/>
          <p14:tracePt t="58729" x="5810250" y="2740025"/>
          <p14:tracePt t="58746" x="5883275" y="2809875"/>
          <p14:tracePt t="58762" x="5911850" y="2835275"/>
          <p14:tracePt t="58778" x="5924550" y="2854325"/>
          <p14:tracePt t="58795" x="5927725" y="2867025"/>
          <p14:tracePt t="58812" x="5927725" y="2873375"/>
          <p14:tracePt t="58832" x="5921375" y="2870200"/>
          <p14:tracePt t="58845" x="5892800" y="2847975"/>
          <p14:tracePt t="58861" x="5851525" y="2806700"/>
          <p14:tracePt t="58879" x="5781675" y="2752725"/>
          <p14:tracePt t="58895" x="5645150" y="2632075"/>
          <p14:tracePt t="58911" x="5524500" y="2495550"/>
          <p14:tracePt t="58929" x="5407025" y="2365375"/>
          <p14:tracePt t="58946" x="5267325" y="2219325"/>
          <p14:tracePt t="58962" x="5194300" y="2155825"/>
          <p14:tracePt t="58978" x="5121275" y="2082800"/>
          <p14:tracePt t="58995" x="5041900" y="2016125"/>
          <p14:tracePt t="59011" x="5003800" y="1990725"/>
          <p14:tracePt t="59028" x="4972050" y="1978025"/>
          <p14:tracePt t="59045" x="4937125" y="1952625"/>
          <p14:tracePt t="59062" x="4914900" y="1943100"/>
          <p14:tracePt t="59079" x="4905375" y="1933575"/>
          <p14:tracePt t="59096" x="4889500" y="1927225"/>
          <p14:tracePt t="59112" x="4873625" y="1927225"/>
          <p14:tracePt t="59128" x="4864100" y="1927225"/>
          <p14:tracePt t="59145" x="4848225" y="1924050"/>
          <p14:tracePt t="59161" x="4838700" y="1924050"/>
          <p14:tracePt t="59178" x="4822825" y="1905000"/>
          <p14:tracePt t="59196" x="4806950" y="1892300"/>
          <p14:tracePt t="59212" x="4797425" y="1882775"/>
          <p14:tracePt t="59228" x="4787900" y="1873250"/>
          <p14:tracePt t="59244" x="4768850" y="1857375"/>
          <p14:tracePt t="59338" x="4768850" y="1851025"/>
          <p14:tracePt t="59351" x="4768850" y="1847850"/>
          <p14:tracePt t="59551" x="4775200" y="1854200"/>
          <p14:tracePt t="59558" x="4781550" y="1866900"/>
          <p14:tracePt t="59564" x="4787900" y="1876425"/>
          <p14:tracePt t="59579" x="4800600" y="1908175"/>
          <p14:tracePt t="59594" x="4800600" y="1930400"/>
          <p14:tracePt t="59611" x="4800600" y="1958975"/>
          <p14:tracePt t="59628" x="4800600" y="1981200"/>
          <p14:tracePt t="59645" x="4803775" y="1990725"/>
          <p14:tracePt t="59661" x="4810125" y="2000250"/>
          <p14:tracePt t="59678" x="4819650" y="2019300"/>
          <p14:tracePt t="60711" x="4857750" y="2041525"/>
          <p14:tracePt t="60718" x="4908550" y="2066925"/>
          <p14:tracePt t="60728" x="4940300" y="2095500"/>
          <p14:tracePt t="60746" x="5064125" y="2197100"/>
          <p14:tracePt t="60762" x="5146675" y="2270125"/>
          <p14:tracePt t="60778" x="5222875" y="2352675"/>
          <p14:tracePt t="60812" x="5359400" y="2505075"/>
          <p14:tracePt t="60845" x="5419725" y="2600325"/>
          <p14:tracePt t="60862" x="5467350" y="2679700"/>
          <p14:tracePt t="60879" x="5492750" y="2724150"/>
          <p14:tracePt t="60896" x="5534025" y="2784475"/>
          <p14:tracePt t="60912" x="5559425" y="2822575"/>
          <p14:tracePt t="60928" x="5600700" y="2870200"/>
          <p14:tracePt t="60945" x="5667375" y="2933700"/>
          <p14:tracePt t="60961" x="5740400" y="2987675"/>
          <p14:tracePt t="60978" x="5819775" y="3035300"/>
          <p14:tracePt t="60995" x="6026150" y="3133725"/>
          <p14:tracePt t="61011" x="6172200" y="3206750"/>
          <p14:tracePt t="61028" x="6286500" y="3270250"/>
          <p14:tracePt t="61045" x="6492875" y="3359150"/>
          <p14:tracePt t="61061" x="6623050" y="3403600"/>
          <p14:tracePt t="61078" x="6756400" y="3444875"/>
          <p14:tracePt t="61095" x="7045325" y="3482975"/>
          <p14:tracePt t="61111" x="7226300" y="3482975"/>
          <p14:tracePt t="61128" x="7442200" y="3476625"/>
          <p14:tracePt t="61145" x="7664450" y="3451225"/>
          <p14:tracePt t="61161" x="7804150" y="3432175"/>
          <p14:tracePt t="61178" x="7902575" y="3409950"/>
          <p14:tracePt t="61195" x="8004175" y="3378200"/>
          <p14:tracePt t="61212" x="8048625" y="3359150"/>
          <p14:tracePt t="61229" x="8096250" y="3327400"/>
          <p14:tracePt t="61245" x="8140700" y="3282950"/>
          <p14:tracePt t="61262" x="8172450" y="3257550"/>
          <p14:tracePt t="61278" x="8191500" y="3238500"/>
          <p14:tracePt t="61294" x="8213725" y="3219450"/>
          <p14:tracePt t="61311" x="8223250" y="3209925"/>
          <p14:tracePt t="61328" x="8223250" y="3203575"/>
          <p14:tracePt t="61361" x="8223250" y="3200400"/>
          <p14:tracePt t="61378" x="8223250" y="3187700"/>
          <p14:tracePt t="61395" x="8223250" y="3168650"/>
          <p14:tracePt t="61412" x="8223250" y="3159125"/>
          <p14:tracePt t="61428" x="8216900" y="3149600"/>
          <p14:tracePt t="61445" x="8194675" y="3133725"/>
          <p14:tracePt t="61462" x="8185150" y="3111500"/>
          <p14:tracePt t="61478" x="8162925" y="3101975"/>
          <p14:tracePt t="61494" x="8118475" y="3082925"/>
          <p14:tracePt t="61511" x="8089900" y="3070225"/>
          <p14:tracePt t="61529" x="8067675" y="3051175"/>
          <p14:tracePt t="61545" x="8058150" y="3038475"/>
          <p14:tracePt t="61561" x="8048625" y="3028950"/>
          <p14:tracePt t="61578" x="8026400" y="3028950"/>
          <p14:tracePt t="61594" x="8016875" y="3028950"/>
          <p14:tracePt t="61611" x="8007350" y="3028950"/>
          <p14:tracePt t="61664" x="8007350" y="3032125"/>
          <p14:tracePt t="61671" x="8007350" y="3035300"/>
          <p14:tracePt t="61679" x="8010525" y="3041650"/>
          <p14:tracePt t="61695" x="8020050" y="3051175"/>
          <p14:tracePt t="61711" x="8029575" y="3073400"/>
          <p14:tracePt t="61728" x="8054975" y="3114675"/>
          <p14:tracePt t="61745" x="8067675" y="3162300"/>
          <p14:tracePt t="61761" x="8080375" y="3206750"/>
          <p14:tracePt t="61778" x="8099425" y="3270250"/>
          <p14:tracePt t="61794" x="8118475" y="3292475"/>
          <p14:tracePt t="61812" x="8118475" y="3324225"/>
          <p14:tracePt t="61828" x="8118475" y="3349625"/>
          <p14:tracePt t="61844" x="8118475" y="3359150"/>
          <p14:tracePt t="61861" x="8118475" y="3375025"/>
          <p14:tracePt t="61878" x="8115300" y="3390900"/>
          <p14:tracePt t="61895" x="8099425" y="3400425"/>
          <p14:tracePt t="61912" x="8096250" y="3409950"/>
          <p14:tracePt t="61929" x="8089900" y="3409950"/>
          <p14:tracePt t="61945" x="8086725" y="3409950"/>
          <p14:tracePt t="61961" x="8080375" y="3409950"/>
          <p14:tracePt t="61978" x="8067675" y="3409950"/>
          <p14:tracePt t="61995" x="8051800" y="3409950"/>
          <p14:tracePt t="62013" x="8042275" y="3403600"/>
          <p14:tracePt t="62029" x="8032750" y="3394075"/>
          <p14:tracePt t="62045" x="8032750" y="3365500"/>
          <p14:tracePt t="62062" x="8020050" y="3302000"/>
          <p14:tracePt t="62079" x="8020050" y="3251200"/>
          <p14:tracePt t="62095" x="8020050" y="3197225"/>
          <p14:tracePt t="62112" x="8020050" y="3143250"/>
          <p14:tracePt t="62129" x="8020050" y="3121025"/>
          <p14:tracePt t="62146" x="8020050" y="3098800"/>
          <p14:tracePt t="62162" x="8020050" y="3082925"/>
          <p14:tracePt t="62178" x="8020050" y="3073400"/>
          <p14:tracePt t="62194" x="8020050" y="3057525"/>
          <p14:tracePt t="62212" x="8013700" y="3041650"/>
          <p14:tracePt t="62228" x="8004175" y="3041650"/>
          <p14:tracePt t="62244" x="8004175" y="3038475"/>
          <p14:tracePt t="62278" x="7994650" y="3038475"/>
          <p14:tracePt t="62294" x="7985125" y="3038475"/>
          <p14:tracePt t="62312" x="7978775" y="3038475"/>
          <p14:tracePt t="62328" x="7975600" y="3038475"/>
          <p14:tracePt t="62344" x="7969250" y="3038475"/>
          <p14:tracePt t="62361" x="7966075" y="3038475"/>
          <p14:tracePt t="62378" x="7953375" y="3038475"/>
          <p14:tracePt t="62394" x="7950200" y="3038475"/>
          <p14:tracePt t="62411" x="7940675" y="3051175"/>
          <p14:tracePt t="62428" x="7927975" y="3063875"/>
          <p14:tracePt t="62445" x="7924800" y="3076575"/>
          <p14:tracePt t="62461" x="7915275" y="3089275"/>
          <p14:tracePt t="62478" x="7915275" y="3098800"/>
          <p14:tracePt t="62494" x="7902575" y="3114675"/>
          <p14:tracePt t="62511" x="7902575" y="3130550"/>
          <p14:tracePt t="62528" x="7902575" y="3140075"/>
          <p14:tracePt t="62544" x="7902575" y="3149600"/>
          <p14:tracePt t="62562" x="7899400" y="3181350"/>
          <p14:tracePt t="62578" x="7893050" y="3203575"/>
          <p14:tracePt t="62594" x="7886700" y="3235325"/>
          <p14:tracePt t="62611" x="7880350" y="3263900"/>
          <p14:tracePt t="62628" x="7877175" y="3282950"/>
          <p14:tracePt t="62644" x="7877175" y="3292475"/>
          <p14:tracePt t="62661" x="7870825" y="3308350"/>
          <p14:tracePt t="62678" x="7870825" y="3317875"/>
          <p14:tracePt t="62695" x="7867650" y="3333750"/>
          <p14:tracePt t="63102" x="7851775" y="3308350"/>
          <p14:tracePt t="63109" x="7839075" y="3279775"/>
          <p14:tracePt t="63116" x="7823200" y="3241675"/>
          <p14:tracePt t="63128" x="7807325" y="3213100"/>
          <p14:tracePt t="63144" x="7756525" y="3108325"/>
          <p14:tracePt t="63161" x="7721600" y="3057525"/>
          <p14:tracePt t="63194" x="7680325" y="2936875"/>
          <p14:tracePt t="63228" x="7667625" y="2847975"/>
          <p14:tracePt t="63244" x="7667625" y="2778125"/>
          <p14:tracePt t="63261" x="7670800" y="2740025"/>
          <p14:tracePt t="63278" x="7683500" y="2686050"/>
          <p14:tracePt t="63294" x="7702550" y="2622550"/>
          <p14:tracePt t="63311" x="7715250" y="2584450"/>
          <p14:tracePt t="63327" x="7734300" y="2559050"/>
          <p14:tracePt t="63344" x="7747000" y="2511425"/>
          <p14:tracePt t="63361" x="7747000" y="2482850"/>
          <p14:tracePt t="63378" x="7747000" y="2444750"/>
          <p14:tracePt t="63394" x="7747000" y="2384425"/>
          <p14:tracePt t="63411" x="7737475" y="2339975"/>
          <p14:tracePt t="63427" x="7712075" y="2308225"/>
          <p14:tracePt t="63445" x="7673975" y="2263775"/>
          <p14:tracePt t="63461" x="7626350" y="2238375"/>
          <p14:tracePt t="63477" x="7581900" y="2209800"/>
          <p14:tracePt t="63494" x="7499350" y="2190750"/>
          <p14:tracePt t="63511" x="7445375" y="2178050"/>
          <p14:tracePt t="63528" x="7359650" y="2178050"/>
          <p14:tracePt t="63545" x="7277100" y="2178050"/>
          <p14:tracePt t="63561" x="7204075" y="2178050"/>
          <p14:tracePt t="63578" x="7134225" y="2193925"/>
          <p14:tracePt t="63595" x="7102475" y="2206625"/>
          <p14:tracePt t="63611" x="7080250" y="2216150"/>
          <p14:tracePt t="63628" x="7058025" y="2216150"/>
          <p14:tracePt t="63644" x="7042150" y="2216150"/>
          <p14:tracePt t="63661" x="7032625" y="2222500"/>
          <p14:tracePt t="63677" x="7013575" y="2232025"/>
          <p14:tracePt t="63694" x="7004050" y="2241550"/>
          <p14:tracePt t="63711" x="6988175" y="2254250"/>
          <p14:tracePt t="63728" x="6972300" y="2273300"/>
          <p14:tracePt t="63745" x="6962775" y="2295525"/>
          <p14:tracePt t="63762" x="6962775" y="2317750"/>
          <p14:tracePt t="63778" x="6962775" y="2365375"/>
          <p14:tracePt t="63795" x="6962775" y="2393950"/>
          <p14:tracePt t="63811" x="6962775" y="2422525"/>
          <p14:tracePt t="63827" x="6962775" y="2486025"/>
          <p14:tracePt t="63844" x="6962775" y="2536825"/>
          <p14:tracePt t="63861" x="6972300" y="2590800"/>
          <p14:tracePt t="63878" x="6991350" y="2663825"/>
          <p14:tracePt t="63894" x="7010400" y="2708275"/>
          <p14:tracePt t="63911" x="7023100" y="2755900"/>
          <p14:tracePt t="63927" x="7045325" y="2828925"/>
          <p14:tracePt t="63944" x="7051675" y="2882900"/>
          <p14:tracePt t="63961" x="7064375" y="2927350"/>
          <p14:tracePt t="63978" x="7083425" y="2990850"/>
          <p14:tracePt t="63994" x="7089775" y="3022600"/>
          <p14:tracePt t="64011" x="7102475" y="3051175"/>
          <p14:tracePt t="64013" x="7108825" y="3063875"/>
          <p14:tracePt t="64028" x="7121525" y="3108325"/>
          <p14:tracePt t="64044" x="7134225" y="3146425"/>
          <p14:tracePt t="64061" x="7153275" y="3194050"/>
          <p14:tracePt t="64078" x="7172325" y="3241675"/>
          <p14:tracePt t="64094" x="7181850" y="3267075"/>
          <p14:tracePt t="64111" x="7194550" y="3289300"/>
          <p14:tracePt t="64128" x="7232650" y="3324225"/>
          <p14:tracePt t="64144" x="7254875" y="3355975"/>
          <p14:tracePt t="64162" x="7299325" y="3400425"/>
          <p14:tracePt t="64178" x="7318375" y="3425825"/>
          <p14:tracePt t="64194" x="7350125" y="3451225"/>
          <p14:tracePt t="64212" x="7394575" y="3489325"/>
          <p14:tracePt t="64228" x="7426325" y="3514725"/>
          <p14:tracePt t="64245" x="7464425" y="3540125"/>
          <p14:tracePt t="64262" x="7531100" y="3578225"/>
          <p14:tracePt t="64278" x="7578725" y="3613150"/>
          <p14:tracePt t="64294" x="7623175" y="3632200"/>
          <p14:tracePt t="64311" x="7689850" y="3673475"/>
          <p14:tracePt t="64328" x="7734300" y="3686175"/>
          <p14:tracePt t="64346" x="7766050" y="3698875"/>
          <p14:tracePt t="64362" x="7829550" y="3717925"/>
          <p14:tracePt t="64378" x="7867650" y="3736975"/>
          <p14:tracePt t="64395" x="7912100" y="3749675"/>
          <p14:tracePt t="64411" x="7978775" y="3775075"/>
          <p14:tracePt t="64428" x="8016875" y="3800475"/>
          <p14:tracePt t="64445" x="8070850" y="3813175"/>
          <p14:tracePt t="64461" x="8134350" y="3832225"/>
          <p14:tracePt t="64478" x="8178800" y="3844925"/>
          <p14:tracePt t="64494" x="8216900" y="3857625"/>
          <p14:tracePt t="64511" x="8277225" y="3857625"/>
          <p14:tracePt t="64528" x="8321675" y="3857625"/>
          <p14:tracePt t="64544" x="8375650" y="3857625"/>
          <p14:tracePt t="64561" x="8509000" y="3832225"/>
          <p14:tracePt t="64578" x="8585200" y="3816350"/>
          <p14:tracePt t="64595" x="8636000" y="3803650"/>
          <p14:tracePt t="64611" x="8721725" y="3775075"/>
          <p14:tracePt t="64628" x="8766175" y="3762375"/>
          <p14:tracePt t="64644" x="8810625" y="3749675"/>
          <p14:tracePt t="64661" x="8877300" y="3724275"/>
          <p14:tracePt t="64677" x="8899525" y="3698875"/>
          <p14:tracePt t="64694" x="8931275" y="3673475"/>
          <p14:tracePt t="64711" x="8975725" y="3629025"/>
          <p14:tracePt t="64728" x="8988425" y="3606800"/>
          <p14:tracePt t="64744" x="9001125" y="3584575"/>
          <p14:tracePt t="64761" x="9013825" y="3562350"/>
          <p14:tracePt t="64777" x="9029700" y="3546475"/>
          <p14:tracePt t="64795" x="9045575" y="3521075"/>
          <p14:tracePt t="64811" x="9058275" y="3495675"/>
          <p14:tracePt t="64828" x="9070975" y="3467100"/>
          <p14:tracePt t="64845" x="9090025" y="3400425"/>
          <p14:tracePt t="64861" x="9090025" y="3343275"/>
          <p14:tracePt t="64878" x="9090025" y="3298825"/>
          <p14:tracePt t="64894" x="9090025" y="3260725"/>
          <p14:tracePt t="64911" x="9067800" y="3197225"/>
          <p14:tracePt t="64928" x="9055100" y="3143250"/>
          <p14:tracePt t="64945" x="9001125" y="3044825"/>
          <p14:tracePt t="64961" x="8966200" y="2990850"/>
          <p14:tracePt t="64978" x="8924925" y="2943225"/>
          <p14:tracePt t="64995" x="8855075" y="2870200"/>
          <p14:tracePt t="65011" x="8816975" y="2838450"/>
          <p14:tracePt t="65027" x="8753475" y="2784475"/>
          <p14:tracePt t="65045" x="8642350" y="2689225"/>
          <p14:tracePt t="65061" x="8578850" y="2616200"/>
          <p14:tracePt t="65077" x="8505825" y="2562225"/>
          <p14:tracePt t="65094" x="8397875" y="2498725"/>
          <p14:tracePt t="65111" x="8350250" y="2463800"/>
          <p14:tracePt t="65128" x="8283575" y="2435225"/>
          <p14:tracePt t="65144" x="8175625" y="2374900"/>
          <p14:tracePt t="65161" x="8108950" y="2336800"/>
          <p14:tracePt t="65178" x="8070850" y="2308225"/>
          <p14:tracePt t="65194" x="8004175" y="2263775"/>
          <p14:tracePt t="65211" x="7956550" y="2235200"/>
          <p14:tracePt t="65228" x="7908925" y="2203450"/>
          <p14:tracePt t="65245" x="7842250" y="2178050"/>
          <p14:tracePt t="65261" x="7797800" y="2155825"/>
          <p14:tracePt t="65279" x="7743825" y="2143125"/>
          <p14:tracePt t="65294" x="7686675" y="2117725"/>
          <p14:tracePt t="65311" x="7642225" y="2111375"/>
          <p14:tracePt t="65328" x="7620000" y="2111375"/>
          <p14:tracePt t="65344" x="7562850" y="2111375"/>
          <p14:tracePt t="65361" x="7521575" y="2111375"/>
          <p14:tracePt t="65378" x="7477125" y="2111375"/>
          <p14:tracePt t="65395" x="7419975" y="2111375"/>
          <p14:tracePt t="65411" x="7385050" y="2111375"/>
          <p14:tracePt t="65428" x="7346950" y="2111375"/>
          <p14:tracePt t="65444" x="7315200" y="2120900"/>
          <p14:tracePt t="65461" x="7283450" y="2139950"/>
          <p14:tracePt t="65479" x="7254875" y="2155825"/>
          <p14:tracePt t="65495" x="7226300" y="2165350"/>
          <p14:tracePt t="65511" x="7210425" y="2178050"/>
          <p14:tracePt t="65528" x="7165975" y="2222500"/>
          <p14:tracePt t="65545" x="7140575" y="2244725"/>
          <p14:tracePt t="65561" x="7108825" y="2276475"/>
          <p14:tracePt t="65578" x="7077075" y="2314575"/>
          <p14:tracePt t="65594" x="7064375" y="2359025"/>
          <p14:tracePt t="65611" x="7045325" y="2406650"/>
          <p14:tracePt t="65629" x="7045325" y="2482850"/>
          <p14:tracePt t="65645" x="7045325" y="2527300"/>
          <p14:tracePt t="65661" x="7045325" y="2562225"/>
          <p14:tracePt t="65678" x="7045325" y="2632075"/>
          <p14:tracePt t="65694" x="7045325" y="2682875"/>
          <p14:tracePt t="65711" x="7045325" y="2743200"/>
          <p14:tracePt t="65728" x="7054850" y="2816225"/>
          <p14:tracePt t="65744" x="7067550" y="2870200"/>
          <p14:tracePt t="65760" x="7073900" y="2914650"/>
          <p14:tracePt t="65777" x="7092950" y="2978150"/>
          <p14:tracePt t="65794" x="7105650" y="3016250"/>
          <p14:tracePt t="65811" x="7127875" y="3060700"/>
          <p14:tracePt t="65827" x="7146925" y="3117850"/>
          <p14:tracePt t="65844" x="7156450" y="3143250"/>
          <p14:tracePt t="65861" x="7169150" y="3165475"/>
          <p14:tracePt t="65877" x="7191375" y="3200400"/>
          <p14:tracePt t="65895" x="7204075" y="3232150"/>
          <p14:tracePt t="65911" x="7223125" y="3254375"/>
          <p14:tracePt t="65928" x="7254875" y="3292475"/>
          <p14:tracePt t="65944" x="7277100" y="3308350"/>
          <p14:tracePt t="65961" x="7305675" y="3321050"/>
          <p14:tracePt t="65977" x="7343775" y="3365500"/>
          <p14:tracePt t="65994" x="7391400" y="3397250"/>
          <p14:tracePt t="66011" x="7439025" y="3425825"/>
          <p14:tracePt t="66028" x="7486650" y="3448050"/>
          <p14:tracePt t="66045" x="7534275" y="3470275"/>
          <p14:tracePt t="66062" x="7597775" y="3495675"/>
          <p14:tracePt t="66078" x="7651750" y="3508375"/>
          <p14:tracePt t="66094" x="7727950" y="3540125"/>
          <p14:tracePt t="66111" x="7842250" y="3571875"/>
          <p14:tracePt t="66128" x="7896225" y="3590925"/>
          <p14:tracePt t="66144" x="7972425" y="3613150"/>
          <p14:tracePt t="66161" x="8074025" y="3635375"/>
          <p14:tracePt t="66177" x="8134350" y="3641725"/>
          <p14:tracePt t="66194" x="8172450" y="3641725"/>
          <p14:tracePt t="66212" x="8226425" y="3641725"/>
          <p14:tracePt t="66227" x="8264525" y="3641725"/>
          <p14:tracePt t="66244" x="8286750" y="3635375"/>
          <p14:tracePt t="66262" x="8350250" y="3606800"/>
          <p14:tracePt t="66277" x="8397875" y="3594100"/>
          <p14:tracePt t="66294" x="8426450" y="3584575"/>
          <p14:tracePt t="66311" x="8470900" y="3540125"/>
          <p14:tracePt t="66327" x="8502650" y="3514725"/>
          <p14:tracePt t="66344" x="8528050" y="3476625"/>
          <p14:tracePt t="66361" x="8553450" y="3438525"/>
          <p14:tracePt t="66377" x="8572500" y="3409950"/>
          <p14:tracePt t="66394" x="8582025" y="3384550"/>
          <p14:tracePt t="66411" x="8594725" y="3349625"/>
          <p14:tracePt t="66428" x="8601075" y="3327400"/>
          <p14:tracePt t="66444" x="8601075" y="3282950"/>
          <p14:tracePt t="66461" x="8601075" y="3213100"/>
          <p14:tracePt t="66477" x="8591550" y="3168650"/>
          <p14:tracePt t="66494" x="8572500" y="3130550"/>
          <p14:tracePt t="66511" x="8524875" y="3063875"/>
          <p14:tracePt t="66528" x="8496300" y="3000375"/>
          <p14:tracePt t="66545" x="8448675" y="2930525"/>
          <p14:tracePt t="66561" x="8375650" y="2847975"/>
          <p14:tracePt t="66577" x="8324850" y="2794000"/>
          <p14:tracePt t="66594" x="8280400" y="2746375"/>
          <p14:tracePt t="66611" x="8169275" y="2657475"/>
          <p14:tracePt t="66627" x="8086725" y="2581275"/>
          <p14:tracePt t="66645" x="8004175" y="2517775"/>
          <p14:tracePt t="66661" x="7918450" y="2413000"/>
          <p14:tracePt t="66678" x="7877175" y="2381250"/>
          <p14:tracePt t="66694" x="7820025" y="2346325"/>
          <p14:tracePt t="66711" x="7702550" y="2289175"/>
          <p14:tracePt t="66727" x="7645400" y="2254250"/>
          <p14:tracePt t="66744" x="7575550" y="2216150"/>
          <p14:tracePt t="66761" x="7489825" y="2165350"/>
          <p14:tracePt t="66777" x="7451725" y="2133600"/>
          <p14:tracePt t="66795" x="7400925" y="2114550"/>
          <p14:tracePt t="66811" x="7372350" y="2108200"/>
          <p14:tracePt t="66827" x="7350125" y="2108200"/>
          <p14:tracePt t="66844" x="7308850" y="2108200"/>
          <p14:tracePt t="66861" x="7286625" y="2117725"/>
          <p14:tracePt t="66877" x="7270750" y="2127250"/>
          <p14:tracePt t="66894" x="7242175" y="2149475"/>
          <p14:tracePt t="66911" x="7232650" y="2159000"/>
          <p14:tracePt t="66927" x="7223125" y="2181225"/>
          <p14:tracePt t="66944" x="7197725" y="2225675"/>
          <p14:tracePt t="66961" x="7185025" y="2263775"/>
          <p14:tracePt t="66977" x="7172325" y="2298700"/>
          <p14:tracePt t="66994" x="7153275" y="2371725"/>
          <p14:tracePt t="67010" x="7134225" y="2419350"/>
          <p14:tracePt t="67028" x="7121525" y="2463800"/>
          <p14:tracePt t="67045" x="7112000" y="2543175"/>
          <p14:tracePt t="67061" x="7112000" y="2603500"/>
          <p14:tracePt t="67078" x="7112000" y="2663825"/>
          <p14:tracePt t="67094" x="7112000" y="2724150"/>
          <p14:tracePt t="67111" x="7112000" y="2762250"/>
          <p14:tracePt t="67127" x="7115175" y="2790825"/>
          <p14:tracePt t="67144" x="7121525" y="2847975"/>
          <p14:tracePt t="67160" x="7134225" y="2870200"/>
          <p14:tracePt t="67177" x="7153275" y="2908300"/>
          <p14:tracePt t="67194" x="7165975" y="2943225"/>
          <p14:tracePt t="67211" x="7172325" y="2974975"/>
          <p14:tracePt t="67227" x="7175500" y="2997200"/>
          <p14:tracePt t="67245" x="7188200" y="3013075"/>
          <p14:tracePt t="67261" x="7188200" y="3022600"/>
          <p14:tracePt t="67278" x="7188200" y="3032125"/>
          <p14:tracePt t="67294" x="7188200" y="3044825"/>
          <p14:tracePt t="67311" x="7191375" y="3057525"/>
          <p14:tracePt t="67327" x="7191375" y="3060700"/>
          <p14:tracePt t="67408" x="7191375" y="3067050"/>
          <p14:tracePt t="67429" x="7200900" y="3067050"/>
          <p14:tracePt t="67436" x="7207250" y="3067050"/>
          <p14:tracePt t="68981" x="7219950" y="3111500"/>
          <p14:tracePt t="68988" x="7248525" y="3206750"/>
          <p14:tracePt t="68995" x="7267575" y="3298825"/>
          <p14:tracePt t="69010" x="7331075" y="3454400"/>
          <p14:tracePt t="69044" x="7480300" y="3879850"/>
          <p14:tracePt t="69078" x="7550150" y="4152900"/>
          <p14:tracePt t="69095" x="7600950" y="4346575"/>
          <p14:tracePt t="69110" x="7616825" y="4432300"/>
          <p14:tracePt t="69128" x="7626350" y="4514850"/>
          <p14:tracePt t="69143" x="7626350" y="4632325"/>
          <p14:tracePt t="69160" x="7626350" y="4683125"/>
          <p14:tracePt t="69177" x="7626350" y="4737100"/>
          <p14:tracePt t="69195" x="7626350" y="4797425"/>
          <p14:tracePt t="69211" x="7626350" y="4841875"/>
          <p14:tracePt t="69227" x="7626350" y="4879975"/>
          <p14:tracePt t="69243" x="7629525" y="4927600"/>
          <p14:tracePt t="69260" x="7648575" y="4959350"/>
          <p14:tracePt t="69277" x="7661275" y="4981575"/>
          <p14:tracePt t="69294" x="7686675" y="5022850"/>
          <p14:tracePt t="69311" x="7724775" y="5051425"/>
          <p14:tracePt t="69327" x="7781925" y="5086350"/>
          <p14:tracePt t="69344" x="7877175" y="5127625"/>
          <p14:tracePt t="69360" x="7940675" y="5149850"/>
          <p14:tracePt t="69377" x="7978775" y="5162550"/>
          <p14:tracePt t="69394" x="8042275" y="5168900"/>
          <p14:tracePt t="69411" x="8086725" y="5168900"/>
          <p14:tracePt t="69428" x="8131175" y="5159375"/>
          <p14:tracePt t="69444" x="8197850" y="5121275"/>
          <p14:tracePt t="69461" x="8235950" y="5095875"/>
          <p14:tracePt t="69477" x="8277225" y="5060950"/>
          <p14:tracePt t="69494" x="8321675" y="5010150"/>
          <p14:tracePt t="69510" x="8334375" y="4987925"/>
          <p14:tracePt t="69528" x="8350250" y="4953000"/>
          <p14:tracePt t="69544" x="8362950" y="4933950"/>
          <p14:tracePt t="69560" x="8366125" y="4918075"/>
          <p14:tracePt t="69578" x="8366125" y="4879975"/>
          <p14:tracePt t="69594" x="8366125" y="4864100"/>
          <p14:tracePt t="69610" x="8362950" y="4835525"/>
          <p14:tracePt t="69628" x="8340725" y="4797425"/>
          <p14:tracePt t="69644" x="8299450" y="4765675"/>
          <p14:tracePt t="69660" x="8255000" y="4740275"/>
          <p14:tracePt t="69678" x="8150225" y="4702175"/>
          <p14:tracePt t="69694" x="8064500" y="4686300"/>
          <p14:tracePt t="69711" x="7969250" y="4676775"/>
          <p14:tracePt t="69727" x="7820025" y="4676775"/>
          <p14:tracePt t="69743" x="7737475" y="4676775"/>
          <p14:tracePt t="69761" x="7645400" y="4676775"/>
          <p14:tracePt t="69777" x="7505700" y="4676775"/>
          <p14:tracePt t="69793" x="7423150" y="4676775"/>
          <p14:tracePt t="69811" x="7362825" y="4676775"/>
          <p14:tracePt t="69827" x="7292975" y="4676775"/>
          <p14:tracePt t="69844" x="7248525" y="4676775"/>
          <p14:tracePt t="69860" x="7213600" y="4676775"/>
          <p14:tracePt t="69877" x="7172325" y="4692650"/>
          <p14:tracePt t="69894" x="7140575" y="4711700"/>
          <p14:tracePt t="69911" x="7118350" y="4718050"/>
          <p14:tracePt t="69927" x="7102475" y="4730750"/>
          <p14:tracePt t="69944" x="7086600" y="4743450"/>
          <p14:tracePt t="69960" x="7077075" y="4752975"/>
          <p14:tracePt t="69977" x="7067550" y="4772025"/>
          <p14:tracePt t="69994" x="7067550" y="4781550"/>
          <p14:tracePt t="70011" x="7067550" y="4791075"/>
          <p14:tracePt t="70027" x="7067550" y="4816475"/>
          <p14:tracePt t="70044" x="7067550" y="4838700"/>
          <p14:tracePt t="70060" x="7067550" y="4870450"/>
          <p14:tracePt t="70077" x="7067550" y="4902200"/>
          <p14:tracePt t="70094" x="7070725" y="4930775"/>
          <p14:tracePt t="70112" x="7086600" y="4965700"/>
          <p14:tracePt t="70127" x="7105650" y="4997450"/>
          <p14:tracePt t="70144" x="7124700" y="5022850"/>
          <p14:tracePt t="70161" x="7143750" y="5064125"/>
          <p14:tracePt t="70177" x="7153275" y="5086350"/>
          <p14:tracePt t="70194" x="7172325" y="5105400"/>
          <p14:tracePt t="70211" x="7185025" y="5121275"/>
          <p14:tracePt t="70227" x="7194550" y="5130800"/>
          <p14:tracePt t="70244" x="7204075" y="5140325"/>
          <p14:tracePt t="70261" x="7219950" y="5165725"/>
          <p14:tracePt t="70277" x="7232650" y="5181600"/>
          <p14:tracePt t="70294" x="7242175" y="5191125"/>
          <p14:tracePt t="70311" x="7261225" y="5213350"/>
          <p14:tracePt t="70328" x="7270750" y="5222875"/>
          <p14:tracePt t="70344" x="7280275" y="5232400"/>
          <p14:tracePt t="70360" x="7296150" y="5245100"/>
          <p14:tracePt t="70377" x="7312025" y="5260975"/>
          <p14:tracePt t="70393" x="7321550" y="5270500"/>
          <p14:tracePt t="70411" x="7340600" y="5286375"/>
          <p14:tracePt t="70427" x="7366000" y="5299075"/>
          <p14:tracePt t="70444" x="7388225" y="5314950"/>
          <p14:tracePt t="70461" x="7423150" y="5334000"/>
          <p14:tracePt t="70478" x="7445375" y="5343525"/>
          <p14:tracePt t="70494" x="7470775" y="5356225"/>
          <p14:tracePt t="70511" x="7527925" y="5394325"/>
          <p14:tracePt t="70527" x="7575550" y="5419725"/>
          <p14:tracePt t="70544" x="7642225" y="5457825"/>
          <p14:tracePt t="70560" x="7734300" y="5486400"/>
          <p14:tracePt t="70577" x="7781925" y="5514975"/>
          <p14:tracePt t="70594" x="7826375" y="5527675"/>
          <p14:tracePt t="70611" x="7877175" y="5546725"/>
          <p14:tracePt t="70627" x="7924800" y="5578475"/>
          <p14:tracePt t="70644" x="7991475" y="5610225"/>
          <p14:tracePt t="70661" x="8096250" y="5654675"/>
          <p14:tracePt t="70677" x="8162925" y="5676900"/>
          <p14:tracePt t="70695" x="8245475" y="5695950"/>
          <p14:tracePt t="70711" x="8299450" y="5718175"/>
          <p14:tracePt t="70727" x="8359775" y="5724525"/>
          <p14:tracePt t="70745" x="8445500" y="5724525"/>
          <p14:tracePt t="70761" x="8505825" y="5724525"/>
          <p14:tracePt t="70777" x="8582025" y="5705475"/>
          <p14:tracePt t="70794" x="8740775" y="5654675"/>
          <p14:tracePt t="70810" x="8861425" y="5603875"/>
          <p14:tracePt t="70827" x="8950325" y="5572125"/>
          <p14:tracePt t="70844" x="9045575" y="5518150"/>
          <p14:tracePt t="70860" x="9093200" y="5505450"/>
          <p14:tracePt t="70877" x="9131300" y="5486400"/>
          <p14:tracePt t="71201" x="9124950" y="4864100"/>
          <p14:tracePt t="71208" x="9105900" y="4845050"/>
          <p14:tracePt t="71218" x="9083675" y="4826000"/>
          <p14:tracePt t="71244" x="8956675" y="4743450"/>
          <p14:tracePt t="71277" x="8861425" y="4683125"/>
          <p14:tracePt t="71294" x="8794750" y="4635500"/>
          <p14:tracePt t="71310" x="8750300" y="4616450"/>
          <p14:tracePt t="71327" x="8702675" y="4594225"/>
          <p14:tracePt t="71344" x="8616950" y="4546600"/>
          <p14:tracePt t="71360" x="8566150" y="4533900"/>
          <p14:tracePt t="71378" x="8528050" y="4521200"/>
          <p14:tracePt t="71394" x="8470900" y="4495800"/>
          <p14:tracePt t="71410" x="8426450" y="4489450"/>
          <p14:tracePt t="71427" x="8382000" y="4489450"/>
          <p14:tracePt t="71444" x="8318500" y="4489450"/>
          <p14:tracePt t="71460" x="8283575" y="4489450"/>
          <p14:tracePt t="71477" x="8245475" y="4489450"/>
          <p14:tracePt t="71494" x="8207375" y="4489450"/>
          <p14:tracePt t="71511" x="8185150" y="4489450"/>
          <p14:tracePt t="71527" x="8169275" y="4489450"/>
          <p14:tracePt t="71544" x="8153400" y="4489450"/>
          <p14:tracePt t="71560" x="8131175" y="4489450"/>
          <p14:tracePt t="71577" x="8099425" y="4489450"/>
          <p14:tracePt t="71594" x="8083550" y="4489450"/>
          <p14:tracePt t="71611" x="8061325" y="4489450"/>
          <p14:tracePt t="71614" x="8051800" y="4489450"/>
          <p14:tracePt t="71627" x="8026400" y="4489450"/>
          <p14:tracePt t="71643" x="8013700" y="4489450"/>
          <p14:tracePt t="71660" x="8001000" y="4489450"/>
          <p14:tracePt t="71677" x="7981950" y="4495800"/>
          <p14:tracePt t="71693" x="7972425" y="4505325"/>
          <p14:tracePt t="71710" x="7962900" y="4514850"/>
          <p14:tracePt t="71727" x="7947025" y="4530725"/>
          <p14:tracePt t="71743" x="7931150" y="4540250"/>
          <p14:tracePt t="71760" x="7921625" y="4546600"/>
          <p14:tracePt t="72013" x="7835900" y="4546600"/>
          <p14:tracePt t="72020" x="7721600" y="4556125"/>
          <p14:tracePt t="72027" x="7607300" y="4565650"/>
          <p14:tracePt t="72044" x="7273925" y="4597400"/>
          <p14:tracePt t="72061" x="6972300" y="4632325"/>
          <p14:tracePt t="72077" x="6442075" y="4813300"/>
          <p14:tracePt t="72094" x="6099175" y="4949825"/>
          <p14:tracePt t="72111" x="5724525" y="5095875"/>
          <p14:tracePt t="72128" x="5492750" y="5178425"/>
          <p14:tracePt t="72144" x="5314950" y="5245100"/>
          <p14:tracePt t="72147" x="5254625" y="5270500"/>
          <p14:tracePt t="72161" x="5108575" y="5334000"/>
          <p14:tracePt t="72181" x="4997450" y="5375275"/>
          <p14:tracePt t="72194" x="4921250" y="5416550"/>
          <p14:tracePt t="72211" x="4841875" y="5441950"/>
          <p14:tracePt t="72227" x="4813300" y="5454650"/>
          <p14:tracePt t="72244" x="4787900" y="5473700"/>
          <p14:tracePt t="72262" x="4746625" y="5492750"/>
          <p14:tracePt t="72277" x="4737100" y="5492750"/>
          <p14:tracePt t="72294" x="4727575" y="5492750"/>
          <p14:tracePt t="72310" x="4708525" y="5495925"/>
          <p14:tracePt t="72327" x="4695825" y="5495925"/>
          <p14:tracePt t="72344" x="4686300" y="5495925"/>
          <p14:tracePt t="72361" x="4667250" y="5495925"/>
          <p14:tracePt t="72378" x="4645025" y="5495925"/>
          <p14:tracePt t="72394" x="4622800" y="5495925"/>
          <p14:tracePt t="72411" x="4584700" y="5495925"/>
          <p14:tracePt t="72427" x="4552950" y="5495925"/>
          <p14:tracePt t="72444" x="4543425" y="5495925"/>
          <p14:tracePt t="72460" x="4524375" y="5495925"/>
          <p14:tracePt t="72477" x="4514850" y="5495925"/>
          <p14:tracePt t="72494" x="4498975" y="5495925"/>
          <p14:tracePt t="72510" x="4473575" y="5511800"/>
          <p14:tracePt t="72527" x="4460875" y="5527675"/>
          <p14:tracePt t="72544" x="4445000" y="5540375"/>
          <p14:tracePt t="72560" x="4432300" y="5553075"/>
          <p14:tracePt t="72577" x="4422775" y="5562600"/>
          <p14:tracePt t="72594" x="4410075" y="5584825"/>
          <p14:tracePt t="72610" x="4387850" y="5622925"/>
          <p14:tracePt t="72627" x="4375150" y="5651500"/>
          <p14:tracePt t="72644" x="4362450" y="5676900"/>
          <p14:tracePt t="72660" x="4340225" y="5705475"/>
          <p14:tracePt t="72678" x="4330700" y="5715000"/>
          <p14:tracePt t="72695" x="4321175" y="5724525"/>
          <p14:tracePt t="72711" x="4321175" y="5737225"/>
          <p14:tracePt t="72727" x="4321175" y="5753100"/>
          <p14:tracePt t="72745" x="4321175" y="5762625"/>
          <p14:tracePt t="72777" x="4324350" y="5762625"/>
          <p14:tracePt t="72793" x="4333875" y="5768975"/>
          <p14:tracePt t="72810" x="4359275" y="5768975"/>
          <p14:tracePt t="72827" x="4375150" y="5768975"/>
          <p14:tracePt t="72844" x="4400550" y="5768975"/>
          <p14:tracePt t="72860" x="4410075" y="5765800"/>
          <p14:tracePt t="72877" x="4419600" y="5756275"/>
          <p14:tracePt t="72894" x="4454525" y="5734050"/>
          <p14:tracePt t="72910" x="4479925" y="5724525"/>
          <p14:tracePt t="72927" x="4524375" y="5711825"/>
          <p14:tracePt t="72944" x="4632325" y="5657850"/>
          <p14:tracePt t="72960" x="4721225" y="5616575"/>
          <p14:tracePt t="72977" x="4845050" y="5553075"/>
          <p14:tracePt t="72994" x="5019675" y="5438775"/>
          <p14:tracePt t="73010" x="5121275" y="5302250"/>
          <p14:tracePt t="73027" x="5213350" y="5165725"/>
          <p14:tracePt t="73044" x="5324475" y="4914900"/>
          <p14:tracePt t="73061" x="5359400" y="4749800"/>
          <p14:tracePt t="73077" x="5407025" y="4597400"/>
          <p14:tracePt t="73093" x="5451475" y="4308475"/>
          <p14:tracePt t="73110" x="5480050" y="4156075"/>
          <p14:tracePt t="73127" x="5480050" y="3984625"/>
          <p14:tracePt t="73143" x="5467350" y="3797300"/>
          <p14:tracePt t="73160" x="5451475" y="3724275"/>
          <p14:tracePt t="73177" x="5435600" y="3648075"/>
          <p14:tracePt t="73194" x="5387975" y="3521075"/>
          <p14:tracePt t="73210" x="5375275" y="3457575"/>
          <p14:tracePt t="73227" x="5362575" y="3419475"/>
          <p14:tracePt t="73243" x="5343525" y="3355975"/>
          <p14:tracePt t="73260" x="5337175" y="3311525"/>
          <p14:tracePt t="73277" x="5337175" y="3251200"/>
          <p14:tracePt t="73293" x="5314950" y="3152775"/>
          <p14:tracePt t="73310" x="5308600" y="3089275"/>
          <p14:tracePt t="73327" x="5292725" y="3025775"/>
          <p14:tracePt t="73343" x="5273675" y="2936875"/>
          <p14:tracePt t="73361" x="5251450" y="2860675"/>
          <p14:tracePt t="73377" x="5235575" y="2784475"/>
          <p14:tracePt t="73393" x="5235575" y="2689225"/>
          <p14:tracePt t="73410" x="5235575" y="2632075"/>
          <p14:tracePt t="73428" x="5235575" y="2479675"/>
          <p14:tracePt t="73444" x="5219700" y="2352675"/>
          <p14:tracePt t="73460" x="5210175" y="2244725"/>
          <p14:tracePt t="73477" x="5194300" y="2127250"/>
          <p14:tracePt t="73493" x="5162550" y="1981200"/>
          <p14:tracePt t="73510" x="5162550" y="1930400"/>
          <p14:tracePt t="73528" x="5162550" y="1870075"/>
          <p14:tracePt t="73543" x="5162550" y="1838325"/>
          <p14:tracePt t="73560" x="5162550" y="1816100"/>
          <p14:tracePt t="73577" x="5165725" y="1778000"/>
          <p14:tracePt t="73593" x="5178425" y="1752600"/>
          <p14:tracePt t="73610" x="5187950" y="1724025"/>
          <p14:tracePt t="73628" x="5194300" y="1708150"/>
          <p14:tracePt t="73644" x="5194300" y="1698625"/>
          <p14:tracePt t="73660" x="5194300" y="1692275"/>
          <p14:tracePt t="73685" x="5197475" y="1692275"/>
          <p14:tracePt t="73699" x="5203825" y="1692275"/>
          <p14:tracePt t="73710" x="5207000" y="1692275"/>
          <p14:tracePt t="73727" x="5213350" y="1704975"/>
          <p14:tracePt t="73743" x="5229225" y="1711325"/>
          <p14:tracePt t="73760" x="5232400" y="1714500"/>
          <p14:tracePt t="73777" x="5245100" y="1720850"/>
          <p14:tracePt t="73793" x="5254625" y="1730375"/>
          <p14:tracePt t="73810" x="5264150" y="1746250"/>
          <p14:tracePt t="73827" x="5295900" y="1762125"/>
          <p14:tracePt t="73843" x="5327650" y="1774825"/>
          <p14:tracePt t="73860" x="5359400" y="1787525"/>
          <p14:tracePt t="73877" x="5400675" y="1809750"/>
          <p14:tracePt t="73894" x="5426075" y="1828800"/>
          <p14:tracePt t="73910" x="5448300" y="1860550"/>
          <p14:tracePt t="73927" x="5486400" y="1895475"/>
          <p14:tracePt t="73943" x="5499100" y="1927225"/>
          <p14:tracePt t="73960" x="5511800" y="1949450"/>
          <p14:tracePt t="73977" x="5534025" y="1993900"/>
          <p14:tracePt t="73993" x="5546725" y="2016125"/>
          <p14:tracePt t="74011" x="5546725" y="2044700"/>
          <p14:tracePt t="74028" x="5546725" y="2079625"/>
          <p14:tracePt t="74044" x="5546725" y="2108200"/>
          <p14:tracePt t="74060" x="5546725" y="2130425"/>
          <p14:tracePt t="74077" x="5537200" y="2171700"/>
          <p14:tracePt t="74093" x="5521325" y="2190750"/>
          <p14:tracePt t="74110" x="5508625" y="2206625"/>
          <p14:tracePt t="74127" x="5505450" y="2225675"/>
          <p14:tracePt t="74143" x="5505450" y="2235200"/>
          <p14:tracePt t="74161" x="5489575" y="2244725"/>
          <p14:tracePt t="74177" x="5480050" y="2244725"/>
          <p14:tracePt t="74193" x="5464175" y="2244725"/>
          <p14:tracePt t="74210" x="5448300" y="2216150"/>
          <p14:tracePt t="74226" x="5435600" y="2190750"/>
          <p14:tracePt t="74243" x="5426075" y="2178050"/>
          <p14:tracePt t="74260" x="5407025" y="2162175"/>
          <p14:tracePt t="74277" x="5397500" y="2146300"/>
          <p14:tracePt t="74293" x="5384800" y="2136775"/>
          <p14:tracePt t="74311" x="5372100" y="2120900"/>
          <p14:tracePt t="74326" x="5356225" y="2111375"/>
          <p14:tracePt t="74343" x="5349875" y="2095500"/>
          <p14:tracePt t="74360" x="5349875" y="2092325"/>
          <p14:tracePt t="74596" x="5349875" y="2098675"/>
          <p14:tracePt t="74603" x="5349875" y="2108200"/>
          <p14:tracePt t="74610" x="5349875" y="2117725"/>
          <p14:tracePt t="74627" x="5359400" y="2165350"/>
          <p14:tracePt t="74643" x="5381625" y="2209800"/>
          <p14:tracePt t="74644" x="5387975" y="2228850"/>
          <p14:tracePt t="74660" x="5397500" y="2251075"/>
          <p14:tracePt t="74677" x="5410200" y="2282825"/>
          <p14:tracePt t="74694" x="5422900" y="2305050"/>
          <p14:tracePt t="74711" x="5467350" y="2400300"/>
          <p14:tracePt t="74727" x="5499100" y="2498725"/>
          <p14:tracePt t="74743" x="5524500" y="2609850"/>
          <p14:tracePt t="74761" x="5534025" y="2838450"/>
          <p14:tracePt t="74778" x="5534025" y="3032125"/>
          <p14:tracePt t="74793" x="5527675" y="3225800"/>
          <p14:tracePt t="74811" x="5527675" y="3533775"/>
          <p14:tracePt t="74827" x="5527675" y="3714750"/>
          <p14:tracePt t="74844" x="5527675" y="3978275"/>
          <p14:tracePt t="74860" x="5527675" y="4124325"/>
          <p14:tracePt t="74877" x="5527675" y="4264025"/>
          <p14:tracePt t="74894" x="5527675" y="4448175"/>
          <p14:tracePt t="74910" x="5527675" y="4562475"/>
          <p14:tracePt t="74927" x="5527675" y="4645025"/>
          <p14:tracePt t="74944" x="5508625" y="4765675"/>
          <p14:tracePt t="74960" x="5508625" y="4806950"/>
          <p14:tracePt t="74976" x="5508625" y="4851400"/>
          <p14:tracePt t="74994" x="5508625" y="4908550"/>
          <p14:tracePt t="75010" x="5508625" y="4949825"/>
          <p14:tracePt t="75027" x="5521325" y="5013325"/>
          <p14:tracePt t="75044" x="5527675" y="5099050"/>
          <p14:tracePt t="75061" x="5534025" y="5143500"/>
          <p14:tracePt t="75077" x="5540375" y="5181600"/>
          <p14:tracePt t="75093" x="5546725" y="5222875"/>
          <p14:tracePt t="75110" x="5546725" y="5245100"/>
          <p14:tracePt t="75127" x="5553075" y="5264150"/>
          <p14:tracePt t="75143" x="5568950" y="5286375"/>
          <p14:tracePt t="75160" x="5584825" y="5295900"/>
          <p14:tracePt t="75177" x="5594350" y="5305425"/>
          <p14:tracePt t="75194" x="5603875" y="5327650"/>
          <p14:tracePt t="75210" x="5607050" y="5337175"/>
          <p14:tracePt t="75226" x="5613400" y="5346700"/>
          <p14:tracePt t="75243" x="5619750" y="5368925"/>
          <p14:tracePt t="75260" x="5619750" y="5378450"/>
          <p14:tracePt t="75294" x="5619750" y="5381625"/>
          <p14:tracePt t="75400" x="5622925" y="5381625"/>
          <p14:tracePt t="75407" x="5632450" y="53816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0"/>
            <a:ext cx="4040188" cy="639762"/>
          </a:xfrm>
        </p:spPr>
        <p:txBody>
          <a:bodyPr/>
          <a:lstStyle/>
          <a:p>
            <a:r>
              <a:rPr lang="fr-FR" dirty="0" smtClean="0"/>
              <a:t>   Corolle dialypétale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2225" y="428604"/>
            <a:ext cx="4041775" cy="639762"/>
          </a:xfrm>
        </p:spPr>
        <p:txBody>
          <a:bodyPr/>
          <a:lstStyle/>
          <a:p>
            <a:r>
              <a:rPr lang="fr-FR" dirty="0" smtClean="0"/>
              <a:t>   Corolle gamopétale</a:t>
            </a:r>
            <a:endParaRPr lang="fr-FR" dirty="0"/>
          </a:p>
        </p:txBody>
      </p:sp>
      <p:pic>
        <p:nvPicPr>
          <p:cNvPr id="7" name="Espace réservé du contenu 3" descr="image1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8208" r="10613" b="18337"/>
          <a:stretch>
            <a:fillRect/>
          </a:stretch>
        </p:blipFill>
        <p:spPr>
          <a:xfrm>
            <a:off x="38583" y="857232"/>
            <a:ext cx="4317172" cy="3714776"/>
          </a:xfrm>
        </p:spPr>
      </p:pic>
      <p:pic>
        <p:nvPicPr>
          <p:cNvPr id="78850" name="Picture 2" descr="http://photos1.blogger.com/blogger/6457/3957/320/Datura%20-%20corolle%20hypocrat%3F%3Friforme.0.jpg"/>
          <p:cNvPicPr>
            <a:picLocks noChangeAspect="1" noChangeArrowheads="1"/>
          </p:cNvPicPr>
          <p:nvPr/>
        </p:nvPicPr>
        <p:blipFill>
          <a:blip r:embed="rId4"/>
          <a:srcRect l="13725" t="13782" r="15686" b="4902"/>
          <a:stretch>
            <a:fillRect/>
          </a:stretch>
        </p:blipFill>
        <p:spPr bwMode="auto">
          <a:xfrm>
            <a:off x="4786314" y="1285860"/>
            <a:ext cx="3929090" cy="503439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380"/>
    </mc:Choice>
    <mc:Fallback>
      <p:transition spd="slow" advTm="1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2333" x="5607050" y="5346700"/>
          <p14:tracePt t="2341" x="5572125" y="5295900"/>
          <p14:tracePt t="2348" x="5521325" y="5260975"/>
          <p14:tracePt t="2363" x="5416550" y="5175250"/>
          <p14:tracePt t="2380" x="5245100" y="5070475"/>
          <p14:tracePt t="2397" x="4994275" y="4930775"/>
          <p14:tracePt t="2421" x="4711700" y="4835525"/>
          <p14:tracePt t="2447" x="4451350" y="4794250"/>
          <p14:tracePt t="2481" x="4251325" y="4768850"/>
          <p14:tracePt t="2497" x="4121150" y="4768850"/>
          <p14:tracePt t="2513" x="4016375" y="4775200"/>
          <p14:tracePt t="2530" x="3895725" y="4800600"/>
          <p14:tracePt t="2547" x="3768725" y="4854575"/>
          <p14:tracePt t="2563" x="3702050" y="4886325"/>
          <p14:tracePt t="2580" x="3635375" y="4914900"/>
          <p14:tracePt t="2597" x="3568700" y="4940300"/>
          <p14:tracePt t="2867" x="3521075" y="4895850"/>
          <p14:tracePt t="2875" x="3444875" y="4822825"/>
          <p14:tracePt t="2881" x="3368675" y="4733925"/>
          <p14:tracePt t="2897" x="3206750" y="4562475"/>
          <p14:tracePt t="2913" x="3054350" y="4432300"/>
          <p14:tracePt t="2931" x="2800350" y="4241800"/>
          <p14:tracePt t="2948" x="2673350" y="4140200"/>
          <p14:tracePt t="2964" x="2555875" y="4051300"/>
          <p14:tracePt t="2981" x="2403475" y="3959225"/>
          <p14:tracePt t="2997" x="2324100" y="3921125"/>
          <p14:tracePt t="3014" x="2266950" y="3898900"/>
          <p14:tracePt t="3030" x="2216150" y="3879850"/>
          <p14:tracePt t="3047" x="2193925" y="3867150"/>
          <p14:tracePt t="3063" x="2174875" y="3851275"/>
          <p14:tracePt t="3081" x="2155825" y="3844925"/>
          <p14:tracePt t="3096" x="2146300" y="3844925"/>
          <p14:tracePt t="3113" x="2136775" y="3844925"/>
          <p14:tracePt t="3509" x="2155825" y="3832225"/>
          <p14:tracePt t="3515" x="2174875" y="3825875"/>
          <p14:tracePt t="3530" x="2228850" y="3813175"/>
          <p14:tracePt t="3564" x="2349500" y="3765550"/>
          <p14:tracePt t="3596" x="2457450" y="3689350"/>
          <p14:tracePt t="3614" x="2587625" y="3606800"/>
          <p14:tracePt t="3630" x="2647950" y="3562350"/>
          <p14:tracePt t="3647" x="2730500" y="3505200"/>
          <p14:tracePt t="3663" x="2841625" y="3425825"/>
          <p14:tracePt t="3680" x="2911475" y="3368675"/>
          <p14:tracePt t="3696" x="2981325" y="3324225"/>
          <p14:tracePt t="3714" x="3082925" y="3235325"/>
          <p14:tracePt t="3730" x="3143250" y="3181350"/>
          <p14:tracePt t="3747" x="3184525" y="3143250"/>
          <p14:tracePt t="3764" x="3235325" y="3105150"/>
          <p14:tracePt t="3781" x="3260725" y="3079750"/>
          <p14:tracePt t="3797" x="3276600" y="3067050"/>
          <p14:tracePt t="3813" x="3292475" y="3054350"/>
          <p14:tracePt t="3830" x="3302000" y="3032125"/>
          <p14:tracePt t="3847" x="3302000" y="3016250"/>
          <p14:tracePt t="3863" x="3302000" y="3003550"/>
          <p14:tracePt t="3880" x="3302000" y="2994025"/>
          <p14:tracePt t="3971" x="3302000" y="2981325"/>
          <p14:tracePt t="3985" x="3302000" y="2978150"/>
          <p14:tracePt t="3992" x="3302000" y="2971800"/>
          <p14:tracePt t="3999" x="3302000" y="2968625"/>
          <p14:tracePt t="4013" x="3298825" y="2946400"/>
          <p14:tracePt t="4030" x="3286125" y="2901950"/>
          <p14:tracePt t="4047" x="3273425" y="2854325"/>
          <p14:tracePt t="4063" x="3238500" y="2749550"/>
          <p14:tracePt t="4080" x="3209925" y="2619375"/>
          <p14:tracePt t="4097" x="3178175" y="2520950"/>
          <p14:tracePt t="4114" x="3111500" y="2359025"/>
          <p14:tracePt t="4130" x="3048000" y="2212975"/>
          <p14:tracePt t="4148" x="2962275" y="2038350"/>
          <p14:tracePt t="4163" x="2905125" y="1958975"/>
          <p14:tracePt t="4180" x="2873375" y="1879600"/>
          <p14:tracePt t="4197" x="2844800" y="1812925"/>
          <p14:tracePt t="4213" x="2794000" y="1736725"/>
          <p14:tracePt t="4230" x="2781300" y="1698625"/>
          <p14:tracePt t="4248" x="2752725" y="1660525"/>
          <p14:tracePt t="4264" x="2727325" y="1631950"/>
          <p14:tracePt t="4280" x="2695575" y="1606550"/>
          <p14:tracePt t="4297" x="2663825" y="1546225"/>
          <p14:tracePt t="4314" x="2635250" y="1482725"/>
          <p14:tracePt t="4330" x="2613025" y="1416050"/>
          <p14:tracePt t="4347" x="2590800" y="1333500"/>
          <p14:tracePt t="4363" x="2578100" y="1289050"/>
          <p14:tracePt t="4380" x="2562225" y="1266825"/>
          <p14:tracePt t="4397" x="2543175" y="1231900"/>
          <p14:tracePt t="4414" x="2540000" y="1222375"/>
          <p14:tracePt t="4430" x="2533650" y="1209675"/>
          <p14:tracePt t="4447" x="2533650" y="1206500"/>
          <p14:tracePt t="4463" x="2524125" y="1206500"/>
          <p14:tracePt t="4480" x="2508250" y="1206500"/>
          <p14:tracePt t="4497" x="2495550" y="1206500"/>
          <p14:tracePt t="4513" x="2486025" y="1206500"/>
          <p14:tracePt t="4531" x="2447925" y="1216025"/>
          <p14:tracePt t="4547" x="2346325" y="1235075"/>
          <p14:tracePt t="4563" x="2260600" y="1270000"/>
          <p14:tracePt t="4580" x="2162175" y="1292225"/>
          <p14:tracePt t="4597" x="1990725" y="1352550"/>
          <p14:tracePt t="4613" x="1879600" y="1387475"/>
          <p14:tracePt t="4630" x="1797050" y="1403350"/>
          <p14:tracePt t="4647" x="1673225" y="1431925"/>
          <p14:tracePt t="4663" x="1597025" y="1447800"/>
          <p14:tracePt t="4680" x="1524000" y="1460500"/>
          <p14:tracePt t="4697" x="1435100" y="1476375"/>
          <p14:tracePt t="4713" x="1397000" y="1489075"/>
          <p14:tracePt t="4730" x="1349375" y="1508125"/>
          <p14:tracePt t="4747" x="1270000" y="1527175"/>
          <p14:tracePt t="4764" x="1206500" y="1543050"/>
          <p14:tracePt t="4780" x="1152525" y="1555750"/>
          <p14:tracePt t="4797" x="1095375" y="1581150"/>
          <p14:tracePt t="4813" x="1069975" y="1593850"/>
          <p14:tracePt t="4830" x="1041400" y="1603375"/>
          <p14:tracePt t="4848" x="1003300" y="1628775"/>
          <p14:tracePt t="4864" x="974725" y="1647825"/>
          <p14:tracePt t="4882" x="923925" y="1692275"/>
          <p14:tracePt t="4897" x="898525" y="1714500"/>
          <p14:tracePt t="4913" x="873125" y="1739900"/>
          <p14:tracePt t="4931" x="828675" y="1784350"/>
          <p14:tracePt t="4947" x="796925" y="1816100"/>
          <p14:tracePt t="4964" x="774700" y="1841500"/>
          <p14:tracePt t="4981" x="723900" y="1917700"/>
          <p14:tracePt t="4996" x="692150" y="2006600"/>
          <p14:tracePt t="5013" x="650875" y="2095500"/>
          <p14:tracePt t="5031" x="603250" y="2232025"/>
          <p14:tracePt t="5047" x="571500" y="2320925"/>
          <p14:tracePt t="5063" x="555625" y="2406650"/>
          <p14:tracePt t="5080" x="536575" y="2495550"/>
          <p14:tracePt t="5096" x="520700" y="2552700"/>
          <p14:tracePt t="5113" x="501650" y="2590800"/>
          <p14:tracePt t="5130" x="492125" y="2625725"/>
          <p14:tracePt t="5146" x="492125" y="2638425"/>
          <p14:tracePt t="5163" x="485775" y="2647950"/>
          <p14:tracePt t="5180" x="485775" y="2663825"/>
          <p14:tracePt t="5197" x="485775" y="2673350"/>
          <p14:tracePt t="5213" x="485775" y="2679700"/>
          <p14:tracePt t="5323" x="485775" y="2689225"/>
          <p14:tracePt t="5692" x="565150" y="2720975"/>
          <p14:tracePt t="5699" x="660400" y="2759075"/>
          <p14:tracePt t="5713" x="895350" y="2819400"/>
          <p14:tracePt t="5746" x="1441450" y="2819400"/>
          <p14:tracePt t="5780" x="2343150" y="2701925"/>
          <p14:tracePt t="5799" x="2962275" y="2676525"/>
          <p14:tracePt t="5815" x="3340100" y="2686050"/>
          <p14:tracePt t="5830" x="3660775" y="2708275"/>
          <p14:tracePt t="5847" x="4057650" y="2768600"/>
          <p14:tracePt t="5865" x="4562475" y="2835275"/>
          <p14:tracePt t="5881" x="4819650" y="2898775"/>
          <p14:tracePt t="5898" x="5222875" y="2981325"/>
          <p14:tracePt t="5914" x="5416550" y="3009900"/>
          <p14:tracePt t="5930" x="5622925" y="3028950"/>
          <p14:tracePt t="5946" x="5797550" y="3044825"/>
          <p14:tracePt t="5963" x="6035675" y="3044825"/>
          <p14:tracePt t="5980" x="6165850" y="3054350"/>
          <p14:tracePt t="5997" x="6248400" y="3054350"/>
          <p14:tracePt t="6013" x="6340475" y="3054350"/>
          <p14:tracePt t="6030" x="6400800" y="3054350"/>
          <p14:tracePt t="6047" x="6445250" y="3054350"/>
          <p14:tracePt t="6063" x="6508750" y="3051175"/>
          <p14:tracePt t="6080" x="6553200" y="3038475"/>
          <p14:tracePt t="6097" x="6591300" y="3025775"/>
          <p14:tracePt t="6113" x="6629400" y="2984500"/>
          <p14:tracePt t="6130" x="6661150" y="2959100"/>
          <p14:tracePt t="6147" x="6683375" y="2927350"/>
          <p14:tracePt t="6163" x="6718300" y="2911475"/>
          <p14:tracePt t="6180" x="6743700" y="2898775"/>
          <p14:tracePt t="6197" x="6791325" y="2873375"/>
          <p14:tracePt t="6213" x="6823075" y="2860675"/>
          <p14:tracePt t="6230" x="6854825" y="2847975"/>
          <p14:tracePt t="6247" x="6873875" y="2832100"/>
          <p14:tracePt t="6263" x="6889750" y="2832100"/>
          <p14:tracePt t="6280" x="6899275" y="2832100"/>
          <p14:tracePt t="6404" x="6892925" y="2832100"/>
          <p14:tracePt t="6411" x="6883400" y="2832100"/>
          <p14:tracePt t="6419" x="6877050" y="2832100"/>
          <p14:tracePt t="6430" x="6873875" y="2832100"/>
          <p14:tracePt t="6447" x="6858000" y="2832100"/>
          <p14:tracePt t="6463" x="6848475" y="2832100"/>
          <p14:tracePt t="6480" x="6823075" y="2832100"/>
          <p14:tracePt t="6497" x="6788150" y="2832100"/>
          <p14:tracePt t="6513" x="6750050" y="2819400"/>
          <p14:tracePt t="6530" x="6705600" y="2806700"/>
          <p14:tracePt t="6547" x="6642100" y="2787650"/>
          <p14:tracePt t="6563" x="6610350" y="2778125"/>
          <p14:tracePt t="6580" x="6581775" y="2759075"/>
          <p14:tracePt t="6596" x="6565900" y="2759075"/>
          <p14:tracePt t="6613" x="6556375" y="2752725"/>
          <p14:tracePt t="6631" x="6546850" y="2743200"/>
          <p14:tracePt t="6646" x="6524625" y="2727325"/>
          <p14:tracePt t="6663" x="6515100" y="2711450"/>
          <p14:tracePt t="6679" x="6505575" y="2701925"/>
          <p14:tracePt t="6696" x="6502400" y="2701925"/>
          <p14:tracePt t="6761" x="6508750" y="2701925"/>
          <p14:tracePt t="6824" x="6511925" y="2705100"/>
          <p14:tracePt t="6831" x="6518275" y="2708275"/>
          <p14:tracePt t="6838" x="6521450" y="2720975"/>
          <p14:tracePt t="6846" x="6527800" y="2724150"/>
          <p14:tracePt t="6863" x="6543675" y="2736850"/>
          <p14:tracePt t="6881" x="6556375" y="2749550"/>
          <p14:tracePt t="6897" x="6565900" y="2759075"/>
          <p14:tracePt t="6913" x="6578600" y="2774950"/>
          <p14:tracePt t="6930" x="6581775" y="2790825"/>
          <p14:tracePt t="6947" x="6594475" y="2800350"/>
          <p14:tracePt t="6963" x="6597650" y="2809875"/>
          <p14:tracePt t="6980" x="6604000" y="2825750"/>
          <p14:tracePt t="6996" x="6607175" y="2835275"/>
          <p14:tracePt t="7013" x="6607175" y="2844800"/>
          <p14:tracePt t="7031" x="6607175" y="2860675"/>
          <p14:tracePt t="7088" x="6607175" y="2863850"/>
          <p14:tracePt t="7101" x="6607175" y="2870200"/>
          <p14:tracePt t="7116" x="6607175" y="2873375"/>
          <p14:tracePt t="7194" x="6600825" y="2873375"/>
          <p14:tracePt t="7201" x="6597650" y="2873375"/>
          <p14:tracePt t="7213" x="6584950" y="2873375"/>
          <p14:tracePt t="7230" x="6559550" y="2860675"/>
          <p14:tracePt t="7246" x="6527800" y="2835275"/>
          <p14:tracePt t="7263" x="6502400" y="2813050"/>
          <p14:tracePt t="7280" x="6467475" y="2774950"/>
          <p14:tracePt t="7296" x="6457950" y="2765425"/>
          <p14:tracePt t="7313" x="6448425" y="2755900"/>
          <p14:tracePt t="7330" x="6432550" y="2746375"/>
          <p14:tracePt t="7347" x="6416675" y="2733675"/>
          <p14:tracePt t="7363" x="6416675" y="2730500"/>
          <p14:tracePt t="7380" x="6410325" y="2730500"/>
          <p14:tracePt t="7413" x="6407150" y="2730500"/>
          <p14:tracePt t="7430" x="6400800" y="2730500"/>
          <p14:tracePt t="7451" x="6397625" y="2730500"/>
          <p14:tracePt t="7465" x="6391275" y="2730500"/>
          <p14:tracePt t="7480" x="6381750" y="2730500"/>
          <p14:tracePt t="7496" x="6365875" y="2736850"/>
          <p14:tracePt t="7514" x="6353175" y="2740025"/>
          <p14:tracePt t="7531" x="6330950" y="2740025"/>
          <p14:tracePt t="7546" x="6302375" y="2740025"/>
          <p14:tracePt t="7564" x="6245225" y="2740025"/>
          <p14:tracePt t="7580" x="6210300" y="2740025"/>
          <p14:tracePt t="7596" x="6165850" y="2730500"/>
          <p14:tracePt t="7599" x="6146800" y="2724150"/>
          <p14:tracePt t="7613" x="6102350" y="2711450"/>
          <p14:tracePt t="7630" x="6054725" y="2679700"/>
          <p14:tracePt t="7646" x="6016625" y="2660650"/>
          <p14:tracePt t="7663" x="5965825" y="2641600"/>
          <p14:tracePt t="7679" x="5949950" y="2628900"/>
          <p14:tracePt t="7696" x="5934075" y="2628900"/>
          <p14:tracePt t="7713" x="5918200" y="2625725"/>
          <p14:tracePt t="7730" x="5908675" y="2616200"/>
          <p14:tracePt t="7746" x="5899150" y="2609850"/>
          <p14:tracePt t="7763" x="5883275" y="2603500"/>
          <p14:tracePt t="7779" x="5883275" y="2600325"/>
          <p14:tracePt t="7796" x="5889625" y="2593975"/>
          <p14:tracePt t="7813" x="5918200" y="2578100"/>
          <p14:tracePt t="7829" x="5949950" y="2559050"/>
          <p14:tracePt t="7846" x="5972175" y="2552700"/>
          <p14:tracePt t="7863" x="5988050" y="2549525"/>
          <p14:tracePt t="7880" x="6000750" y="2549525"/>
          <p14:tracePt t="7913" x="6000750" y="2540000"/>
          <p14:tracePt t="7930" x="6000750" y="2530475"/>
          <p14:tracePt t="7946" x="6000750" y="2520950"/>
          <p14:tracePt t="7963" x="5984875" y="2498725"/>
          <p14:tracePt t="7980" x="5969000" y="2495550"/>
          <p14:tracePt t="7996" x="5940425" y="2489200"/>
          <p14:tracePt t="8013" x="5905500" y="2489200"/>
          <p14:tracePt t="8030" x="5883275" y="2489200"/>
          <p14:tracePt t="8046" x="5873750" y="2489200"/>
          <p14:tracePt t="8062" x="5861050" y="2489200"/>
          <p14:tracePt t="8080" x="5851525" y="2489200"/>
          <p14:tracePt t="8097" x="5835650" y="2498725"/>
          <p14:tracePt t="8113" x="5835650" y="2514600"/>
          <p14:tracePt t="8130" x="5835650" y="2524125"/>
          <p14:tracePt t="8148" x="5835650" y="2540000"/>
          <p14:tracePt t="8164" x="5854700" y="2549525"/>
          <p14:tracePt t="8180" x="5886450" y="2574925"/>
          <p14:tracePt t="8197" x="5959475" y="2616200"/>
          <p14:tracePt t="8212" x="6019800" y="2654300"/>
          <p14:tracePt t="8230" x="6067425" y="2679700"/>
          <p14:tracePt t="8246" x="6111875" y="2714625"/>
          <p14:tracePt t="8263" x="6197600" y="2749550"/>
          <p14:tracePt t="8280" x="6261100" y="2762250"/>
          <p14:tracePt t="8297" x="6362700" y="2790825"/>
          <p14:tracePt t="8314" x="6448425" y="2806700"/>
          <p14:tracePt t="8330" x="6543675" y="2822575"/>
          <p14:tracePt t="8347" x="6673850" y="2832100"/>
          <p14:tracePt t="8363" x="6746875" y="2838450"/>
          <p14:tracePt t="8380" x="6810375" y="2851150"/>
          <p14:tracePt t="8396" x="6883400" y="2873375"/>
          <p14:tracePt t="8413" x="6946900" y="2886075"/>
          <p14:tracePt t="8430" x="7019925" y="2901950"/>
          <p14:tracePt t="8447" x="7124700" y="2930525"/>
          <p14:tracePt t="8463" x="7178675" y="2943225"/>
          <p14:tracePt t="8480" x="7223125" y="2949575"/>
          <p14:tracePt t="8496" x="7280275" y="2949575"/>
          <p14:tracePt t="8513" x="7302500" y="2949575"/>
          <p14:tracePt t="8530" x="7331075" y="2949575"/>
          <p14:tracePt t="8546" x="7343775" y="2949575"/>
          <p14:tracePt t="8562" x="7353300" y="2943225"/>
          <p14:tracePt t="8580" x="7362825" y="2943225"/>
          <p14:tracePt t="8596" x="7385050" y="2936875"/>
          <p14:tracePt t="8613" x="7388225" y="2933700"/>
          <p14:tracePt t="8630" x="7388225" y="2927350"/>
          <p14:tracePt t="8817" x="7388225" y="2930525"/>
          <p14:tracePt t="8824" x="7378700" y="2936875"/>
          <p14:tracePt t="8830" x="7372350" y="2940050"/>
          <p14:tracePt t="8846" x="7350125" y="2968625"/>
          <p14:tracePt t="8863" x="7318375" y="2994025"/>
          <p14:tracePt t="8880" x="7273925" y="3044825"/>
          <p14:tracePt t="8896" x="7226300" y="3073400"/>
          <p14:tracePt t="8913" x="7178675" y="3105150"/>
          <p14:tracePt t="8930" x="7134225" y="3136900"/>
          <p14:tracePt t="8947" x="7096125" y="3155950"/>
          <p14:tracePt t="8963" x="7058025" y="3168650"/>
          <p14:tracePt t="8980" x="6981825" y="3203575"/>
          <p14:tracePt t="8996" x="6915150" y="3232150"/>
          <p14:tracePt t="9014" x="6864350" y="3244850"/>
          <p14:tracePt t="9030" x="6762750" y="3267075"/>
          <p14:tracePt t="9046" x="6699250" y="3273425"/>
          <p14:tracePt t="9063" x="6642100" y="3273425"/>
          <p14:tracePt t="9080" x="6550025" y="3257550"/>
          <p14:tracePt t="9096" x="6486525" y="3241675"/>
          <p14:tracePt t="9113" x="6423025" y="3219450"/>
          <p14:tracePt t="9117" x="6391275" y="3197225"/>
          <p14:tracePt t="9130" x="6346825" y="3178175"/>
          <p14:tracePt t="9146" x="6299200" y="3149600"/>
          <p14:tracePt t="9163" x="6242050" y="3114675"/>
          <p14:tracePt t="9179" x="6175375" y="3063875"/>
          <p14:tracePt t="9196" x="6127750" y="3035300"/>
          <p14:tracePt t="9212" x="6080125" y="3000375"/>
          <p14:tracePt t="9229" x="6035675" y="2978150"/>
          <p14:tracePt t="9246" x="6007100" y="2965450"/>
          <p14:tracePt t="9263" x="5981700" y="2952750"/>
          <p14:tracePt t="9279" x="5940425" y="2927350"/>
          <p14:tracePt t="9296" x="5930900" y="2924175"/>
          <p14:tracePt t="9313" x="5921375" y="2924175"/>
          <p14:tracePt t="9329" x="5899150" y="2924175"/>
          <p14:tracePt t="9346" x="5889625" y="2924175"/>
          <p14:tracePt t="9436" x="5892800" y="2924175"/>
          <p14:tracePt t="9443" x="5895975" y="2924175"/>
          <p14:tracePt t="9450" x="5902325" y="2924175"/>
          <p14:tracePt t="9463" x="5911850" y="2924175"/>
          <p14:tracePt t="9481" x="5946775" y="2924175"/>
          <p14:tracePt t="9497" x="5991225" y="2924175"/>
          <p14:tracePt t="9513" x="6073775" y="2924175"/>
          <p14:tracePt t="9530" x="6134100" y="2924175"/>
          <p14:tracePt t="9546" x="6203950" y="2924175"/>
          <p14:tracePt t="9563" x="6369050" y="2914650"/>
          <p14:tracePt t="9579" x="6486525" y="2898775"/>
          <p14:tracePt t="9596" x="6581775" y="2882900"/>
          <p14:tracePt t="9613" x="6661150" y="2863850"/>
          <p14:tracePt t="9629" x="6692900" y="2857500"/>
          <p14:tracePt t="9647" x="6721475" y="2851150"/>
          <p14:tracePt t="9663" x="6737350" y="2841625"/>
          <p14:tracePt t="9679" x="6746875" y="2835275"/>
          <p14:tracePt t="9936" x="6743700" y="2835275"/>
          <p14:tracePt t="9942" x="6740525" y="2835275"/>
          <p14:tracePt t="9949" x="6734175" y="2835275"/>
          <p14:tracePt t="9963" x="6724650" y="2835275"/>
          <p14:tracePt t="9980" x="6708775" y="2835275"/>
          <p14:tracePt t="9996" x="6686550" y="2844800"/>
          <p14:tracePt t="10012" x="6629400" y="2863850"/>
          <p14:tracePt t="10029" x="6575425" y="2882900"/>
          <p14:tracePt t="10046" x="6537325" y="2895600"/>
          <p14:tracePt t="10063" x="6438900" y="2917825"/>
          <p14:tracePt t="10079" x="6384925" y="2924175"/>
          <p14:tracePt t="10097" x="6289675" y="2930525"/>
          <p14:tracePt t="10112" x="6232525" y="2930525"/>
          <p14:tracePt t="10129" x="6194425" y="2930525"/>
          <p14:tracePt t="10146" x="6165850" y="2930525"/>
          <p14:tracePt t="10164" x="6143625" y="2930525"/>
          <p14:tracePt t="10180" x="6134100" y="2930525"/>
          <p14:tracePt t="10198" x="6115050" y="2930525"/>
          <p14:tracePt t="10213" x="6105525" y="2930525"/>
          <p14:tracePt t="10230" x="6099175" y="2930525"/>
          <p14:tracePt t="10340" x="6102350" y="2930525"/>
          <p14:tracePt t="10347" x="6111875" y="2930525"/>
          <p14:tracePt t="10354" x="6137275" y="2930525"/>
          <p14:tracePt t="10363" x="6162675" y="2930525"/>
          <p14:tracePt t="10380" x="6254750" y="2930525"/>
          <p14:tracePt t="10396" x="6369050" y="2930525"/>
          <p14:tracePt t="10413" x="6429375" y="2930525"/>
          <p14:tracePt t="10430" x="6505575" y="2955925"/>
          <p14:tracePt t="10446" x="6584950" y="2974975"/>
          <p14:tracePt t="10463" x="6623050" y="2974975"/>
          <p14:tracePt t="10479" x="6657975" y="2974975"/>
          <p14:tracePt t="10496" x="6721475" y="2974975"/>
          <p14:tracePt t="10513" x="6775450" y="2971800"/>
          <p14:tracePt t="10529" x="6838950" y="2955925"/>
          <p14:tracePt t="10546" x="6921500" y="2927350"/>
          <p14:tracePt t="10563" x="6953250" y="2917825"/>
          <p14:tracePt t="10580" x="6975475" y="2911475"/>
          <p14:tracePt t="10596" x="6991350" y="2911475"/>
          <p14:tracePt t="10703" x="6988175" y="2911475"/>
          <p14:tracePt t="10710" x="6985000" y="2911475"/>
          <p14:tracePt t="10717" x="6978650" y="2911475"/>
          <p14:tracePt t="10730" x="6969125" y="2911475"/>
          <p14:tracePt t="10746" x="6921500" y="2911475"/>
          <p14:tracePt t="10762" x="6877050" y="2911475"/>
          <p14:tracePt t="10780" x="6797675" y="2905125"/>
          <p14:tracePt t="10796" x="6743700" y="2898775"/>
          <p14:tracePt t="10812" x="6699250" y="2892425"/>
          <p14:tracePt t="10829" x="6677025" y="2892425"/>
          <p14:tracePt t="10846" x="6645275" y="2892425"/>
          <p14:tracePt t="10862" x="6635750" y="2882900"/>
          <p14:tracePt t="10880" x="6619875" y="2876550"/>
          <p14:tracePt t="10896" x="6610350" y="2876550"/>
          <p14:tracePt t="10913" x="6607175" y="2876550"/>
          <p14:tracePt t="10930" x="6594475" y="28765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708025" y="1776413"/>
            <a:ext cx="63119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59396" name="Picture 3" descr="http://perso.orange.fr/floranet/def/images/zygomorphe.jpg"/>
          <p:cNvPicPr>
            <a:picLocks noChangeAspect="1" noChangeArrowheads="1"/>
          </p:cNvPicPr>
          <p:nvPr/>
        </p:nvPicPr>
        <p:blipFill>
          <a:blip r:embed="rId3" r:link="rId4">
            <a:lum bright="-18000" contrast="30000"/>
          </a:blip>
          <a:srcRect/>
          <a:stretch>
            <a:fillRect/>
          </a:stretch>
        </p:blipFill>
        <p:spPr bwMode="auto">
          <a:xfrm>
            <a:off x="2643174" y="2571744"/>
            <a:ext cx="4357686" cy="21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7" descr="Image associée"/>
          <p:cNvPicPr>
            <a:picLocks noChangeAspect="1" noChangeArrowheads="1"/>
          </p:cNvPicPr>
          <p:nvPr/>
        </p:nvPicPr>
        <p:blipFill>
          <a:blip r:embed="rId5"/>
          <a:srcRect l="20526" t="16729" r="19761"/>
          <a:stretch>
            <a:fillRect/>
          </a:stretch>
        </p:blipFill>
        <p:spPr bwMode="auto">
          <a:xfrm>
            <a:off x="0" y="4071942"/>
            <a:ext cx="278605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AutoShape 9" descr="Résultat de recherche d'images pour &quot;fleur de faboidea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400" name="AutoShape 11" descr="Résultat de recherche d'images pour &quot;fleur de faboidea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59401" name="Picture 13" descr="Image associée"/>
          <p:cNvPicPr>
            <a:picLocks noChangeAspect="1" noChangeArrowheads="1"/>
          </p:cNvPicPr>
          <p:nvPr/>
        </p:nvPicPr>
        <p:blipFill>
          <a:blip r:embed="rId6"/>
          <a:srcRect l="17500" t="41666" r="53474" b="33133"/>
          <a:stretch>
            <a:fillRect/>
          </a:stretch>
        </p:blipFill>
        <p:spPr bwMode="auto">
          <a:xfrm>
            <a:off x="0" y="0"/>
            <a:ext cx="3071802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5" descr="Résultat de recherche d'images pour &quot;fleur bilabiée&quot;"/>
          <p:cNvPicPr>
            <a:picLocks noChangeAspect="1" noChangeArrowheads="1"/>
          </p:cNvPicPr>
          <p:nvPr/>
        </p:nvPicPr>
        <p:blipFill>
          <a:blip r:embed="rId7"/>
          <a:srcRect l="23865" t="17532" r="38635" b="29871"/>
          <a:stretch>
            <a:fillRect/>
          </a:stretch>
        </p:blipFill>
        <p:spPr bwMode="auto">
          <a:xfrm rot="16200000">
            <a:off x="3844816" y="227120"/>
            <a:ext cx="2500306" cy="204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7" descr="Résultat de recherche d'images pour &quot;fleur linaria bipartita&quot;"/>
          <p:cNvPicPr>
            <a:picLocks noChangeAspect="1" noChangeArrowheads="1"/>
          </p:cNvPicPr>
          <p:nvPr/>
        </p:nvPicPr>
        <p:blipFill>
          <a:blip r:embed="rId8"/>
          <a:srcRect l="7179" t="52683" r="62994" b="5143"/>
          <a:stretch>
            <a:fillRect/>
          </a:stretch>
        </p:blipFill>
        <p:spPr bwMode="auto">
          <a:xfrm>
            <a:off x="6491236" y="0"/>
            <a:ext cx="265276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19" descr="Image associée"/>
          <p:cNvPicPr>
            <a:picLocks noChangeAspect="1" noChangeArrowheads="1"/>
          </p:cNvPicPr>
          <p:nvPr/>
        </p:nvPicPr>
        <p:blipFill>
          <a:blip r:embed="rId9"/>
          <a:srcRect l="27013" t="8513" r="12103" b="6261"/>
          <a:stretch>
            <a:fillRect/>
          </a:stretch>
        </p:blipFill>
        <p:spPr bwMode="auto">
          <a:xfrm>
            <a:off x="7000892" y="3848535"/>
            <a:ext cx="2143108" cy="300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lèche courbée vers le bas 10"/>
          <p:cNvSpPr/>
          <p:nvPr/>
        </p:nvSpPr>
        <p:spPr>
          <a:xfrm rot="11977500">
            <a:off x="1459375" y="2628885"/>
            <a:ext cx="1246332" cy="319545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Flèche courbée vers le bas 11"/>
          <p:cNvSpPr/>
          <p:nvPr/>
        </p:nvSpPr>
        <p:spPr>
          <a:xfrm rot="6972228">
            <a:off x="2795718" y="4899032"/>
            <a:ext cx="1246332" cy="319545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Flèche courbée vers le bas 12"/>
          <p:cNvSpPr/>
          <p:nvPr/>
        </p:nvSpPr>
        <p:spPr>
          <a:xfrm rot="17573170">
            <a:off x="3414524" y="1916319"/>
            <a:ext cx="1672009" cy="457323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courbée vers le bas 13"/>
          <p:cNvSpPr/>
          <p:nvPr/>
        </p:nvSpPr>
        <p:spPr>
          <a:xfrm rot="18671661">
            <a:off x="5836808" y="2128865"/>
            <a:ext cx="1246332" cy="319545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 courbée vers le bas 14"/>
          <p:cNvSpPr/>
          <p:nvPr/>
        </p:nvSpPr>
        <p:spPr>
          <a:xfrm rot="2268886">
            <a:off x="6495492" y="4414649"/>
            <a:ext cx="1757151" cy="451972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6428"/>
    </mc:Choice>
    <mc:Fallback>
      <p:transition spd="slow" advTm="126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1775" x="6594475" y="2870200"/>
          <p14:tracePt t="1788" x="6594475" y="2867025"/>
          <p14:tracePt t="1802" x="6594475" y="2860675"/>
          <p14:tracePt t="1810" x="6591300" y="2860675"/>
          <p14:tracePt t="1823" x="6591300" y="2857500"/>
          <p14:tracePt t="1838" x="6591300" y="2851150"/>
          <p14:tracePt t="1856" x="6584950" y="2847975"/>
          <p14:tracePt t="1882" x="6581775" y="2841625"/>
          <p14:tracePt t="1916" x="6572250" y="2838450"/>
          <p14:tracePt t="1933" x="6565900" y="2838450"/>
          <p14:tracePt t="3561" x="6534150" y="2825750"/>
          <p14:tracePt t="3568" x="6483350" y="2800350"/>
          <p14:tracePt t="3590" x="6362700" y="2717800"/>
          <p14:tracePt t="3616" x="6223000" y="2571750"/>
          <p14:tracePt t="3649" x="6149975" y="2146300"/>
          <p14:tracePt t="3667" x="6308725" y="1835150"/>
          <p14:tracePt t="3684" x="6511925" y="1584325"/>
          <p14:tracePt t="3700" x="6664325" y="1431925"/>
          <p14:tracePt t="3719" x="6886575" y="1282700"/>
          <p14:tracePt t="3733" x="6997700" y="1231900"/>
          <p14:tracePt t="3750" x="7121525" y="1171575"/>
          <p14:tracePt t="3767" x="7248525" y="1114425"/>
          <p14:tracePt t="3783" x="7289800" y="1089025"/>
          <p14:tracePt t="3799" x="7305675" y="1076325"/>
          <p14:tracePt t="3816" x="7331075" y="1050925"/>
          <p14:tracePt t="3832" x="7337425" y="1044575"/>
          <p14:tracePt t="4067" x="7172325" y="1079500"/>
          <p14:tracePt t="4074" x="6902450" y="1123950"/>
          <p14:tracePt t="4082" x="6492875" y="1187450"/>
          <p14:tracePt t="4100" x="5800725" y="1266825"/>
          <p14:tracePt t="4118" x="4733925" y="1343025"/>
          <p14:tracePt t="4134" x="4244975" y="1343025"/>
          <p14:tracePt t="4149" x="3886200" y="1333500"/>
          <p14:tracePt t="4165" x="3552825" y="1295400"/>
          <p14:tracePt t="4182" x="3438525" y="1295400"/>
          <p14:tracePt t="4198" x="3394075" y="1295400"/>
          <p14:tracePt t="4215" x="3359150" y="1317625"/>
          <p14:tracePt t="4232" x="3349625" y="1327150"/>
          <p14:tracePt t="4249" x="3349625" y="1346200"/>
          <p14:tracePt t="4265" x="3371850" y="1412875"/>
          <p14:tracePt t="4282" x="3432175" y="1473200"/>
          <p14:tracePt t="4299" x="3505200" y="1546225"/>
          <p14:tracePt t="4316" x="3609975" y="1647825"/>
          <p14:tracePt t="4332" x="3711575" y="1727200"/>
          <p14:tracePt t="4348" x="3838575" y="1816100"/>
          <p14:tracePt t="4350" x="3879850" y="1851025"/>
          <p14:tracePt t="4365" x="3975100" y="1936750"/>
          <p14:tracePt t="4386" x="4111625" y="2054225"/>
          <p14:tracePt t="4399" x="4184650" y="2127250"/>
          <p14:tracePt t="4416" x="4222750" y="2197100"/>
          <p14:tracePt t="4432" x="4241800" y="2235200"/>
          <p14:tracePt t="4449" x="4248150" y="2282825"/>
          <p14:tracePt t="4466" x="4238625" y="2308225"/>
          <p14:tracePt t="4482" x="4222750" y="2324100"/>
          <p14:tracePt t="4499" x="4187825" y="2343150"/>
          <p14:tracePt t="4515" x="4156075" y="2343150"/>
          <p14:tracePt t="4532" x="4146550" y="2343150"/>
          <p14:tracePt t="4835" x="4057650" y="2336800"/>
          <p14:tracePt t="4842" x="3952875" y="2336800"/>
          <p14:tracePt t="4856" x="3759200" y="2343150"/>
          <p14:tracePt t="4882" x="3571875" y="2378075"/>
          <p14:tracePt t="4915" x="3365500" y="2463800"/>
          <p14:tracePt t="4933" x="3333750" y="2482850"/>
          <p14:tracePt t="4949" x="3311525" y="2505075"/>
          <p14:tracePt t="4966" x="3302000" y="2527300"/>
          <p14:tracePt t="4982" x="3311525" y="2555875"/>
          <p14:tracePt t="4999" x="3333750" y="2590800"/>
          <p14:tracePt t="5015" x="3365500" y="2632075"/>
          <p14:tracePt t="5033" x="3419475" y="2682875"/>
          <p14:tracePt t="5050" x="3476625" y="2736850"/>
          <p14:tracePt t="5066" x="3517900" y="2778125"/>
          <p14:tracePt t="5083" x="3562350" y="2828925"/>
          <p14:tracePt t="5099" x="3581400" y="2854325"/>
          <p14:tracePt t="5115" x="3594100" y="2882900"/>
          <p14:tracePt t="5133" x="3603625" y="2898775"/>
          <p14:tracePt t="5148" x="3603625" y="2908300"/>
          <p14:tracePt t="5165" x="3603625" y="2911475"/>
          <p14:tracePt t="5219" x="3603625" y="2905125"/>
          <p14:tracePt t="5226" x="3597275" y="2905125"/>
          <p14:tracePt t="5233" x="3590925" y="2901950"/>
          <p14:tracePt t="5249" x="3578225" y="2892425"/>
          <p14:tracePt t="5267" x="3552825" y="2879725"/>
          <p14:tracePt t="5282" x="3495675" y="2854325"/>
          <p14:tracePt t="5299" x="3441700" y="2841625"/>
          <p14:tracePt t="5316" x="3378200" y="2825750"/>
          <p14:tracePt t="5332" x="3292475" y="2825750"/>
          <p14:tracePt t="5348" x="3241675" y="2825750"/>
          <p14:tracePt t="5366" x="3194050" y="2835275"/>
          <p14:tracePt t="5382" x="3079750" y="2882900"/>
          <p14:tracePt t="5398" x="2994025" y="2908300"/>
          <p14:tracePt t="5416" x="2917825" y="2930525"/>
          <p14:tracePt t="5432" x="2832100" y="2955925"/>
          <p14:tracePt t="5449" x="2787650" y="2971800"/>
          <p14:tracePt t="5466" x="2759075" y="2981325"/>
          <p14:tracePt t="5482" x="2714625" y="3000375"/>
          <p14:tracePt t="5499" x="2705100" y="3016250"/>
          <p14:tracePt t="5515" x="2695575" y="3025775"/>
          <p14:tracePt t="5532" x="2679700" y="3060700"/>
          <p14:tracePt t="5549" x="2679700" y="3089275"/>
          <p14:tracePt t="5565" x="2679700" y="3105150"/>
          <p14:tracePt t="5582" x="2679700" y="3136900"/>
          <p14:tracePt t="5599" x="2679700" y="3152775"/>
          <p14:tracePt t="5615" x="2692400" y="3175000"/>
          <p14:tracePt t="5633" x="2711450" y="3209925"/>
          <p14:tracePt t="5649" x="2733675" y="3235325"/>
          <p14:tracePt t="5665" x="2781300" y="3267075"/>
          <p14:tracePt t="5682" x="2844800" y="3295650"/>
          <p14:tracePt t="5699" x="2911475" y="3317875"/>
          <p14:tracePt t="5716" x="2955925" y="3330575"/>
          <p14:tracePt t="5732" x="3019425" y="3349625"/>
          <p14:tracePt t="5749" x="3051175" y="3349625"/>
          <p14:tracePt t="5766" x="3111500" y="3355975"/>
          <p14:tracePt t="5782" x="3155950" y="3355975"/>
          <p14:tracePt t="5799" x="3194050" y="3355975"/>
          <p14:tracePt t="5816" x="3254375" y="3355975"/>
          <p14:tracePt t="5832" x="3292475" y="3355975"/>
          <p14:tracePt t="5849" x="3314700" y="3352800"/>
          <p14:tracePt t="5866" x="3343275" y="3340100"/>
          <p14:tracePt t="5883" x="3352800" y="3336925"/>
          <p14:tracePt t="5899" x="3362325" y="3336925"/>
          <p14:tracePt t="5917" x="3368675" y="3336925"/>
          <p14:tracePt t="5981" x="3368675" y="3330575"/>
          <p14:tracePt t="5987" x="3368675" y="3327400"/>
          <p14:tracePt t="5999" x="3368675" y="3314700"/>
          <p14:tracePt t="6016" x="3368675" y="3305175"/>
          <p14:tracePt t="6032" x="3368675" y="3302000"/>
          <p14:tracePt t="6049" x="3365500" y="3292475"/>
          <p14:tracePt t="6066" x="3352800" y="3282950"/>
          <p14:tracePt t="6082" x="3340100" y="3267075"/>
          <p14:tracePt t="6099" x="3317875" y="3254375"/>
          <p14:tracePt t="6115" x="3244850" y="3175000"/>
          <p14:tracePt t="6132" x="3175000" y="3060700"/>
          <p14:tracePt t="6149" x="3086100" y="2946400"/>
          <p14:tracePt t="6165" x="2911475" y="2743200"/>
          <p14:tracePt t="6182" x="2813050" y="2638425"/>
          <p14:tracePt t="6199" x="2727325" y="2540000"/>
          <p14:tracePt t="6215" x="2651125" y="2441575"/>
          <p14:tracePt t="6232" x="2600325" y="2349500"/>
          <p14:tracePt t="6249" x="2565400" y="2219325"/>
          <p14:tracePt t="6265" x="2530475" y="2028825"/>
          <p14:tracePt t="6282" x="2530475" y="1870075"/>
          <p14:tracePt t="6298" x="2530475" y="1733550"/>
          <p14:tracePt t="6315" x="2530475" y="1612900"/>
          <p14:tracePt t="6332" x="2530475" y="1562100"/>
          <p14:tracePt t="6348" x="2530475" y="1533525"/>
          <p14:tracePt t="6365" x="2530475" y="1498600"/>
          <p14:tracePt t="6382" x="2530475" y="1489075"/>
          <p14:tracePt t="6400" x="2530475" y="1457325"/>
          <p14:tracePt t="6416" x="2530475" y="1425575"/>
          <p14:tracePt t="6432" x="2530475" y="1390650"/>
          <p14:tracePt t="6449" x="2530475" y="1327150"/>
          <p14:tracePt t="6465" x="2530475" y="1298575"/>
          <p14:tracePt t="6482" x="2524125" y="1270000"/>
          <p14:tracePt t="6500" x="2508250" y="1231900"/>
          <p14:tracePt t="6515" x="2495550" y="1203325"/>
          <p14:tracePt t="6532" x="2470150" y="1177925"/>
          <p14:tracePt t="6549" x="2432050" y="1120775"/>
          <p14:tracePt t="6565" x="2400300" y="1089025"/>
          <p14:tracePt t="6582" x="2349500" y="1044575"/>
          <p14:tracePt t="6599" x="2314575" y="1003300"/>
          <p14:tracePt t="6615" x="2282825" y="984250"/>
          <p14:tracePt t="6632" x="2257425" y="965200"/>
          <p14:tracePt t="6649" x="2244725" y="955675"/>
          <p14:tracePt t="6665" x="2228850" y="955675"/>
          <p14:tracePt t="6682" x="2219325" y="955675"/>
          <p14:tracePt t="6699" x="2203450" y="955675"/>
          <p14:tracePt t="6715" x="2174875" y="955675"/>
          <p14:tracePt t="6732" x="2152650" y="955675"/>
          <p14:tracePt t="6749" x="2105025" y="955675"/>
          <p14:tracePt t="6765" x="2060575" y="955675"/>
          <p14:tracePt t="6782" x="2025650" y="955675"/>
          <p14:tracePt t="6799" x="1962150" y="955675"/>
          <p14:tracePt t="6815" x="1911350" y="955675"/>
          <p14:tracePt t="6832" x="1860550" y="955675"/>
          <p14:tracePt t="6849" x="1790700" y="955675"/>
          <p14:tracePt t="6865" x="1746250" y="949325"/>
          <p14:tracePt t="6882" x="1720850" y="936625"/>
          <p14:tracePt t="6884" x="1711325" y="930275"/>
          <p14:tracePt t="6899" x="1685925" y="927100"/>
          <p14:tracePt t="6915" x="1676400" y="920750"/>
          <p14:tracePt t="6932" x="1666875" y="904875"/>
          <p14:tracePt t="6948" x="1651000" y="895350"/>
          <p14:tracePt t="6965" x="1638300" y="885825"/>
          <p14:tracePt t="6999" x="1638300" y="879475"/>
          <p14:tracePt t="7016" x="1638300" y="876300"/>
          <p14:tracePt t="7032" x="1647825" y="869950"/>
          <p14:tracePt t="7049" x="1676400" y="847725"/>
          <p14:tracePt t="7065" x="1724025" y="828675"/>
          <p14:tracePt t="7082" x="1768475" y="815975"/>
          <p14:tracePt t="7098" x="1803400" y="790575"/>
          <p14:tracePt t="7426" x="1743075" y="803275"/>
          <p14:tracePt t="7432" x="1663700" y="812800"/>
          <p14:tracePt t="7439" x="1581150" y="822325"/>
          <p14:tracePt t="7448" x="1514475" y="822325"/>
          <p14:tracePt t="7465" x="1419225" y="822325"/>
          <p14:tracePt t="7498" x="1270000" y="796925"/>
          <p14:tracePt t="7532" x="1209675" y="796925"/>
          <p14:tracePt t="7549" x="1193800" y="796925"/>
          <p14:tracePt t="7565" x="1184275" y="796925"/>
          <p14:tracePt t="7582" x="1168400" y="803275"/>
          <p14:tracePt t="7598" x="1158875" y="812800"/>
          <p14:tracePt t="7615" x="1143000" y="825500"/>
          <p14:tracePt t="7632" x="1130300" y="835025"/>
          <p14:tracePt t="7648" x="1117600" y="847725"/>
          <p14:tracePt t="7665" x="1089025" y="860425"/>
          <p14:tracePt t="7681" x="1060450" y="866775"/>
          <p14:tracePt t="7698" x="1031875" y="873125"/>
          <p14:tracePt t="7715" x="1016000" y="873125"/>
          <p14:tracePt t="7732" x="990600" y="873125"/>
          <p14:tracePt t="7748" x="968375" y="879475"/>
          <p14:tracePt t="7765" x="958850" y="879475"/>
          <p14:tracePt t="7783" x="942975" y="882650"/>
          <p14:tracePt t="7799" x="927100" y="889000"/>
          <p14:tracePt t="7816" x="911225" y="911225"/>
          <p14:tracePt t="7833" x="911225" y="920750"/>
          <p14:tracePt t="7849" x="911225" y="930275"/>
          <p14:tracePt t="7866" x="911225" y="968375"/>
          <p14:tracePt t="7882" x="911225" y="1012825"/>
          <p14:tracePt t="7899" x="914400" y="1066800"/>
          <p14:tracePt t="7916" x="927100" y="1139825"/>
          <p14:tracePt t="7933" x="949325" y="1200150"/>
          <p14:tracePt t="7949" x="971550" y="1276350"/>
          <p14:tracePt t="7966" x="1019175" y="1393825"/>
          <p14:tracePt t="7982" x="1031875" y="1438275"/>
          <p14:tracePt t="7999" x="1044575" y="1482725"/>
          <p14:tracePt t="8016" x="1063625" y="1539875"/>
          <p14:tracePt t="8031" x="1082675" y="1565275"/>
          <p14:tracePt t="8048" x="1095375" y="1593850"/>
          <p14:tracePt t="8065" x="1111250" y="1638300"/>
          <p14:tracePt t="8081" x="1123950" y="1654175"/>
          <p14:tracePt t="8098" x="1139825" y="1663700"/>
          <p14:tracePt t="8115" x="1143000" y="1679575"/>
          <p14:tracePt t="8132" x="1149350" y="1695450"/>
          <p14:tracePt t="8148" x="1149350" y="1698625"/>
          <p14:tracePt t="8187" x="1152525" y="1698625"/>
          <p14:tracePt t="8198" x="1158875" y="1704975"/>
          <p14:tracePt t="8216" x="1177925" y="1708150"/>
          <p14:tracePt t="8231" x="1216025" y="1714500"/>
          <p14:tracePt t="8248" x="1244600" y="1720850"/>
          <p14:tracePt t="8266" x="1343025" y="1733550"/>
          <p14:tracePt t="8282" x="1416050" y="1749425"/>
          <p14:tracePt t="8298" x="1479550" y="1765300"/>
          <p14:tracePt t="8316" x="1571625" y="1784350"/>
          <p14:tracePt t="8332" x="1616075" y="1797050"/>
          <p14:tracePt t="8349" x="1654175" y="1816100"/>
          <p14:tracePt t="8365" x="1711325" y="1835150"/>
          <p14:tracePt t="8382" x="1733550" y="1847850"/>
          <p14:tracePt t="8398" x="1743075" y="1857375"/>
          <p14:tracePt t="8416" x="1749425" y="1876425"/>
          <p14:tracePt t="8433" x="1749425" y="1885950"/>
          <p14:tracePt t="8450" x="1736725" y="1901825"/>
          <p14:tracePt t="8466" x="1714500" y="1914525"/>
          <p14:tracePt t="8482" x="1682750" y="1930400"/>
          <p14:tracePt t="8499" x="1584325" y="1952625"/>
          <p14:tracePt t="8516" x="1524000" y="1952625"/>
          <p14:tracePt t="8533" x="1482725" y="1952625"/>
          <p14:tracePt t="8550" x="1431925" y="1943100"/>
          <p14:tracePt t="8565" x="1416050" y="1936750"/>
          <p14:tracePt t="8582" x="1400175" y="1933575"/>
          <p14:tracePt t="8599" x="1384300" y="1933575"/>
          <p14:tracePt t="8615" x="1381125" y="1933575"/>
          <p14:tracePt t="8692" x="1387475" y="1933575"/>
          <p14:tracePt t="8699" x="1390650" y="1933575"/>
          <p14:tracePt t="8706" x="1403350" y="1933575"/>
          <p14:tracePt t="8715" x="1422400" y="1939925"/>
          <p14:tracePt t="8732" x="1444625" y="1952625"/>
          <p14:tracePt t="8748" x="1479550" y="1968500"/>
          <p14:tracePt t="8765" x="1492250" y="1974850"/>
          <p14:tracePt t="8782" x="1504950" y="1990725"/>
          <p14:tracePt t="8798" x="1524000" y="2000250"/>
          <p14:tracePt t="8815" x="1533525" y="2000250"/>
          <p14:tracePt t="8907" x="1527175" y="2000250"/>
          <p14:tracePt t="8913" x="1517650" y="2000250"/>
          <p14:tracePt t="8920" x="1511300" y="2000250"/>
          <p14:tracePt t="8932" x="1508125" y="2000250"/>
          <p14:tracePt t="8949" x="1492250" y="2000250"/>
          <p14:tracePt t="8965" x="1482725" y="1993900"/>
          <p14:tracePt t="8982" x="1466850" y="1965325"/>
          <p14:tracePt t="8999" x="1450975" y="1854200"/>
          <p14:tracePt t="9016" x="1450975" y="1717675"/>
          <p14:tracePt t="9034" x="1450975" y="1565275"/>
          <p14:tracePt t="9049" x="1457325" y="1482725"/>
          <p14:tracePt t="9065" x="1479550" y="1397000"/>
          <p14:tracePt t="9082" x="1517650" y="1292225"/>
          <p14:tracePt t="9098" x="1552575" y="1244600"/>
          <p14:tracePt t="9115" x="1577975" y="1196975"/>
          <p14:tracePt t="9132" x="1603375" y="1162050"/>
          <p14:tracePt t="9148" x="1619250" y="1143000"/>
          <p14:tracePt t="9165" x="1628775" y="1133475"/>
          <p14:tracePt t="9182" x="1635125" y="1120775"/>
          <p14:tracePt t="9198" x="1635125" y="1111250"/>
          <p14:tracePt t="9215" x="1635125" y="1104900"/>
          <p14:tracePt t="9232" x="1644650" y="1095375"/>
          <p14:tracePt t="9248" x="1654175" y="1085850"/>
          <p14:tracePt t="9265" x="1670050" y="1073150"/>
          <p14:tracePt t="9282" x="1695450" y="1031875"/>
          <p14:tracePt t="9298" x="1711325" y="1009650"/>
          <p14:tracePt t="9315" x="1730375" y="977900"/>
          <p14:tracePt t="9332" x="1749425" y="942975"/>
          <p14:tracePt t="9348" x="1752600" y="914400"/>
          <p14:tracePt t="9365" x="1752600" y="892175"/>
          <p14:tracePt t="9382" x="1746250" y="857250"/>
          <p14:tracePt t="9399" x="1733550" y="831850"/>
          <p14:tracePt t="9415" x="1708150" y="809625"/>
          <p14:tracePt t="9431" x="1663700" y="749300"/>
          <p14:tracePt t="9449" x="1622425" y="717550"/>
          <p14:tracePt t="9465" x="1577975" y="688975"/>
          <p14:tracePt t="9482" x="1543050" y="673100"/>
          <p14:tracePt t="9498" x="1511300" y="660400"/>
          <p14:tracePt t="9515" x="1495425" y="660400"/>
          <p14:tracePt t="9532" x="1482725" y="660400"/>
          <p14:tracePt t="9548" x="1466850" y="660400"/>
          <p14:tracePt t="9566" x="1450975" y="660400"/>
          <p14:tracePt t="9581" x="1441450" y="660400"/>
          <p14:tracePt t="9598" x="1431925" y="666750"/>
          <p14:tracePt t="9617" x="1412875" y="676275"/>
          <p14:tracePt t="9632" x="1400175" y="685800"/>
          <p14:tracePt t="9648" x="1390650" y="695325"/>
          <p14:tracePt t="9665" x="1381125" y="708025"/>
          <p14:tracePt t="9681" x="1362075" y="727075"/>
          <p14:tracePt t="9698" x="1349375" y="739775"/>
          <p14:tracePt t="9715" x="1339850" y="749300"/>
          <p14:tracePt t="9732" x="1320800" y="762000"/>
          <p14:tracePt t="9748" x="1311275" y="774700"/>
          <p14:tracePt t="9766" x="1295400" y="781050"/>
          <p14:tracePt t="9782" x="1285875" y="781050"/>
          <p14:tracePt t="9798" x="1270000" y="781050"/>
          <p14:tracePt t="9815" x="1254125" y="781050"/>
          <p14:tracePt t="9831" x="1244600" y="781050"/>
          <p14:tracePt t="9848" x="1235075" y="781050"/>
          <p14:tracePt t="9865" x="1203325" y="781050"/>
          <p14:tracePt t="9882" x="1193800" y="781050"/>
          <p14:tracePt t="9898" x="1184275" y="781050"/>
          <p14:tracePt t="9915" x="1162050" y="790575"/>
          <p14:tracePt t="9931" x="1162050" y="800100"/>
          <p14:tracePt t="9948" x="1181100" y="815975"/>
          <p14:tracePt t="9965" x="1317625" y="942975"/>
          <p14:tracePt t="9981" x="1466850" y="1044575"/>
          <p14:tracePt t="9998" x="1654175" y="1139825"/>
          <p14:tracePt t="10015" x="1939925" y="1263650"/>
          <p14:tracePt t="10032" x="2152650" y="1349375"/>
          <p14:tracePt t="10049" x="2339975" y="1435100"/>
          <p14:tracePt t="10065" x="2635250" y="1549400"/>
          <p14:tracePt t="10082" x="2790825" y="1612900"/>
          <p14:tracePt t="10099" x="2889250" y="1654175"/>
          <p14:tracePt t="10115" x="2962275" y="1701800"/>
          <p14:tracePt t="10131" x="2981325" y="1727200"/>
          <p14:tracePt t="10148" x="2981325" y="1755775"/>
          <p14:tracePt t="10165" x="2962275" y="1822450"/>
          <p14:tracePt t="10182" x="2943225" y="1876425"/>
          <p14:tracePt t="10198" x="2917825" y="1914525"/>
          <p14:tracePt t="10215" x="2841625" y="2022475"/>
          <p14:tracePt t="10231" x="2797175" y="2063750"/>
          <p14:tracePt t="10249" x="2771775" y="2108200"/>
          <p14:tracePt t="10265" x="2724150" y="2178050"/>
          <p14:tracePt t="10282" x="2692400" y="2216150"/>
          <p14:tracePt t="10298" x="2667000" y="2241550"/>
          <p14:tracePt t="10315" x="2651125" y="2282825"/>
          <p14:tracePt t="10332" x="2632075" y="2305050"/>
          <p14:tracePt t="10349" x="2625725" y="2346325"/>
          <p14:tracePt t="10365" x="2625725" y="2368550"/>
          <p14:tracePt t="10382" x="2628900" y="2381250"/>
          <p14:tracePt t="10664" x="2676525" y="2419350"/>
          <p14:tracePt t="10670" x="2740025" y="2463800"/>
          <p14:tracePt t="10682" x="2781300" y="2498725"/>
          <p14:tracePt t="10702" x="2911475" y="2587625"/>
          <p14:tracePt t="10718" x="2984500" y="2644775"/>
          <p14:tracePt t="10738" x="3035300" y="2689225"/>
          <p14:tracePt t="10765" x="3063875" y="2743200"/>
          <p14:tracePt t="10798" x="3070225" y="2774950"/>
          <p14:tracePt t="10815" x="3070225" y="2784475"/>
          <p14:tracePt t="10832" x="3070225" y="2794000"/>
          <p14:tracePt t="10848" x="3070225" y="2813050"/>
          <p14:tracePt t="10865" x="3070225" y="2822575"/>
          <p14:tracePt t="10883" x="3057525" y="2838450"/>
          <p14:tracePt t="10898" x="3048000" y="2847975"/>
          <p14:tracePt t="10915" x="3038475" y="2863850"/>
          <p14:tracePt t="10932" x="3022600" y="2873375"/>
          <p14:tracePt t="10948" x="3006725" y="2879725"/>
          <p14:tracePt t="10965" x="2997200" y="2882900"/>
          <p14:tracePt t="10981" x="2987675" y="2882900"/>
          <p14:tracePt t="10999" x="2968625" y="2892425"/>
          <p14:tracePt t="11015" x="2959100" y="2898775"/>
          <p14:tracePt t="11032" x="2943225" y="2917825"/>
          <p14:tracePt t="11048" x="2927350" y="2930525"/>
          <p14:tracePt t="11065" x="2917825" y="2940050"/>
          <p14:tracePt t="11081" x="2908300" y="2943225"/>
          <p14:tracePt t="11098" x="2892425" y="2949575"/>
          <p14:tracePt t="11115" x="2876550" y="2952750"/>
          <p14:tracePt t="11133" x="2863850" y="2952750"/>
          <p14:tracePt t="11149" x="2854325" y="2952750"/>
          <p14:tracePt t="11165" x="2844800" y="2952750"/>
          <p14:tracePt t="11446" x="2838450" y="2952750"/>
          <p14:tracePt t="11452" x="2832100" y="2952750"/>
          <p14:tracePt t="11465" x="2828925" y="2952750"/>
          <p14:tracePt t="11485" x="2813050" y="2965450"/>
          <p14:tracePt t="11498" x="2803525" y="2965450"/>
          <p14:tracePt t="11514" x="2794000" y="2965450"/>
          <p14:tracePt t="11531" x="2774950" y="2971800"/>
          <p14:tracePt t="11548" x="2762250" y="2971800"/>
          <p14:tracePt t="11588" x="2759075" y="2971800"/>
          <p14:tracePt t="11598" x="2752725" y="2971800"/>
          <p14:tracePt t="11616" x="2752725" y="2974975"/>
          <p14:tracePt t="11852" x="2762250" y="2974975"/>
          <p14:tracePt t="11858" x="2771775" y="2974975"/>
          <p14:tracePt t="11868" x="2784475" y="2974975"/>
          <p14:tracePt t="11885" x="2813050" y="2974975"/>
          <p14:tracePt t="11902" x="2825750" y="2974975"/>
          <p14:tracePt t="11920" x="2835275" y="2974975"/>
          <p14:tracePt t="11932" x="2841625" y="2974975"/>
          <p14:tracePt t="11998" x="2847975" y="2974975"/>
          <p14:tracePt t="12180" x="2857500" y="2981325"/>
          <p14:tracePt t="12187" x="2860675" y="2984500"/>
          <p14:tracePt t="12199" x="2867025" y="2990850"/>
          <p14:tracePt t="12215" x="2882900" y="2994025"/>
          <p14:tracePt t="12231" x="2886075" y="3000375"/>
          <p14:tracePt t="12248" x="2892425" y="3003550"/>
          <p14:tracePt t="12265" x="2895600" y="3003550"/>
          <p14:tracePt t="12281" x="2895600" y="3009900"/>
          <p14:tracePt t="12477" x="2901950" y="3013075"/>
          <p14:tracePt t="12485" x="2905125" y="3019425"/>
          <p14:tracePt t="12502" x="2914650" y="3028950"/>
          <p14:tracePt t="12514" x="2930525" y="3038475"/>
          <p14:tracePt t="12531" x="2940050" y="3048000"/>
          <p14:tracePt t="12548" x="2955925" y="3063875"/>
          <p14:tracePt t="12565" x="2965450" y="3070225"/>
          <p14:tracePt t="12581" x="2981325" y="3076575"/>
          <p14:tracePt t="12876" x="2981325" y="3073400"/>
          <p14:tracePt t="12884" x="2981325" y="3067050"/>
          <p14:tracePt t="12898" x="2981325" y="3054350"/>
          <p14:tracePt t="12914" x="2997200" y="3041650"/>
          <p14:tracePt t="12931" x="3041650" y="3028950"/>
          <p14:tracePt t="12948" x="3124200" y="3003550"/>
          <p14:tracePt t="12964" x="3203575" y="2971800"/>
          <p14:tracePt t="12998" x="3400425" y="2933700"/>
          <p14:tracePt t="13031" x="3514725" y="2914650"/>
          <p14:tracePt t="13048" x="3609975" y="2914650"/>
          <p14:tracePt t="13065" x="3644900" y="2914650"/>
          <p14:tracePt t="13082" x="3686175" y="2914650"/>
          <p14:tracePt t="13098" x="3695700" y="2914650"/>
          <p14:tracePt t="13114" x="3705225" y="2914650"/>
          <p14:tracePt t="13132" x="3714750" y="2914650"/>
          <p14:tracePt t="13460" x="3702050" y="2914650"/>
          <p14:tracePt t="13467" x="3683000" y="2908300"/>
          <p14:tracePt t="13485" x="3644900" y="2901950"/>
          <p14:tracePt t="13502" x="3613150" y="2901950"/>
          <p14:tracePt t="13514" x="3606800" y="2901950"/>
          <p14:tracePt t="13531" x="3590925" y="2901950"/>
          <p14:tracePt t="13565" x="3571875" y="2901950"/>
          <p14:tracePt t="13780" x="3575050" y="2901950"/>
          <p14:tracePt t="13786" x="3578225" y="2901950"/>
          <p14:tracePt t="13798" x="3584575" y="2901950"/>
          <p14:tracePt t="13815" x="3603625" y="2901950"/>
          <p14:tracePt t="17645" x="3616325" y="2914650"/>
          <p14:tracePt t="17652" x="3629025" y="2933700"/>
          <p14:tracePt t="17664" x="3648075" y="2962275"/>
          <p14:tracePt t="17697" x="3733800" y="3038475"/>
          <p14:tracePt t="17731" x="3752850" y="3063875"/>
          <p14:tracePt t="17747" x="3752850" y="3079750"/>
          <p14:tracePt t="17764" x="3752850" y="3089275"/>
          <p14:tracePt t="17781" x="3752850" y="3092450"/>
          <p14:tracePt t="17797" x="3752850" y="3098800"/>
          <p14:tracePt t="17858" x="3752850" y="3095625"/>
          <p14:tracePt t="17865" x="3749675" y="3092450"/>
          <p14:tracePt t="17872" x="3746500" y="3086100"/>
          <p14:tracePt t="17881" x="3740150" y="3082925"/>
          <p14:tracePt t="17898" x="3724275" y="3054350"/>
          <p14:tracePt t="17915" x="3705225" y="3009900"/>
          <p14:tracePt t="17932" x="3686175" y="2971800"/>
          <p14:tracePt t="17948" x="3651250" y="2933700"/>
          <p14:tracePt t="17964" x="3613150" y="2873375"/>
          <p14:tracePt t="17980" x="3594100" y="2844800"/>
          <p14:tracePt t="17997" x="3584575" y="2819400"/>
          <p14:tracePt t="18015" x="3568700" y="2806700"/>
          <p14:tracePt t="18030" x="3556000" y="2800350"/>
          <p14:tracePt t="18047" x="3543300" y="2800350"/>
          <p14:tracePt t="18064" x="3540125" y="2800350"/>
          <p14:tracePt t="18093" x="3540125" y="2803525"/>
          <p14:tracePt t="18114" x="3540125" y="2806700"/>
          <p14:tracePt t="18128" x="3540125" y="2813050"/>
          <p14:tracePt t="18143" x="3540125" y="2816225"/>
          <p14:tracePt t="18150" x="3540125" y="2822575"/>
          <p14:tracePt t="18164" x="3540125" y="2835275"/>
          <p14:tracePt t="18181" x="3540125" y="2847975"/>
          <p14:tracePt t="18197" x="3540125" y="2857500"/>
          <p14:tracePt t="18214" x="3540125" y="2870200"/>
          <p14:tracePt t="18231" x="3540125" y="2879725"/>
          <p14:tracePt t="18248" x="3540125" y="2889250"/>
          <p14:tracePt t="18265" x="3540125" y="2905125"/>
          <p14:tracePt t="18281" x="3540125" y="2914650"/>
          <p14:tracePt t="18297" x="3540125" y="2930525"/>
          <p14:tracePt t="18314" x="3540125" y="2943225"/>
          <p14:tracePt t="18331" x="3540125" y="2955925"/>
          <p14:tracePt t="18347" x="3540125" y="2965450"/>
          <p14:tracePt t="18364" x="3540125" y="2990850"/>
          <p14:tracePt t="18381" x="3540125" y="3000375"/>
          <p14:tracePt t="18397" x="3540125" y="3009900"/>
          <p14:tracePt t="18415" x="3540125" y="3028950"/>
          <p14:tracePt t="18514" x="3540125" y="3019425"/>
          <p14:tracePt t="18535" x="3540125" y="3013075"/>
          <p14:tracePt t="19217" x="3505200" y="2981325"/>
          <p14:tracePt t="19225" x="3441700" y="2914650"/>
          <p14:tracePt t="19232" x="3387725" y="2860675"/>
          <p14:tracePt t="19264" x="3117850" y="2581275"/>
          <p14:tracePt t="19300" x="2806700" y="2270125"/>
          <p14:tracePt t="19317" x="2641600" y="2139950"/>
          <p14:tracePt t="19332" x="2524125" y="2060575"/>
          <p14:tracePt t="19347" x="2400300" y="1978025"/>
          <p14:tracePt t="19364" x="2263775" y="1898650"/>
          <p14:tracePt t="19381" x="2130425" y="1787525"/>
          <p14:tracePt t="19397" x="2047875" y="1730375"/>
          <p14:tracePt t="19415" x="1968500" y="1673225"/>
          <p14:tracePt t="19431" x="1860550" y="1619250"/>
          <p14:tracePt t="19447" x="1790700" y="1584325"/>
          <p14:tracePt t="19464" x="1752600" y="1555750"/>
          <p14:tracePt t="19480" x="1685925" y="1511300"/>
          <p14:tracePt t="19497" x="1638300" y="1485900"/>
          <p14:tracePt t="19514" x="1590675" y="1441450"/>
          <p14:tracePt t="19532" x="1543050" y="1374775"/>
          <p14:tracePt t="19548" x="1508125" y="1317625"/>
          <p14:tracePt t="19565" x="1479550" y="1260475"/>
          <p14:tracePt t="19581" x="1428750" y="1162050"/>
          <p14:tracePt t="19597" x="1397000" y="1095375"/>
          <p14:tracePt t="19614" x="1365250" y="1047750"/>
          <p14:tracePt t="19631" x="1330325" y="987425"/>
          <p14:tracePt t="19647" x="1304925" y="949325"/>
          <p14:tracePt t="19664" x="1295400" y="927100"/>
          <p14:tracePt t="19681" x="1276350" y="882650"/>
          <p14:tracePt t="19697" x="1263650" y="854075"/>
          <p14:tracePt t="19714" x="1238250" y="815975"/>
          <p14:tracePt t="19732" x="1219200" y="771525"/>
          <p14:tracePt t="19748" x="1206500" y="749300"/>
          <p14:tracePt t="19765" x="1187450" y="733425"/>
          <p14:tracePt t="19781" x="1177925" y="717550"/>
          <p14:tracePt t="19798" x="1171575" y="717550"/>
          <p14:tracePt t="19815" x="1171575" y="711200"/>
          <p14:tracePt t="21381" x="1212850" y="765175"/>
          <p14:tracePt t="21388" x="1289050" y="850900"/>
          <p14:tracePt t="21397" x="1368425" y="952500"/>
          <p14:tracePt t="21414" x="1533525" y="1206500"/>
          <p14:tracePt t="21447" x="1974850" y="1666875"/>
          <p14:tracePt t="21482" x="2330450" y="2025650"/>
          <p14:tracePt t="21499" x="2457450" y="2133600"/>
          <p14:tracePt t="21516" x="2574925" y="2260600"/>
          <p14:tracePt t="21530" x="2635250" y="2314575"/>
          <p14:tracePt t="21547" x="2670175" y="2355850"/>
          <p14:tracePt t="21564" x="2695575" y="2374900"/>
          <p14:tracePt t="21581" x="2711450" y="2387600"/>
          <p14:tracePt t="21674" x="2711450" y="2397125"/>
          <p14:tracePt t="21681" x="2711450" y="2403475"/>
          <p14:tracePt t="21697" x="2711450" y="2413000"/>
          <p14:tracePt t="21714" x="2711450" y="2428875"/>
          <p14:tracePt t="21731" x="2711450" y="2438400"/>
          <p14:tracePt t="21747" x="2714625" y="2466975"/>
          <p14:tracePt t="21764" x="2755900" y="2530475"/>
          <p14:tracePt t="21781" x="2784475" y="2597150"/>
          <p14:tracePt t="21797" x="2819400" y="2638425"/>
          <p14:tracePt t="21814" x="2857500" y="2705100"/>
          <p14:tracePt t="21830" x="2886075" y="2743200"/>
          <p14:tracePt t="21847" x="2895600" y="2768600"/>
          <p14:tracePt t="21864" x="2921000" y="2809875"/>
          <p14:tracePt t="21880" x="2940050" y="2841625"/>
          <p14:tracePt t="21897" x="2952750" y="2863850"/>
          <p14:tracePt t="21914" x="2968625" y="2898775"/>
          <p14:tracePt t="21930" x="2984500" y="2914650"/>
          <p14:tracePt t="21947" x="3000375" y="2930525"/>
          <p14:tracePt t="21964" x="3016250" y="2959100"/>
          <p14:tracePt t="21980" x="3025775" y="2968625"/>
          <p14:tracePt t="21997" x="3035300" y="2984500"/>
          <p14:tracePt t="22014" x="3067050" y="3019425"/>
          <p14:tracePt t="22030" x="3089275" y="3044825"/>
          <p14:tracePt t="22047" x="3121025" y="3057525"/>
          <p14:tracePt t="22063" x="3152775" y="3092450"/>
          <p14:tracePt t="22080" x="3171825" y="3101975"/>
          <p14:tracePt t="22097" x="3190875" y="3124200"/>
          <p14:tracePt t="22114" x="3225800" y="3152775"/>
          <p14:tracePt t="22131" x="3248025" y="3184525"/>
          <p14:tracePt t="22147" x="3289300" y="3209925"/>
          <p14:tracePt t="22164" x="3359150" y="3273425"/>
          <p14:tracePt t="22180" x="3390900" y="3298825"/>
          <p14:tracePt t="22197" x="3422650" y="3330575"/>
          <p14:tracePt t="22214" x="3451225" y="3343275"/>
          <p14:tracePt t="22231" x="3454400" y="3343275"/>
          <p14:tracePt t="22248" x="3460750" y="3343275"/>
          <p14:tracePt t="22264" x="3476625" y="3324225"/>
          <p14:tracePt t="22280" x="3476625" y="3295650"/>
          <p14:tracePt t="22297" x="3476625" y="3273425"/>
          <p14:tracePt t="22314" x="3476625" y="3251200"/>
          <p14:tracePt t="22330" x="3476625" y="3241675"/>
          <p14:tracePt t="22349" x="3467100" y="3228975"/>
          <p14:tracePt t="22364" x="3463925" y="3222625"/>
          <p14:tracePt t="22380" x="3457575" y="3219450"/>
          <p14:tracePt t="22397" x="3454400" y="3219450"/>
          <p14:tracePt t="22414" x="3438525" y="3219450"/>
          <p14:tracePt t="22430" x="3429000" y="3206750"/>
          <p14:tracePt t="22447" x="3413125" y="3203575"/>
          <p14:tracePt t="22464" x="3397250" y="3194050"/>
          <p14:tracePt t="22480" x="3387725" y="3181350"/>
          <p14:tracePt t="22497" x="3378200" y="3171825"/>
          <p14:tracePt t="22513" x="3359150" y="3152775"/>
          <p14:tracePt t="22530" x="3346450" y="3140075"/>
          <p14:tracePt t="22546" x="3336925" y="3127375"/>
          <p14:tracePt t="22564" x="3317875" y="3105150"/>
          <p14:tracePt t="22580" x="3311525" y="3095625"/>
          <p14:tracePt t="22597" x="3298825" y="3079750"/>
          <p14:tracePt t="22613" x="3286125" y="3079750"/>
          <p14:tracePt t="22630" x="3276600" y="3079750"/>
          <p14:tracePt t="22647" x="3276600" y="3076575"/>
          <p14:tracePt t="22676" x="3276600" y="3070225"/>
          <p14:tracePt t="22720" x="3279775" y="3070225"/>
          <p14:tracePt t="22727" x="3282950" y="3070225"/>
          <p14:tracePt t="22733" x="3295650" y="3070225"/>
          <p14:tracePt t="22747" x="3333750" y="3079750"/>
          <p14:tracePt t="22763" x="3371850" y="3092450"/>
          <p14:tracePt t="22780" x="3432175" y="3105150"/>
          <p14:tracePt t="22797" x="3527425" y="3143250"/>
          <p14:tracePt t="22813" x="3590925" y="3155950"/>
          <p14:tracePt t="22831" x="3641725" y="3168650"/>
          <p14:tracePt t="22847" x="3714750" y="3175000"/>
          <p14:tracePt t="22864" x="3759200" y="3175000"/>
          <p14:tracePt t="22880" x="3787775" y="3175000"/>
          <p14:tracePt t="22896" x="3829050" y="3175000"/>
          <p14:tracePt t="22914" x="3838575" y="3175000"/>
          <p14:tracePt t="22930" x="3851275" y="3175000"/>
          <p14:tracePt t="22946" x="3851275" y="3165475"/>
          <p14:tracePt t="22964" x="3851275" y="3155950"/>
          <p14:tracePt t="22980" x="3851275" y="3143250"/>
          <p14:tracePt t="22997" x="3851275" y="3124200"/>
          <p14:tracePt t="23014" x="3851275" y="3121025"/>
          <p14:tracePt t="23030" x="3851275" y="3114675"/>
          <p14:tracePt t="23260" x="3806825" y="3095625"/>
          <p14:tracePt t="23267" x="3733800" y="3057525"/>
          <p14:tracePt t="23284" x="3600450" y="2994025"/>
          <p14:tracePt t="23301" x="3467100" y="2924175"/>
          <p14:tracePt t="23317" x="3222625" y="2784475"/>
          <p14:tracePt t="23338" x="3025775" y="2657475"/>
          <p14:tracePt t="23364" x="2828925" y="2549525"/>
          <p14:tracePt t="23397" x="2587625" y="2451100"/>
          <p14:tracePt t="23414" x="2498725" y="2409825"/>
          <p14:tracePt t="23430" x="2346325" y="2324100"/>
          <p14:tracePt t="23447" x="2257425" y="2292350"/>
          <p14:tracePt t="23464" x="2168525" y="2251075"/>
          <p14:tracePt t="23480" x="2073275" y="2209800"/>
          <p14:tracePt t="23497" x="2006600" y="2171700"/>
          <p14:tracePt t="23513" x="1939925" y="2149475"/>
          <p14:tracePt t="23531" x="1847850" y="2120900"/>
          <p14:tracePt t="23547" x="1784350" y="2098675"/>
          <p14:tracePt t="23564" x="1717675" y="2076450"/>
          <p14:tracePt t="23580" x="1635125" y="2057400"/>
          <p14:tracePt t="23597" x="1590675" y="2041525"/>
          <p14:tracePt t="23614" x="1558925" y="2025650"/>
          <p14:tracePt t="23631" x="1530350" y="2019300"/>
          <p14:tracePt t="23648" x="1501775" y="2006600"/>
          <p14:tracePt t="23664" x="1479550" y="1993900"/>
          <p14:tracePt t="23666" x="1466850" y="1990725"/>
          <p14:tracePt t="23681" x="1435100" y="1965325"/>
          <p14:tracePt t="23697" x="1409700" y="1939925"/>
          <p14:tracePt t="23714" x="1374775" y="1895475"/>
          <p14:tracePt t="23730" x="1349375" y="1882775"/>
          <p14:tracePt t="23747" x="1317625" y="1866900"/>
          <p14:tracePt t="23763" x="1295400" y="1854200"/>
          <p14:tracePt t="23781" x="1250950" y="1822450"/>
          <p14:tracePt t="23796" x="1222375" y="1803400"/>
          <p14:tracePt t="23814" x="1177925" y="1778000"/>
          <p14:tracePt t="23830" x="1149350" y="1768475"/>
          <p14:tracePt t="23847" x="1123950" y="1755775"/>
          <p14:tracePt t="23864" x="1101725" y="1739900"/>
          <p14:tracePt t="23880" x="1085850" y="1724025"/>
          <p14:tracePt t="23897" x="1076325" y="1714500"/>
          <p14:tracePt t="23914" x="1057275" y="1698625"/>
          <p14:tracePt t="23930" x="1025525" y="1685925"/>
          <p14:tracePt t="23946" x="1000125" y="1660525"/>
          <p14:tracePt t="23964" x="974725" y="1644650"/>
          <p14:tracePt t="23980" x="965200" y="1635125"/>
          <p14:tracePt t="23997" x="955675" y="1631950"/>
          <p14:tracePt t="24014" x="946150" y="1625600"/>
          <p14:tracePt t="25081" x="965200" y="1635125"/>
          <p14:tracePt t="25089" x="993775" y="1647825"/>
          <p14:tracePt t="25096" x="1022350" y="1654175"/>
          <p14:tracePt t="25113" x="1050925" y="1666875"/>
          <p14:tracePt t="25131" x="1079500" y="1673225"/>
          <p14:tracePt t="25163" x="1085850" y="1666875"/>
          <p14:tracePt t="25196" x="1025525" y="1520825"/>
          <p14:tracePt t="25217" x="901700" y="1355725"/>
          <p14:tracePt t="25230" x="803275" y="1238250"/>
          <p14:tracePt t="25246" x="685800" y="1098550"/>
          <p14:tracePt t="25263" x="568325" y="990600"/>
          <p14:tracePt t="25281" x="422275" y="879475"/>
          <p14:tracePt t="25297" x="330200" y="822325"/>
          <p14:tracePt t="25314" x="241300" y="790575"/>
          <p14:tracePt t="25331" x="149225" y="762000"/>
          <p14:tracePt t="25347" x="95250" y="755650"/>
          <p14:tracePt t="25364" x="66675" y="755650"/>
          <p14:tracePt t="25380" x="31750" y="755650"/>
          <p14:tracePt t="25396" x="3175" y="755650"/>
          <p14:tracePt t="25544" x="3175" y="831850"/>
          <p14:tracePt t="25551" x="44450" y="857250"/>
          <p14:tracePt t="25563" x="76200" y="885825"/>
          <p14:tracePt t="25580" x="190500" y="1003300"/>
          <p14:tracePt t="25597" x="260350" y="1047750"/>
          <p14:tracePt t="25614" x="333375" y="1114425"/>
          <p14:tracePt t="25630" x="434975" y="1200150"/>
          <p14:tracePt t="25646" x="498475" y="1254125"/>
          <p14:tracePt t="25664" x="549275" y="1292225"/>
          <p14:tracePt t="25680" x="568325" y="1308100"/>
          <p14:tracePt t="25697" x="581025" y="1320800"/>
          <p14:tracePt t="25743" x="581025" y="1317625"/>
          <p14:tracePt t="25757" x="581025" y="1314450"/>
          <p14:tracePt t="25778" x="574675" y="1314450"/>
          <p14:tracePt t="25829" x="584200" y="1320800"/>
          <p14:tracePt t="25836" x="593725" y="1333500"/>
          <p14:tracePt t="25846" x="606425" y="1346200"/>
          <p14:tracePt t="25864" x="708025" y="1422400"/>
          <p14:tracePt t="25880" x="844550" y="1501775"/>
          <p14:tracePt t="25896" x="958850" y="1571625"/>
          <p14:tracePt t="25913" x="1158875" y="1708150"/>
          <p14:tracePt t="25930" x="1304925" y="1809750"/>
          <p14:tracePt t="25946" x="1409700" y="1889125"/>
          <p14:tracePt t="25964" x="1520825" y="1968500"/>
          <p14:tracePt t="25980" x="1581150" y="2012950"/>
          <p14:tracePt t="25996" x="1641475" y="2063750"/>
          <p14:tracePt t="26013" x="1730375" y="2130425"/>
          <p14:tracePt t="26030" x="1778000" y="2165350"/>
          <p14:tracePt t="26047" x="1838325" y="2209800"/>
          <p14:tracePt t="26064" x="1908175" y="2273300"/>
          <p14:tracePt t="26080" x="1968500" y="2317750"/>
          <p14:tracePt t="26096" x="2041525" y="2371725"/>
          <p14:tracePt t="26113" x="2130425" y="2447925"/>
          <p14:tracePt t="26130" x="2203450" y="2505075"/>
          <p14:tracePt t="26146" x="2244725" y="2565400"/>
          <p14:tracePt t="26164" x="2314575" y="2625725"/>
          <p14:tracePt t="26180" x="2374900" y="2679700"/>
          <p14:tracePt t="26197" x="2447925" y="2743200"/>
          <p14:tracePt t="26200" x="2479675" y="2765425"/>
          <p14:tracePt t="26213" x="2552700" y="2838450"/>
          <p14:tracePt t="26235" x="2663825" y="2930525"/>
          <p14:tracePt t="26246" x="2695575" y="2959100"/>
          <p14:tracePt t="26263" x="2787650" y="3035300"/>
          <p14:tracePt t="26280" x="2847975" y="3079750"/>
          <p14:tracePt t="26296" x="2917825" y="3133725"/>
          <p14:tracePt t="26313" x="3041650" y="3235325"/>
          <p14:tracePt t="26330" x="3124200" y="3308350"/>
          <p14:tracePt t="26346" x="3241675" y="3406775"/>
          <p14:tracePt t="26363" x="3378200" y="3536950"/>
          <p14:tracePt t="26380" x="3441700" y="3590925"/>
          <p14:tracePt t="26854" x="3438525" y="3581400"/>
          <p14:tracePt t="26861" x="3432175" y="3568700"/>
          <p14:tracePt t="26867" x="3425825" y="3559175"/>
          <p14:tracePt t="26880" x="3422650" y="3552825"/>
          <p14:tracePt t="26896" x="3409950" y="3533775"/>
          <p14:tracePt t="26913" x="3406775" y="3524250"/>
          <p14:tracePt t="26946" x="3400425" y="3498850"/>
          <p14:tracePt t="26981" x="3400425" y="3470275"/>
          <p14:tracePt t="26996" x="3400425" y="3457575"/>
          <p14:tracePt t="27014" x="3400425" y="3448050"/>
          <p14:tracePt t="27031" x="3400425" y="3429000"/>
          <p14:tracePt t="27047" x="3400425" y="3419475"/>
          <p14:tracePt t="27064" x="3400425" y="3409950"/>
          <p14:tracePt t="27081" x="3400425" y="3390900"/>
          <p14:tracePt t="27415" x="3416300" y="3390900"/>
          <p14:tracePt t="27422" x="3441700" y="3381375"/>
          <p14:tracePt t="27430" x="3460750" y="3381375"/>
          <p14:tracePt t="27446" x="3505200" y="3381375"/>
          <p14:tracePt t="27463" x="3543300" y="3371850"/>
          <p14:tracePt t="27480" x="3584575" y="3359150"/>
          <p14:tracePt t="27513" x="3629025" y="3359150"/>
          <p14:tracePt t="27546" x="3654425" y="3359150"/>
          <p14:tracePt t="27563" x="3657600" y="3359150"/>
          <p14:tracePt t="27596" x="3670300" y="3359150"/>
          <p14:tracePt t="27672" x="3673475" y="3359150"/>
          <p14:tracePt t="27679" x="3679825" y="3359150"/>
          <p14:tracePt t="27693" x="3683000" y="3359150"/>
          <p14:tracePt t="27707" x="3689350" y="3359150"/>
          <p14:tracePt t="27714" x="3692525" y="3359150"/>
          <p14:tracePt t="27729" x="3702050" y="3359150"/>
          <p14:tracePt t="27746" x="3708400" y="3359150"/>
          <p14:tracePt t="27763" x="3708400" y="3365500"/>
          <p14:tracePt t="27780" x="3717925" y="3365500"/>
          <p14:tracePt t="27835" x="3717925" y="3368675"/>
          <p14:tracePt t="27843" x="3717925" y="3375025"/>
          <p14:tracePt t="27864" x="3717925" y="3381375"/>
          <p14:tracePt t="27899" x="3717925" y="3384550"/>
          <p14:tracePt t="27943" x="3711575" y="3397250"/>
          <p14:tracePt t="27950" x="3705225" y="3397250"/>
          <p14:tracePt t="27964" x="3695700" y="3406775"/>
          <p14:tracePt t="27980" x="3686175" y="3409950"/>
          <p14:tracePt t="27997" x="3676650" y="3419475"/>
          <p14:tracePt t="28013" x="3657600" y="3425825"/>
          <p14:tracePt t="28030" x="3648075" y="3425825"/>
          <p14:tracePt t="28262" x="3590925" y="3394075"/>
          <p14:tracePt t="28269" x="3517900" y="3355975"/>
          <p14:tracePt t="28280" x="3467100" y="3330575"/>
          <p14:tracePt t="28296" x="3343275" y="3270250"/>
          <p14:tracePt t="28313" x="3092450" y="3149600"/>
          <p14:tracePt t="28330" x="2933700" y="3044825"/>
          <p14:tracePt t="28347" x="2679700" y="2905125"/>
          <p14:tracePt t="28364" x="2511425" y="2822575"/>
          <p14:tracePt t="28380" x="2400300" y="2768600"/>
          <p14:tracePt t="28396" x="2298700" y="2708275"/>
          <p14:tracePt t="28412" x="2143125" y="2597150"/>
          <p14:tracePt t="28429" x="2051050" y="2540000"/>
          <p14:tracePt t="28446" x="1949450" y="2460625"/>
          <p14:tracePt t="28463" x="1898650" y="2416175"/>
          <p14:tracePt t="28479" x="1854200" y="2390775"/>
          <p14:tracePt t="28497" x="1774825" y="2343150"/>
          <p14:tracePt t="28512" x="1727200" y="2308225"/>
          <p14:tracePt t="28529" x="1685925" y="2266950"/>
          <p14:tracePt t="28546" x="1616075" y="2203450"/>
          <p14:tracePt t="28563" x="1568450" y="2174875"/>
          <p14:tracePt t="28579" x="1517650" y="2124075"/>
          <p14:tracePt t="28596" x="1482725" y="2089150"/>
          <p14:tracePt t="28612" x="1450975" y="2070100"/>
          <p14:tracePt t="28630" x="1428750" y="2057400"/>
          <p14:tracePt t="28646" x="1412875" y="2044700"/>
          <p14:tracePt t="28663" x="1390650" y="2032000"/>
          <p14:tracePt t="28680" x="1381125" y="2019300"/>
          <p14:tracePt t="28697" x="1365250" y="2006600"/>
          <p14:tracePt t="28714" x="1352550" y="2006600"/>
          <p14:tracePt t="28730" x="1343025" y="2003425"/>
          <p14:tracePt t="28734" x="1336675" y="2003425"/>
          <p14:tracePt t="28747" x="1327150" y="2003425"/>
          <p14:tracePt t="28764" x="1317625" y="2003425"/>
          <p14:tracePt t="28780" x="1311275" y="2003425"/>
          <p14:tracePt t="28975" x="1314450" y="2003425"/>
          <p14:tracePt t="28988" x="1317625" y="2003425"/>
          <p14:tracePt t="28996" x="1323975" y="2003425"/>
          <p14:tracePt t="29003" x="1327150" y="2009775"/>
          <p14:tracePt t="29013" x="1339850" y="2009775"/>
          <p14:tracePt t="29031" x="1352550" y="2019300"/>
          <p14:tracePt t="29047" x="1365250" y="2028825"/>
          <p14:tracePt t="29063" x="1374775" y="2035175"/>
          <p14:tracePt t="29102" x="1374775" y="2041525"/>
          <p14:tracePt t="29138" x="1374775" y="2044700"/>
          <p14:tracePt t="29152" x="1377950" y="2051050"/>
          <p14:tracePt t="29173" x="1377950" y="2054225"/>
          <p14:tracePt t="29401" x="1384300" y="2060575"/>
          <p14:tracePt t="29408" x="1387475" y="2063750"/>
          <p14:tracePt t="29415" x="1393825" y="2070100"/>
          <p14:tracePt t="29430" x="1403350" y="2092325"/>
          <p14:tracePt t="29446" x="1419225" y="2108200"/>
          <p14:tracePt t="29465" x="1425575" y="2120900"/>
          <p14:tracePt t="29496" x="1425575" y="2136775"/>
          <p14:tracePt t="29870" x="1422400" y="2136775"/>
          <p14:tracePt t="29977" x="1422400" y="2143125"/>
          <p14:tracePt t="29985" x="1422400" y="2146300"/>
          <p14:tracePt t="29996" x="1422400" y="2155825"/>
          <p14:tracePt t="30013" x="1422400" y="2171700"/>
          <p14:tracePt t="30030" x="1422400" y="2181225"/>
          <p14:tracePt t="30064" x="1422400" y="2209800"/>
          <p14:tracePt t="30096" x="1422400" y="2216150"/>
          <p14:tracePt t="30129" x="1422400" y="2209800"/>
          <p14:tracePt t="30147" x="1422400" y="2181225"/>
          <p14:tracePt t="30163" x="1422400" y="2143125"/>
          <p14:tracePt t="30179" x="1419225" y="2133600"/>
          <p14:tracePt t="30196" x="1412875" y="2120900"/>
          <p14:tracePt t="30213" x="1412875" y="2111375"/>
          <p14:tracePt t="30247" x="1412875" y="2108200"/>
          <p14:tracePt t="32276" x="1400175" y="2082800"/>
          <p14:tracePt t="32283" x="1377950" y="2054225"/>
          <p14:tracePt t="32296" x="1346200" y="2006600"/>
          <p14:tracePt t="32313" x="1301750" y="1955800"/>
          <p14:tracePt t="32329" x="1260475" y="1914525"/>
          <p14:tracePt t="32346" x="1190625" y="1844675"/>
          <p14:tracePt t="32363" x="1152525" y="1774825"/>
          <p14:tracePt t="32396" x="1079500" y="1660525"/>
          <p14:tracePt t="32429" x="1047750" y="1606550"/>
          <p14:tracePt t="32446" x="1035050" y="1593850"/>
          <p14:tracePt t="32463" x="1022350" y="1584325"/>
          <p14:tracePt t="32480" x="1006475" y="1565275"/>
          <p14:tracePt t="32496" x="1003300" y="1555750"/>
          <p14:tracePt t="32512" x="996950" y="1546225"/>
          <p14:tracePt t="32529" x="990600" y="1543050"/>
          <p14:tracePt t="32546" x="987425" y="1533525"/>
          <p14:tracePt t="32580" x="981075" y="1533525"/>
          <p14:tracePt t="32598" x="981075" y="1520825"/>
          <p14:tracePt t="33187" x="981075" y="1495425"/>
          <p14:tracePt t="33194" x="984250" y="1470025"/>
          <p14:tracePt t="33201" x="984250" y="1450975"/>
          <p14:tracePt t="33213" x="984250" y="1441450"/>
          <p14:tracePt t="33229" x="984250" y="1393825"/>
          <p14:tracePt t="33262" x="990600" y="1311275"/>
          <p14:tracePt t="33296" x="1000125" y="1206500"/>
          <p14:tracePt t="33313" x="1000125" y="1168400"/>
          <p14:tracePt t="33315" x="1000125" y="1143000"/>
          <p14:tracePt t="33330" x="1000125" y="1104900"/>
          <p14:tracePt t="33347" x="1000125" y="1069975"/>
          <p14:tracePt t="33364" x="1003300" y="1012825"/>
          <p14:tracePt t="33380" x="1003300" y="993775"/>
          <p14:tracePt t="33396" x="1003300" y="962025"/>
          <p14:tracePt t="33413" x="1016000" y="939800"/>
          <p14:tracePt t="33429" x="1028700" y="898525"/>
          <p14:tracePt t="33446" x="1041400" y="876300"/>
          <p14:tracePt t="33463" x="1041400" y="844550"/>
          <p14:tracePt t="33479" x="1050925" y="831850"/>
          <p14:tracePt t="33496" x="1050925" y="822325"/>
          <p14:tracePt t="33513" x="1050925" y="800100"/>
          <p14:tracePt t="33529" x="1054100" y="796925"/>
          <p14:tracePt t="33563" x="1060450" y="790575"/>
          <p14:tracePt t="33657" x="1066800" y="790575"/>
          <p14:tracePt t="41080" x="1111250" y="869950"/>
          <p14:tracePt t="41087" x="1184275" y="987425"/>
          <p14:tracePt t="41095" x="1231900" y="1082675"/>
          <p14:tracePt t="41112" x="1381125" y="1368425"/>
          <p14:tracePt t="41129" x="1565275" y="1781175"/>
          <p14:tracePt t="41153" x="1746250" y="2190750"/>
          <p14:tracePt t="41180" x="1873250" y="2600325"/>
          <p14:tracePt t="41214" x="1949450" y="2854325"/>
          <p14:tracePt t="41229" x="2009775" y="3035300"/>
          <p14:tracePt t="41245" x="2035175" y="3121025"/>
          <p14:tracePt t="41262" x="2047875" y="3184525"/>
          <p14:tracePt t="41279" x="2047875" y="3248025"/>
          <p14:tracePt t="41295" x="2047875" y="3276600"/>
          <p14:tracePt t="41600" x="2073275" y="3378200"/>
          <p14:tracePt t="41607" x="2101850" y="3482975"/>
          <p14:tracePt t="41614" x="2143125" y="3616325"/>
          <p14:tracePt t="41628" x="2232025" y="4006850"/>
          <p14:tracePt t="41646" x="2301875" y="4276725"/>
          <p14:tracePt t="41663" x="2362200" y="4603750"/>
          <p14:tracePt t="41678" x="2378075" y="4778375"/>
          <p14:tracePt t="41713" x="2406650" y="5089525"/>
          <p14:tracePt t="41745" x="2406650" y="5200650"/>
          <p14:tracePt t="41762" x="2406650" y="5245100"/>
          <p14:tracePt t="41778" x="2390775" y="5302250"/>
          <p14:tracePt t="41795" x="2378075" y="5327650"/>
          <p14:tracePt t="41812" x="2355850" y="5362575"/>
          <p14:tracePt t="41828" x="2333625" y="5372100"/>
          <p14:tracePt t="41845" x="2308225" y="5384800"/>
          <p14:tracePt t="41862" x="2279650" y="5407025"/>
          <p14:tracePt t="41878" x="2263775" y="5419725"/>
          <p14:tracePt t="41895" x="2241550" y="5429250"/>
          <p14:tracePt t="41912" x="2225675" y="5451475"/>
          <p14:tracePt t="41929" x="2209800" y="5461000"/>
          <p14:tracePt t="41945" x="2193925" y="5470525"/>
          <p14:tracePt t="41962" x="2168525" y="5486400"/>
          <p14:tracePt t="41978" x="2139950" y="5486400"/>
          <p14:tracePt t="41995" x="2130425" y="5502275"/>
          <p14:tracePt t="42011" x="2095500" y="5502275"/>
          <p14:tracePt t="42028" x="2079625" y="5502275"/>
          <p14:tracePt t="42046" x="2057400" y="5502275"/>
          <p14:tracePt t="42063" x="2016125" y="5508625"/>
          <p14:tracePt t="42079" x="1987550" y="5508625"/>
          <p14:tracePt t="42096" x="1952625" y="5508625"/>
          <p14:tracePt t="42112" x="1889125" y="5508625"/>
          <p14:tracePt t="42128" x="1844675" y="5508625"/>
          <p14:tracePt t="42145" x="1816100" y="5508625"/>
          <p14:tracePt t="42162" x="1752600" y="5508625"/>
          <p14:tracePt t="42178" x="1711325" y="5508625"/>
          <p14:tracePt t="42195" x="1673225" y="5508625"/>
          <p14:tracePt t="42212" x="1631950" y="5508625"/>
          <p14:tracePt t="42228" x="1603375" y="5508625"/>
          <p14:tracePt t="42245" x="1574800" y="5508625"/>
          <p14:tracePt t="42262" x="1533525" y="5508625"/>
          <p14:tracePt t="42278" x="1511300" y="5508625"/>
          <p14:tracePt t="42295" x="1482725" y="5508625"/>
          <p14:tracePt t="42312" x="1441450" y="5492750"/>
          <p14:tracePt t="42329" x="1425575" y="5483225"/>
          <p14:tracePt t="42347" x="1397000" y="5454650"/>
          <p14:tracePt t="42362" x="1381125" y="5438775"/>
          <p14:tracePt t="42379" x="1368425" y="5419725"/>
          <p14:tracePt t="42395" x="1358900" y="5410200"/>
          <p14:tracePt t="42412" x="1346200" y="5397500"/>
          <p14:tracePt t="42429" x="1330325" y="5381625"/>
          <p14:tracePt t="42445" x="1320800" y="5372100"/>
          <p14:tracePt t="42462" x="1304925" y="5343525"/>
          <p14:tracePt t="42478" x="1292225" y="5314950"/>
          <p14:tracePt t="42495" x="1273175" y="5289550"/>
          <p14:tracePt t="42512" x="1257300" y="5264150"/>
          <p14:tracePt t="42528" x="1250950" y="5248275"/>
          <p14:tracePt t="42545" x="1241425" y="5232400"/>
          <p14:tracePt t="42561" x="1238250" y="5216525"/>
          <p14:tracePt t="42578" x="1225550" y="5194300"/>
          <p14:tracePt t="42595" x="1219200" y="5153025"/>
          <p14:tracePt t="42611" x="1216025" y="5124450"/>
          <p14:tracePt t="42629" x="1203325" y="5080000"/>
          <p14:tracePt t="42645" x="1184275" y="5016500"/>
          <p14:tracePt t="42661" x="1162050" y="4975225"/>
          <p14:tracePt t="42678" x="1152525" y="4953000"/>
          <p14:tracePt t="42695" x="1133475" y="4911725"/>
          <p14:tracePt t="42711" x="1114425" y="4886325"/>
          <p14:tracePt t="42728" x="1082675" y="4854575"/>
          <p14:tracePt t="42745" x="1054100" y="4819650"/>
          <p14:tracePt t="42761" x="1035050" y="4787900"/>
          <p14:tracePt t="42778" x="1016000" y="4762500"/>
          <p14:tracePt t="42795" x="990600" y="4721225"/>
          <p14:tracePt t="42811" x="974725" y="4705350"/>
          <p14:tracePt t="42828" x="965200" y="4695825"/>
          <p14:tracePt t="42844" x="952500" y="4673600"/>
          <p14:tracePt t="42861" x="942975" y="4664075"/>
          <p14:tracePt t="42878" x="927100" y="4660900"/>
          <p14:tracePt t="42895" x="917575" y="4660900"/>
          <p14:tracePt t="42911" x="917575" y="4654550"/>
          <p14:tracePt t="42928" x="917575" y="4645025"/>
          <p14:tracePt t="42945" x="917575" y="4629150"/>
          <p14:tracePt t="42962" x="917575" y="4619625"/>
          <p14:tracePt t="42978" x="939800" y="4610100"/>
          <p14:tracePt t="42994" x="1003300" y="4591050"/>
          <p14:tracePt t="43011" x="1041400" y="4572000"/>
          <p14:tracePt t="43028" x="1085850" y="4559300"/>
          <p14:tracePt t="43045" x="1152525" y="4527550"/>
          <p14:tracePt t="43061" x="1174750" y="4508500"/>
          <p14:tracePt t="43078" x="1206500" y="4489450"/>
          <p14:tracePt t="43095" x="1228725" y="4473575"/>
          <p14:tracePt t="43112" x="1238250" y="4464050"/>
          <p14:tracePt t="43128" x="1254125" y="4448175"/>
          <p14:tracePt t="43145" x="1260475" y="4445000"/>
          <p14:tracePt t="43237" x="1260475" y="4438650"/>
          <p14:tracePt t="43287" x="1257300" y="4438650"/>
          <p14:tracePt t="43294" x="1254125" y="4438650"/>
          <p14:tracePt t="43301" x="1241425" y="4438650"/>
          <p14:tracePt t="43312" x="1238250" y="4438650"/>
          <p14:tracePt t="43329" x="1222375" y="4438650"/>
          <p14:tracePt t="43345" x="1212850" y="4438650"/>
          <p14:tracePt t="43362" x="1203325" y="4438650"/>
          <p14:tracePt t="43378" x="1184275" y="4438650"/>
          <p14:tracePt t="43471" x="1190625" y="4438650"/>
          <p14:tracePt t="43478" x="1200150" y="4438650"/>
          <p14:tracePt t="43486" x="1206500" y="4438650"/>
          <p14:tracePt t="43494" x="1216025" y="4438650"/>
          <p14:tracePt t="43513" x="1238250" y="4438650"/>
          <p14:tracePt t="43529" x="1276350" y="4438650"/>
          <p14:tracePt t="43545" x="1292225" y="4438650"/>
          <p14:tracePt t="43562" x="1320800" y="4438650"/>
          <p14:tracePt t="43578" x="1371600" y="4441825"/>
          <p14:tracePt t="43595" x="1406525" y="4454525"/>
          <p14:tracePt t="43612" x="1438275" y="4467225"/>
          <p14:tracePt t="43628" x="1466850" y="4476750"/>
          <p14:tracePt t="43645" x="1476375" y="4483100"/>
          <p14:tracePt t="43662" x="1492250" y="4492625"/>
          <p14:tracePt t="43678" x="1504950" y="4508500"/>
          <p14:tracePt t="43695" x="1517650" y="4524375"/>
          <p14:tracePt t="43712" x="1527175" y="4533900"/>
          <p14:tracePt t="43728" x="1546225" y="4546600"/>
          <p14:tracePt t="43745" x="1555750" y="4556125"/>
          <p14:tracePt t="43762" x="1568450" y="4581525"/>
          <p14:tracePt t="43778" x="1584325" y="4606925"/>
          <p14:tracePt t="43795" x="1603375" y="4638675"/>
          <p14:tracePt t="43812" x="1619250" y="4673600"/>
          <p14:tracePt t="43828" x="1631950" y="4705350"/>
          <p14:tracePt t="43845" x="1644650" y="4727575"/>
          <p14:tracePt t="43862" x="1666875" y="4768850"/>
          <p14:tracePt t="43878" x="1679575" y="4794250"/>
          <p14:tracePt t="43895" x="1692275" y="4822825"/>
          <p14:tracePt t="43912" x="1717675" y="4867275"/>
          <p14:tracePt t="43928" x="1739900" y="4889500"/>
          <p14:tracePt t="43945" x="1765300" y="4914900"/>
          <p14:tracePt t="43962" x="1809750" y="4959350"/>
          <p14:tracePt t="43978" x="1851025" y="5000625"/>
          <p14:tracePt t="43995" x="1889125" y="5041900"/>
          <p14:tracePt t="44012" x="1990725" y="5118100"/>
          <p14:tracePt t="44028" x="2051050" y="5172075"/>
          <p14:tracePt t="44045" x="2111375" y="5216525"/>
          <p14:tracePt t="44062" x="2178050" y="5254625"/>
          <p14:tracePt t="44078" x="2225675" y="5280025"/>
          <p14:tracePt t="44095" x="2257425" y="5299075"/>
          <p14:tracePt t="44112" x="2305050" y="5330825"/>
          <p14:tracePt t="44128" x="2336800" y="5362575"/>
          <p14:tracePt t="44145" x="2362200" y="5387975"/>
          <p14:tracePt t="44161" x="2406650" y="5419725"/>
          <p14:tracePt t="44178" x="2416175" y="5429250"/>
          <p14:tracePt t="44195" x="2425700" y="5438775"/>
          <p14:tracePt t="44211" x="2441575" y="5457825"/>
          <p14:tracePt t="44228" x="2441575" y="5464175"/>
          <p14:tracePt t="44268" x="2441575" y="5467350"/>
          <p14:tracePt t="44290" x="2441575" y="5473700"/>
          <p14:tracePt t="44305" x="2441575" y="5480050"/>
          <p14:tracePt t="44312" x="2441575" y="5483225"/>
          <p14:tracePt t="44329" x="2441575" y="5489575"/>
          <p14:tracePt t="44345" x="2441575" y="5492750"/>
          <p14:tracePt t="44362" x="2441575" y="5508625"/>
          <p14:tracePt t="44378" x="2438400" y="5514975"/>
          <p14:tracePt t="44395" x="2422525" y="5524500"/>
          <p14:tracePt t="44411" x="2409825" y="5537200"/>
          <p14:tracePt t="44429" x="2400300" y="5546725"/>
          <p14:tracePt t="44445" x="2378075" y="5568950"/>
          <p14:tracePt t="44461" x="2368550" y="5578475"/>
          <p14:tracePt t="44478" x="2359025" y="5588000"/>
          <p14:tracePt t="44496" x="2343150" y="5610225"/>
          <p14:tracePt t="44512" x="2333625" y="5619750"/>
          <p14:tracePt t="44528" x="2324100" y="5641975"/>
          <p14:tracePt t="44545" x="2305050" y="5699125"/>
          <p14:tracePt t="44561" x="2292350" y="5749925"/>
          <p14:tracePt t="44578" x="2270125" y="5807075"/>
          <p14:tracePt t="44595" x="2251075" y="5842000"/>
          <p14:tracePt t="44611" x="2241550" y="5864225"/>
          <p14:tracePt t="44629" x="2232025" y="5864225"/>
          <p14:tracePt t="44645" x="2216150" y="5864225"/>
          <p14:tracePt t="45571" x="2216150" y="5845175"/>
          <p14:tracePt t="45578" x="2216150" y="5826125"/>
          <p14:tracePt t="45585" x="2216150" y="5800725"/>
          <p14:tracePt t="45594" x="2209800" y="5781675"/>
          <p14:tracePt t="45612" x="2197100" y="5759450"/>
          <p14:tracePt t="45644" x="2152650" y="5711825"/>
          <p14:tracePt t="45678" x="2085975" y="5676900"/>
          <p14:tracePt t="45695" x="2054225" y="5664200"/>
          <p14:tracePt t="45712" x="2000250" y="5651500"/>
          <p14:tracePt t="45728" x="1936750" y="5622925"/>
          <p14:tracePt t="45745" x="1892300" y="5610225"/>
          <p14:tracePt t="45761" x="1870075" y="5600700"/>
          <p14:tracePt t="45778" x="1825625" y="5581650"/>
          <p14:tracePt t="45794" x="1809750" y="5565775"/>
          <p14:tracePt t="45812" x="1787525" y="5549900"/>
          <p14:tracePt t="45828" x="1778000" y="5540375"/>
          <p14:tracePt t="45844" x="1768475" y="5530850"/>
          <p14:tracePt t="45862" x="1752600" y="5495925"/>
          <p14:tracePt t="45878" x="1746250" y="5473700"/>
          <p14:tracePt t="45894" x="1727200" y="5441950"/>
          <p14:tracePt t="45912" x="1711325" y="5407025"/>
          <p14:tracePt t="45928" x="1685925" y="5375275"/>
          <p14:tracePt t="45945" x="1654175" y="5343525"/>
          <p14:tracePt t="45962" x="1584325" y="5283200"/>
          <p14:tracePt t="45978" x="1533525" y="5229225"/>
          <p14:tracePt t="45995" x="1492250" y="5197475"/>
          <p14:tracePt t="46012" x="1419225" y="5140325"/>
          <p14:tracePt t="46028" x="1349375" y="5105400"/>
          <p14:tracePt t="46045" x="1260475" y="5070475"/>
          <p14:tracePt t="46062" x="1155700" y="5026025"/>
          <p14:tracePt t="46078" x="1111250" y="5013325"/>
          <p14:tracePt t="46095" x="1054100" y="5006975"/>
          <p14:tracePt t="46112" x="962025" y="5006975"/>
          <p14:tracePt t="46128" x="917575" y="5006975"/>
          <p14:tracePt t="46145" x="873125" y="5006975"/>
          <p14:tracePt t="46161" x="809625" y="5022850"/>
          <p14:tracePt t="46178" x="762000" y="5035550"/>
          <p14:tracePt t="46194" x="727075" y="5048250"/>
          <p14:tracePt t="46211" x="669925" y="5067300"/>
          <p14:tracePt t="46228" x="622300" y="5080000"/>
          <p14:tracePt t="46246" x="584200" y="5099050"/>
          <p14:tracePt t="46261" x="527050" y="5124450"/>
          <p14:tracePt t="46278" x="488950" y="5143500"/>
          <p14:tracePt t="46295" x="466725" y="5156200"/>
          <p14:tracePt t="46311" x="422275" y="5181600"/>
          <p14:tracePt t="46328" x="400050" y="5191125"/>
          <p14:tracePt t="46344" x="368300" y="5203825"/>
          <p14:tracePt t="46361" x="333375" y="5229225"/>
          <p14:tracePt t="46378" x="301625" y="5238750"/>
          <p14:tracePt t="46395" x="279400" y="5251450"/>
          <p14:tracePt t="46411" x="250825" y="5267325"/>
          <p14:tracePt t="46427" x="241300" y="5283200"/>
          <p14:tracePt t="46444" x="231775" y="5299075"/>
          <p14:tracePt t="46446" x="225425" y="5311775"/>
          <p14:tracePt t="46462" x="206375" y="5340350"/>
          <p14:tracePt t="46478" x="193675" y="5365750"/>
          <p14:tracePt t="46496" x="187325" y="5407025"/>
          <p14:tracePt t="46512" x="187325" y="5429250"/>
          <p14:tracePt t="46528" x="187325" y="5451475"/>
          <p14:tracePt t="46545" x="187325" y="5489575"/>
          <p14:tracePt t="46561" x="187325" y="5505450"/>
          <p14:tracePt t="46577" x="187325" y="5534025"/>
          <p14:tracePt t="46595" x="196850" y="5575300"/>
          <p14:tracePt t="46611" x="203200" y="5597525"/>
          <p14:tracePt t="46628" x="215900" y="5619750"/>
          <p14:tracePt t="46644" x="228600" y="5651500"/>
          <p14:tracePt t="46661" x="238125" y="5692775"/>
          <p14:tracePt t="46678" x="244475" y="5715000"/>
          <p14:tracePt t="46695" x="257175" y="5756275"/>
          <p14:tracePt t="46712" x="263525" y="5781675"/>
          <p14:tracePt t="46728" x="279400" y="5797550"/>
          <p14:tracePt t="46745" x="295275" y="5813425"/>
          <p14:tracePt t="46761" x="304800" y="5822950"/>
          <p14:tracePt t="46778" x="311150" y="5838825"/>
          <p14:tracePt t="46794" x="333375" y="5867400"/>
          <p14:tracePt t="46811" x="342900" y="5876925"/>
          <p14:tracePt t="46828" x="355600" y="5905500"/>
          <p14:tracePt t="46844" x="377825" y="5940425"/>
          <p14:tracePt t="46861" x="409575" y="5972175"/>
          <p14:tracePt t="46877" x="441325" y="5997575"/>
          <p14:tracePt t="46895" x="492125" y="6042025"/>
          <p14:tracePt t="46911" x="523875" y="6061075"/>
          <p14:tracePt t="46928" x="549275" y="6080125"/>
          <p14:tracePt t="46945" x="590550" y="6105525"/>
          <p14:tracePt t="46962" x="612775" y="6115050"/>
          <p14:tracePt t="46977" x="644525" y="6134100"/>
          <p14:tracePt t="46995" x="701675" y="6165850"/>
          <p14:tracePt t="47011" x="739775" y="6184900"/>
          <p14:tracePt t="47027" x="777875" y="6197600"/>
          <p14:tracePt t="47045" x="835025" y="6223000"/>
          <p14:tracePt t="47061" x="866775" y="6235700"/>
          <p14:tracePt t="47079" x="895350" y="6248400"/>
          <p14:tracePt t="47095" x="946150" y="6267450"/>
          <p14:tracePt t="47111" x="990600" y="6286500"/>
          <p14:tracePt t="47128" x="1038225" y="6299200"/>
          <p14:tracePt t="47144" x="1101725" y="6318250"/>
          <p14:tracePt t="47161" x="1139825" y="6330950"/>
          <p14:tracePt t="47177" x="1168400" y="6350000"/>
          <p14:tracePt t="47194" x="1190625" y="6365875"/>
          <p14:tracePt t="47211" x="1212850" y="6369050"/>
          <p14:tracePt t="47228" x="1231900" y="6375400"/>
          <p14:tracePt t="47244" x="1260475" y="6375400"/>
          <p14:tracePt t="47261" x="1282700" y="6375400"/>
          <p14:tracePt t="47278" x="1339850" y="6375400"/>
          <p14:tracePt t="47295" x="1381125" y="6375400"/>
          <p14:tracePt t="47312" x="1419225" y="6375400"/>
          <p14:tracePt t="47329" x="1482725" y="6375400"/>
          <p14:tracePt t="47345" x="1511300" y="6372225"/>
          <p14:tracePt t="47361" x="1533525" y="6365875"/>
          <p14:tracePt t="47378" x="1568450" y="6365875"/>
          <p14:tracePt t="47394" x="1590675" y="6359525"/>
          <p14:tracePt t="47411" x="1619250" y="6359525"/>
          <p14:tracePt t="47428" x="1647825" y="6343650"/>
          <p14:tracePt t="47444" x="1676400" y="6324600"/>
          <p14:tracePt t="47461" x="1701800" y="6315075"/>
          <p14:tracePt t="47478" x="1720850" y="6299200"/>
          <p14:tracePt t="47494" x="1736725" y="6289675"/>
          <p14:tracePt t="47511" x="1746250" y="6289675"/>
          <p14:tracePt t="47528" x="1752600" y="6289675"/>
          <p14:tracePt t="47545" x="1755775" y="6289675"/>
          <p14:tracePt t="47820" x="1762125" y="6283325"/>
          <p14:tracePt t="47827" x="1765300" y="6280150"/>
          <p14:tracePt t="47834" x="1771650" y="6267450"/>
          <p14:tracePt t="47845" x="1784350" y="6254750"/>
          <p14:tracePt t="47862" x="1841500" y="6169025"/>
          <p14:tracePt t="47878" x="1892300" y="6076950"/>
          <p14:tracePt t="47895" x="1920875" y="6010275"/>
          <p14:tracePt t="47911" x="1958975" y="5940425"/>
          <p14:tracePt t="47928" x="1978025" y="5851525"/>
          <p14:tracePt t="47944" x="1993900" y="5807075"/>
          <p14:tracePt t="47962" x="1993900" y="5749925"/>
          <p14:tracePt t="47978" x="1993900" y="5730875"/>
          <p14:tracePt t="47995" x="1990725" y="5705475"/>
          <p14:tracePt t="48012" x="1974850" y="5692775"/>
          <p14:tracePt t="48028" x="1958975" y="5680075"/>
          <p14:tracePt t="48045" x="1949450" y="5664200"/>
          <p14:tracePt t="48061" x="1936750" y="5651500"/>
          <p14:tracePt t="48077" x="1920875" y="5651500"/>
          <p14:tracePt t="48094" x="1889125" y="5638800"/>
          <p14:tracePt t="48111" x="1847850" y="5626100"/>
          <p14:tracePt t="48128" x="1816100" y="5607050"/>
          <p14:tracePt t="48145" x="1781175" y="5603875"/>
          <p14:tracePt t="48161" x="1746250" y="5597525"/>
          <p14:tracePt t="48177" x="1714500" y="5584825"/>
          <p14:tracePt t="48194" x="1692275" y="5572125"/>
          <p14:tracePt t="48211" x="1663700" y="5549900"/>
          <p14:tracePt t="48227" x="1654175" y="5534025"/>
          <p14:tracePt t="48245" x="1641475" y="5511800"/>
          <p14:tracePt t="48261" x="1638300" y="5480050"/>
          <p14:tracePt t="48278" x="1638300" y="5470525"/>
          <p14:tracePt t="48294" x="1638300" y="5454650"/>
          <p14:tracePt t="48311" x="1638300" y="5435600"/>
          <p14:tracePt t="48327" x="1644650" y="5422900"/>
          <p14:tracePt t="48344" x="1654175" y="5413375"/>
          <p14:tracePt t="48361" x="1663700" y="5400675"/>
          <p14:tracePt t="48377" x="1676400" y="5391150"/>
          <p14:tracePt t="48395" x="1679575" y="5384800"/>
          <p14:tracePt t="48411" x="1695450" y="5378450"/>
          <p14:tracePt t="48427" x="1704975" y="5375275"/>
          <p14:tracePt t="48444" x="1714500" y="5368925"/>
          <p14:tracePt t="48462" x="1733550" y="5365750"/>
          <p14:tracePt t="48478" x="1743075" y="5365750"/>
          <p14:tracePt t="48495" x="1758950" y="5365750"/>
          <p14:tracePt t="48512" x="1774825" y="5365750"/>
          <p14:tracePt t="48528" x="1784350" y="5372100"/>
          <p14:tracePt t="48546" x="1797050" y="5384800"/>
          <p14:tracePt t="48562" x="1803400" y="5413375"/>
          <p14:tracePt t="48579" x="1803400" y="5435600"/>
          <p14:tracePt t="48596" x="1803400" y="5476875"/>
          <p14:tracePt t="48611" x="1803400" y="5499100"/>
          <p14:tracePt t="48627" x="1803400" y="5527675"/>
          <p14:tracePt t="48645" x="1803400" y="5553075"/>
          <p14:tracePt t="48661" x="1803400" y="5581650"/>
          <p14:tracePt t="48678" x="1803400" y="5603875"/>
          <p14:tracePt t="48695" x="1803400" y="5645150"/>
          <p14:tracePt t="48711" x="1803400" y="5667375"/>
          <p14:tracePt t="48728" x="1803400" y="5695950"/>
          <p14:tracePt t="48745" x="1803400" y="5730875"/>
          <p14:tracePt t="48761" x="1803400" y="5759450"/>
          <p14:tracePt t="48778" x="1803400" y="5781675"/>
          <p14:tracePt t="48794" x="1803400" y="5813425"/>
          <p14:tracePt t="48811" x="1803400" y="5842000"/>
          <p14:tracePt t="48828" x="1803400" y="5864225"/>
          <p14:tracePt t="48844" x="1803400" y="5905500"/>
          <p14:tracePt t="48861" x="1809750" y="5927725"/>
          <p14:tracePt t="48877" x="1828800" y="5975350"/>
          <p14:tracePt t="48894" x="1841500" y="6022975"/>
          <p14:tracePt t="48911" x="1847850" y="6051550"/>
          <p14:tracePt t="48927" x="1847850" y="6080125"/>
          <p14:tracePt t="48944" x="1847850" y="6115050"/>
          <p14:tracePt t="48961" x="1847850" y="6124575"/>
          <p14:tracePt t="48978" x="1847850" y="6140450"/>
          <p14:tracePt t="48980" x="1847850" y="6143625"/>
          <p14:tracePt t="48995" x="1847850" y="6153150"/>
          <p14:tracePt t="49011" x="1847850" y="6162675"/>
          <p14:tracePt t="49027" x="1847850" y="6172200"/>
          <p14:tracePt t="49044" x="1847850" y="6194425"/>
          <p14:tracePt t="49062" x="1847850" y="6203950"/>
          <p14:tracePt t="49078" x="1838325" y="6213475"/>
          <p14:tracePt t="49094" x="1816100" y="6238875"/>
          <p14:tracePt t="49111" x="1806575" y="6251575"/>
          <p14:tracePt t="49127" x="1793875" y="6273800"/>
          <p14:tracePt t="49144" x="1758950" y="6315075"/>
          <p14:tracePt t="49161" x="1733550" y="6334125"/>
          <p14:tracePt t="49177" x="1701800" y="6346825"/>
          <p14:tracePt t="49194" x="1666875" y="6384925"/>
          <p14:tracePt t="49211" x="1635125" y="6403975"/>
          <p14:tracePt t="49227" x="1597025" y="6429375"/>
          <p14:tracePt t="49244" x="1539875" y="6448425"/>
          <p14:tracePt t="49261" x="1501775" y="6461125"/>
          <p14:tracePt t="49278" x="1450975" y="6483350"/>
          <p14:tracePt t="49294" x="1416050" y="6496050"/>
          <p14:tracePt t="49311" x="1377950" y="6502400"/>
          <p14:tracePt t="49328" x="1323975" y="6502400"/>
          <p14:tracePt t="49344" x="1285875" y="6502400"/>
          <p14:tracePt t="49361" x="1241425" y="6502400"/>
          <p14:tracePt t="49378" x="1177925" y="6492875"/>
          <p14:tracePt t="49394" x="1139825" y="6473825"/>
          <p14:tracePt t="49411" x="1117600" y="6461125"/>
          <p14:tracePt t="49427" x="1044575" y="6388100"/>
          <p14:tracePt t="49444" x="990600" y="6318250"/>
          <p14:tracePt t="49461" x="952500" y="6261100"/>
          <p14:tracePt t="49477" x="901700" y="6162675"/>
          <p14:tracePt t="49494" x="876300" y="6124575"/>
          <p14:tracePt t="49511" x="854075" y="6076950"/>
          <p14:tracePt t="49528" x="828675" y="6013450"/>
          <p14:tracePt t="49544" x="815975" y="5969000"/>
          <p14:tracePt t="49561" x="796925" y="5937250"/>
          <p14:tracePt t="49577" x="796925" y="5889625"/>
          <p14:tracePt t="49594" x="796925" y="5867400"/>
          <p14:tracePt t="49611" x="796925" y="5838825"/>
          <p14:tracePt t="49627" x="812800" y="5810250"/>
          <p14:tracePt t="49644" x="822325" y="5788025"/>
          <p14:tracePt t="49661" x="835025" y="5765800"/>
          <p14:tracePt t="49678" x="850900" y="5718175"/>
          <p14:tracePt t="49694" x="869950" y="5680075"/>
          <p14:tracePt t="49711" x="869950" y="5651500"/>
          <p14:tracePt t="49727" x="869950" y="5603875"/>
          <p14:tracePt t="49744" x="869950" y="5591175"/>
          <p14:tracePt t="49761" x="869950" y="5578475"/>
          <p14:tracePt t="49777" x="869950" y="5572125"/>
          <p14:tracePt t="49984" x="869950" y="5575300"/>
          <p14:tracePt t="49990" x="869950" y="5584825"/>
          <p14:tracePt t="49997" x="863600" y="5588000"/>
          <p14:tracePt t="50012" x="854075" y="5600700"/>
          <p14:tracePt t="50028" x="847725" y="5610225"/>
          <p14:tracePt t="50044" x="844550" y="5619750"/>
          <p14:tracePt t="50077" x="844550" y="5645150"/>
          <p14:tracePt t="50111" x="844550" y="5673725"/>
          <p14:tracePt t="50127" x="844550" y="5676900"/>
          <p14:tracePt t="50144" x="844550" y="5689600"/>
          <p14:tracePt t="50161" x="844550" y="5702300"/>
          <p14:tracePt t="50177" x="844550" y="5708650"/>
          <p14:tracePt t="50195" x="844550" y="5724525"/>
          <p14:tracePt t="50211" x="844550" y="5727700"/>
          <p14:tracePt t="50228" x="844550" y="5734050"/>
          <p14:tracePt t="50244" x="844550" y="5743575"/>
          <p14:tracePt t="50261" x="844550" y="5756275"/>
          <p14:tracePt t="50277" x="850900" y="5772150"/>
          <p14:tracePt t="50294" x="866775" y="5784850"/>
          <p14:tracePt t="50312" x="882650" y="5797550"/>
          <p14:tracePt t="50328" x="892175" y="5807075"/>
          <p14:tracePt t="50344" x="901700" y="5822950"/>
          <p14:tracePt t="50361" x="920750" y="5845175"/>
          <p14:tracePt t="50377" x="930275" y="5854700"/>
          <p14:tracePt t="50394" x="936625" y="5883275"/>
          <p14:tracePt t="50411" x="949325" y="5899150"/>
          <p14:tracePt t="50427" x="965200" y="5908675"/>
          <p14:tracePt t="50445" x="981075" y="5930900"/>
          <p14:tracePt t="50461" x="990600" y="5940425"/>
          <p14:tracePt t="50477" x="1000125" y="5956300"/>
          <p14:tracePt t="50495" x="1022350" y="5972175"/>
          <p14:tracePt t="50511" x="1031875" y="5984875"/>
          <p14:tracePt t="50528" x="1047750" y="5997575"/>
          <p14:tracePt t="50545" x="1073150" y="6013450"/>
          <p14:tracePt t="50561" x="1089025" y="6022975"/>
          <p14:tracePt t="50578" x="1101725" y="6038850"/>
          <p14:tracePt t="50594" x="1127125" y="6054725"/>
          <p14:tracePt t="50611" x="1136650" y="6057900"/>
          <p14:tracePt t="50628" x="1146175" y="6064250"/>
          <p14:tracePt t="50645" x="1162050" y="6064250"/>
          <p14:tracePt t="50661" x="1177925" y="6064250"/>
          <p14:tracePt t="50678" x="1187450" y="6067425"/>
          <p14:tracePt t="50695" x="1203325" y="6073775"/>
          <p14:tracePt t="50711" x="1212850" y="6083300"/>
          <p14:tracePt t="50728" x="1228725" y="6083300"/>
          <p14:tracePt t="50746" x="1247775" y="6083300"/>
          <p14:tracePt t="50761" x="1263650" y="6083300"/>
          <p14:tracePt t="50778" x="1285875" y="6083300"/>
          <p14:tracePt t="50795" x="1311275" y="6083300"/>
          <p14:tracePt t="50811" x="1339850" y="6083300"/>
          <p14:tracePt t="50827" x="1362075" y="6083300"/>
          <p14:tracePt t="50844" x="1403350" y="6083300"/>
          <p14:tracePt t="50861" x="1425575" y="6083300"/>
          <p14:tracePt t="50877" x="1463675" y="6067425"/>
          <p14:tracePt t="50894" x="1520825" y="6048375"/>
          <p14:tracePt t="50911" x="1558925" y="6038850"/>
          <p14:tracePt t="50928" x="1603375" y="6022975"/>
          <p14:tracePt t="50944" x="1666875" y="5997575"/>
          <p14:tracePt t="50960" x="1704975" y="5984875"/>
          <p14:tracePt t="50977" x="1727200" y="5975350"/>
          <p14:tracePt t="50994" x="1778000" y="5949950"/>
          <p14:tracePt t="51011" x="1809750" y="5937250"/>
          <p14:tracePt t="51029" x="1873250" y="5911850"/>
          <p14:tracePt t="51044" x="1920875" y="5880100"/>
          <p14:tracePt t="51060" x="1968500" y="5845175"/>
          <p14:tracePt t="51077" x="2003425" y="5794375"/>
          <p14:tracePt t="51094" x="2041525" y="5730875"/>
          <p14:tracePt t="51111" x="2073275" y="5705475"/>
          <p14:tracePt t="51127" x="2085975" y="5673725"/>
          <p14:tracePt t="51145" x="2105025" y="5626100"/>
          <p14:tracePt t="51161" x="2117725" y="5594350"/>
          <p14:tracePt t="51178" x="2136775" y="5540375"/>
          <p14:tracePt t="51195" x="2136775" y="5476875"/>
          <p14:tracePt t="51211" x="2136775" y="5422900"/>
          <p14:tracePt t="51227" x="2136775" y="5394325"/>
          <p14:tracePt t="51244" x="2117725" y="5359400"/>
          <p14:tracePt t="51260" x="2108200" y="5349875"/>
          <p14:tracePt t="51278" x="2073275" y="5327650"/>
          <p14:tracePt t="51294" x="2054225" y="5314950"/>
          <p14:tracePt t="51311" x="2032000" y="5305425"/>
          <p14:tracePt t="51328" x="2003425" y="5286375"/>
          <p14:tracePt t="51344" x="1984375" y="5283200"/>
          <p14:tracePt t="51360" x="1958975" y="5270500"/>
          <p14:tracePt t="51378" x="1927225" y="5264150"/>
          <p14:tracePt t="51394" x="1895475" y="5264150"/>
          <p14:tracePt t="51411" x="1873250" y="5264150"/>
          <p14:tracePt t="51427" x="1835150" y="5264150"/>
          <p14:tracePt t="51444" x="1812925" y="5264150"/>
          <p14:tracePt t="51460" x="1784350" y="5264150"/>
          <p14:tracePt t="51477" x="1743075" y="5267325"/>
          <p14:tracePt t="51494" x="1720850" y="5267325"/>
          <p14:tracePt t="51512" x="1711325" y="5267325"/>
          <p14:tracePt t="51515" x="1704975" y="5267325"/>
          <p14:tracePt t="51527" x="1689100" y="5267325"/>
          <p14:tracePt t="51544" x="1679575" y="5267325"/>
          <p14:tracePt t="51560" x="1670050" y="5267325"/>
          <p14:tracePt t="51649" x="1670050" y="5276850"/>
          <p14:tracePt t="51656" x="1670050" y="5283200"/>
          <p14:tracePt t="51670" x="1670050" y="5286375"/>
          <p14:tracePt t="51678" x="1670050" y="5292725"/>
          <p14:tracePt t="51694" x="1670050" y="5302250"/>
          <p14:tracePt t="51710" x="1670050" y="5311775"/>
          <p14:tracePt t="51727" x="1670050" y="5314950"/>
          <p14:tracePt t="51744" x="1670050" y="5330825"/>
          <p14:tracePt t="51760" x="1670050" y="5337175"/>
          <p14:tracePt t="51778" x="1670050" y="5349875"/>
          <p14:tracePt t="51794" x="1670050" y="5359400"/>
          <p14:tracePt t="51811" x="1670050" y="5375275"/>
          <p14:tracePt t="51828" x="1673225" y="5391150"/>
          <p14:tracePt t="51845" x="1676400" y="5407025"/>
          <p14:tracePt t="51862" x="1682750" y="5432425"/>
          <p14:tracePt t="51878" x="1682750" y="5441950"/>
          <p14:tracePt t="51894" x="1689100" y="5457825"/>
          <p14:tracePt t="51910" x="1689100" y="5467350"/>
          <p14:tracePt t="51927" x="1704975" y="5486400"/>
          <p14:tracePt t="51944" x="1714500" y="5508625"/>
          <p14:tracePt t="51961" x="1727200" y="5549900"/>
          <p14:tracePt t="51978" x="1739900" y="5581650"/>
          <p14:tracePt t="51994" x="1739900" y="5603875"/>
          <p14:tracePt t="52011" x="1739900" y="5645150"/>
          <p14:tracePt t="52027" x="1739900" y="5667375"/>
          <p14:tracePt t="52044" x="1739900" y="5695950"/>
          <p14:tracePt t="52061" x="1739900" y="5727700"/>
          <p14:tracePt t="52077" x="1746250" y="5759450"/>
          <p14:tracePt t="52094" x="1746250" y="5772150"/>
          <p14:tracePt t="52111" x="1755775" y="5807075"/>
          <p14:tracePt t="52127" x="1762125" y="5832475"/>
          <p14:tracePt t="52144" x="1762125" y="5854700"/>
          <p14:tracePt t="52160" x="1762125" y="5892800"/>
          <p14:tracePt t="52177" x="1762125" y="5921375"/>
          <p14:tracePt t="52194" x="1762125" y="5943600"/>
          <p14:tracePt t="52210" x="1762125" y="5984875"/>
          <p14:tracePt t="52227" x="1762125" y="6007100"/>
          <p14:tracePt t="52245" x="1749425" y="6029325"/>
          <p14:tracePt t="52261" x="1730375" y="6073775"/>
          <p14:tracePt t="52277" x="1717675" y="6102350"/>
          <p14:tracePt t="52294" x="1704975" y="6127750"/>
          <p14:tracePt t="52311" x="1682750" y="6169025"/>
          <p14:tracePt t="52327" x="1670050" y="6194425"/>
          <p14:tracePt t="52343" x="1660525" y="6210300"/>
          <p14:tracePt t="52360" x="1631950" y="6229350"/>
          <p14:tracePt t="52377" x="1609725" y="6242050"/>
          <p14:tracePt t="52395" x="1584325" y="6254750"/>
          <p14:tracePt t="52411" x="1508125" y="6254750"/>
          <p14:tracePt t="52427" x="1454150" y="6251575"/>
          <p14:tracePt t="52444" x="1390650" y="6235700"/>
          <p14:tracePt t="52461" x="1320800" y="6216650"/>
          <p14:tracePt t="52478" x="1254125" y="6188075"/>
          <p14:tracePt t="52494" x="1187450" y="6159500"/>
          <p14:tracePt t="52512" x="1101725" y="6108700"/>
          <p14:tracePt t="52528" x="1054100" y="6083300"/>
          <p14:tracePt t="52545" x="984250" y="6010275"/>
          <p14:tracePt t="52562" x="949325" y="5962650"/>
          <p14:tracePt t="52578" x="923925" y="5930900"/>
          <p14:tracePt t="52594" x="898525" y="5889625"/>
          <p14:tracePt t="52610" x="879475" y="5851525"/>
          <p14:tracePt t="52628" x="869950" y="5819775"/>
          <p14:tracePt t="52644" x="850900" y="5772150"/>
          <p14:tracePt t="52660" x="838200" y="5734050"/>
          <p14:tracePt t="52677" x="819150" y="5708650"/>
          <p14:tracePt t="52694" x="800100" y="5667375"/>
          <p14:tracePt t="52711" x="796925" y="5645150"/>
          <p14:tracePt t="52727" x="796925" y="5616575"/>
          <p14:tracePt t="52744" x="784225" y="5588000"/>
          <p14:tracePt t="52760" x="781050" y="5578475"/>
          <p14:tracePt t="52778" x="768350" y="5562600"/>
          <p14:tracePt t="52794" x="768350" y="5556250"/>
          <p14:tracePt t="52811" x="768350" y="5553075"/>
          <p14:tracePt t="52887" x="768350" y="5559425"/>
          <p14:tracePt t="52894" x="768350" y="5568950"/>
          <p14:tracePt t="52901" x="777875" y="5575300"/>
          <p14:tracePt t="52910" x="784225" y="5578475"/>
          <p14:tracePt t="52928" x="793750" y="5594350"/>
          <p14:tracePt t="52944" x="809625" y="5638800"/>
          <p14:tracePt t="52960" x="822325" y="5661025"/>
          <p14:tracePt t="52977" x="841375" y="5692775"/>
          <p14:tracePt t="52994" x="860425" y="5727700"/>
          <p14:tracePt t="53011" x="869950" y="5756275"/>
          <p14:tracePt t="53027" x="882650" y="5775325"/>
          <p14:tracePt t="53044" x="901700" y="5800725"/>
          <p14:tracePt t="53061" x="917575" y="5816600"/>
          <p14:tracePt t="53077" x="933450" y="5832475"/>
          <p14:tracePt t="53094" x="971550" y="5870575"/>
          <p14:tracePt t="53111" x="987425" y="5886450"/>
          <p14:tracePt t="53127" x="1009650" y="5895975"/>
          <p14:tracePt t="53144" x="1038225" y="5924550"/>
          <p14:tracePt t="53161" x="1060450" y="5940425"/>
          <p14:tracePt t="53178" x="1076325" y="5956300"/>
          <p14:tracePt t="53194" x="1085850" y="5972175"/>
          <p14:tracePt t="53211" x="1095375" y="5981700"/>
          <p14:tracePt t="53228" x="1120775" y="5994400"/>
          <p14:tracePt t="53244" x="1130300" y="6007100"/>
          <p14:tracePt t="53261" x="1146175" y="6022975"/>
          <p14:tracePt t="53278" x="1174750" y="6038850"/>
          <p14:tracePt t="53294" x="1184275" y="6038850"/>
          <p14:tracePt t="53310" x="1200150" y="6042025"/>
          <p14:tracePt t="53327" x="1219200" y="6042025"/>
          <p14:tracePt t="53344" x="1228725" y="6042025"/>
          <p14:tracePt t="53361" x="1238250" y="6042025"/>
          <p14:tracePt t="53378" x="1244600" y="6042025"/>
          <p14:tracePt t="53477" x="1247775" y="6042025"/>
          <p14:tracePt t="56560" x="1266825" y="6048375"/>
          <p14:tracePt t="56567" x="1285875" y="6054725"/>
          <p14:tracePt t="56577" x="1311275" y="6061075"/>
          <p14:tracePt t="56593" x="1355725" y="6073775"/>
          <p14:tracePt t="56611" x="1485900" y="6067425"/>
          <p14:tracePt t="56627" x="1603375" y="6042025"/>
          <p14:tracePt t="56660" x="2117725" y="5899150"/>
          <p14:tracePt t="56694" x="2768600" y="5756275"/>
          <p14:tracePt t="56712" x="3041650" y="5711825"/>
          <p14:tracePt t="56727" x="3394075" y="5689600"/>
          <p14:tracePt t="56744" x="4003675" y="5689600"/>
          <p14:tracePt t="56761" x="4435475" y="5711825"/>
          <p14:tracePt t="56779" x="4959350" y="5740400"/>
          <p14:tracePt t="56795" x="5683250" y="5807075"/>
          <p14:tracePt t="56813" x="6140450" y="5848350"/>
          <p14:tracePt t="56829" x="6492875" y="5892800"/>
          <p14:tracePt t="56844" x="6959600" y="5924550"/>
          <p14:tracePt t="56860" x="7277100" y="5937250"/>
          <p14:tracePt t="56879" x="7480300" y="5937250"/>
          <p14:tracePt t="56894" x="7823200" y="5930900"/>
          <p14:tracePt t="56910" x="7985125" y="5911850"/>
          <p14:tracePt t="56927" x="8137525" y="5886450"/>
          <p14:tracePt t="56944" x="8350250" y="5842000"/>
          <p14:tracePt t="56960" x="8458200" y="5826125"/>
          <p14:tracePt t="56977" x="8556625" y="5800725"/>
          <p14:tracePt t="56993" x="8689975" y="5778500"/>
          <p14:tracePt t="57010" x="8766175" y="5756275"/>
          <p14:tracePt t="57027" x="8829675" y="5724525"/>
          <p14:tracePt t="57043" x="8896350" y="5692775"/>
          <p14:tracePt t="57060" x="8934450" y="5657850"/>
          <p14:tracePt t="57077" x="8975725" y="5632450"/>
          <p14:tracePt t="57079" x="8988425" y="5619750"/>
          <p14:tracePt t="57095" x="9020175" y="5588000"/>
          <p14:tracePt t="57111" x="9045575" y="5562600"/>
          <p14:tracePt t="57128" x="9055100" y="5546725"/>
          <p14:tracePt t="57145" x="9077325" y="5524500"/>
          <p14:tracePt t="57161" x="9086850" y="5514975"/>
          <p14:tracePt t="57177" x="9096375" y="5505450"/>
          <p14:tracePt t="57194" x="9112250" y="5502275"/>
          <p14:tracePt t="57210" x="9112250" y="5495925"/>
          <p14:tracePt t="57226" x="9112250" y="5492750"/>
          <p14:tracePt t="57260" x="9115425" y="5480050"/>
          <p14:tracePt t="57277" x="9115425" y="5476875"/>
          <p14:tracePt t="57299" x="9115425" y="5470525"/>
          <p14:tracePt t="57310" x="9128125" y="5470525"/>
          <p14:tracePt t="57379" x="9118600" y="5470525"/>
          <p14:tracePt t="57386" x="9115425" y="5470525"/>
          <p14:tracePt t="57394" x="9109075" y="5470525"/>
          <p14:tracePt t="57410" x="9093200" y="5473700"/>
          <p14:tracePt t="57427" x="9061450" y="5492750"/>
          <p14:tracePt t="57443" x="9013825" y="5511800"/>
          <p14:tracePt t="57460" x="8959850" y="5530850"/>
          <p14:tracePt t="57477" x="8851900" y="5584825"/>
          <p14:tracePt t="57494" x="8794750" y="5613400"/>
          <p14:tracePt t="57510" x="8747125" y="5648325"/>
          <p14:tracePt t="57527" x="8680450" y="5680075"/>
          <p14:tracePt t="57544" x="8642350" y="5705475"/>
          <p14:tracePt t="57560" x="8610600" y="5718175"/>
          <p14:tracePt t="57577" x="8569325" y="5737225"/>
          <p14:tracePt t="57593" x="8547100" y="5749925"/>
          <p14:tracePt t="57610" x="8515350" y="5765800"/>
          <p14:tracePt t="57627" x="8493125" y="5778500"/>
          <p14:tracePt t="57644" x="8483600" y="5781675"/>
          <p14:tracePt t="57660" x="8467725" y="5781675"/>
          <p14:tracePt t="57676" x="8455025" y="5788025"/>
          <p14:tracePt t="57693" x="8445500" y="5788025"/>
          <p14:tracePt t="57710" x="8435975" y="5788025"/>
          <p14:tracePt t="57749" x="8429625" y="5788025"/>
          <p14:tracePt t="57834" x="8420100" y="5788025"/>
          <p14:tracePt t="57841" x="8413750" y="5788025"/>
          <p14:tracePt t="57869" x="8410575" y="5788025"/>
          <p14:tracePt t="57891" x="8410575" y="5784850"/>
          <p14:tracePt t="57898" x="8410575" y="5781675"/>
          <p14:tracePt t="57910" x="8410575" y="5775325"/>
          <p14:tracePt t="57926" x="8410575" y="5749925"/>
          <p14:tracePt t="57943" x="8410575" y="5721350"/>
          <p14:tracePt t="57960" x="8410575" y="5676900"/>
          <p14:tracePt t="57977" x="8432800" y="5619750"/>
          <p14:tracePt t="57994" x="8432800" y="5597525"/>
          <p14:tracePt t="58011" x="8448675" y="5553075"/>
          <p14:tracePt t="58027" x="8448675" y="5534025"/>
          <p14:tracePt t="58043" x="8448675" y="5502275"/>
          <p14:tracePt t="58061" x="8448675" y="5476875"/>
          <p14:tracePt t="58076" x="8448675" y="5454650"/>
          <p14:tracePt t="58093" x="8448675" y="5445125"/>
          <p14:tracePt t="58111" x="8448675" y="5429250"/>
          <p14:tracePt t="58126" x="8448675" y="5426075"/>
          <p14:tracePt t="58161" x="8448675" y="5419725"/>
          <p14:tracePt t="58213" x="8448675" y="5410200"/>
          <p14:tracePt t="58234" x="8448675" y="5407025"/>
          <p14:tracePt t="58261" x="8448675" y="5400675"/>
          <p14:tracePt t="58275" x="8448675" y="5394325"/>
          <p14:tracePt t="58582" x="8448675" y="5397500"/>
          <p14:tracePt t="58589" x="8442325" y="5403850"/>
          <p14:tracePt t="58596" x="8432800" y="5407025"/>
          <p14:tracePt t="58611" x="8423275" y="5416550"/>
          <p14:tracePt t="58626" x="8413750" y="5422900"/>
          <p14:tracePt t="58644" x="8397875" y="5438775"/>
          <p14:tracePt t="58676" x="8372475" y="5454650"/>
          <p14:tracePt t="58710" x="8347075" y="5464175"/>
          <p14:tracePt t="58726" x="8331200" y="5467350"/>
          <p14:tracePt t="58744" x="8318500" y="5473700"/>
          <p14:tracePt t="58760" x="8308975" y="5483225"/>
          <p14:tracePt t="58776" x="8299450" y="5492750"/>
          <p14:tracePt t="58794" x="8283575" y="5508625"/>
          <p14:tracePt t="58810" x="8277225" y="5518150"/>
          <p14:tracePt t="58826" x="8267700" y="5534025"/>
          <p14:tracePt t="58844" x="8251825" y="5549900"/>
          <p14:tracePt t="58860" x="8242300" y="5565775"/>
          <p14:tracePt t="58876" x="8223250" y="5594350"/>
          <p14:tracePt t="58894" x="8207375" y="5622925"/>
          <p14:tracePt t="58910" x="8194675" y="5654675"/>
          <p14:tracePt t="58926" x="8185150" y="5664200"/>
          <p14:tracePt t="58944" x="8166100" y="5689600"/>
          <p14:tracePt t="58960" x="8153400" y="5711825"/>
          <p14:tracePt t="58976" x="8143875" y="5727700"/>
          <p14:tracePt t="58994" x="8118475" y="5772150"/>
          <p14:tracePt t="59010" x="8108950" y="5794375"/>
          <p14:tracePt t="59026" x="8096250" y="5810250"/>
          <p14:tracePt t="59043" x="8080375" y="5838825"/>
          <p14:tracePt t="59060" x="8070850" y="5854700"/>
          <p14:tracePt t="59076" x="8054975" y="5876925"/>
          <p14:tracePt t="59093" x="8032750" y="5899150"/>
          <p14:tracePt t="59110" x="8013700" y="5921375"/>
          <p14:tracePt t="59126" x="7985125" y="5934075"/>
          <p14:tracePt t="59143" x="7940675" y="5965825"/>
          <p14:tracePt t="59160" x="7918450" y="5984875"/>
          <p14:tracePt t="59176" x="7899400" y="5994400"/>
          <p14:tracePt t="59193" x="7874000" y="6010275"/>
          <p14:tracePt t="59211" x="7864475" y="6019800"/>
          <p14:tracePt t="59226" x="7848600" y="6035675"/>
          <p14:tracePt t="59243" x="7820025" y="6051550"/>
          <p14:tracePt t="59260" x="7804150" y="6067425"/>
          <p14:tracePt t="59276" x="7791450" y="6099175"/>
          <p14:tracePt t="59293" x="7750175" y="6137275"/>
          <p14:tracePt t="59310" x="7724775" y="6169025"/>
          <p14:tracePt t="59327" x="7693025" y="6191250"/>
          <p14:tracePt t="59344" x="7642225" y="6216650"/>
          <p14:tracePt t="59360" x="7610475" y="6229350"/>
          <p14:tracePt t="59376" x="7581900" y="6242050"/>
          <p14:tracePt t="59393" x="7546975" y="6257925"/>
          <p14:tracePt t="59410" x="7515225" y="6276975"/>
          <p14:tracePt t="59427" x="7480300" y="6296025"/>
          <p14:tracePt t="59443" x="7448550" y="6315075"/>
          <p14:tracePt t="59460" x="7416800" y="6346825"/>
          <p14:tracePt t="59477" x="7353300" y="6378575"/>
          <p14:tracePt t="59493" x="7305675" y="6403975"/>
          <p14:tracePt t="59511" x="7277100" y="6416675"/>
          <p14:tracePt t="59527" x="7239000" y="6448425"/>
          <p14:tracePt t="59543" x="7207250" y="6464300"/>
          <p14:tracePt t="59560" x="7185025" y="6477000"/>
          <p14:tracePt t="59576" x="7156450" y="6492875"/>
          <p14:tracePt t="59593" x="7146925" y="6502400"/>
          <p14:tracePt t="59610" x="7137400" y="6508750"/>
          <p14:tracePt t="59627" x="7124700" y="6508750"/>
          <p14:tracePt t="59670" x="7124700" y="6505575"/>
          <p14:tracePt t="59677" x="7124700" y="6502400"/>
          <p14:tracePt t="59693" x="7124700" y="6492875"/>
          <p14:tracePt t="59710" x="7124700" y="6483350"/>
          <p14:tracePt t="59726" x="7124700" y="6461125"/>
          <p14:tracePt t="59744" x="7131050" y="6451600"/>
          <p14:tracePt t="59761" x="7140575" y="6442075"/>
          <p14:tracePt t="59778" x="7156450" y="6426200"/>
          <p14:tracePt t="59794" x="7172325" y="6410325"/>
          <p14:tracePt t="59810" x="7181850" y="6400800"/>
          <p14:tracePt t="59826" x="7207250" y="6384925"/>
          <p14:tracePt t="59843" x="7248525" y="6353175"/>
          <p14:tracePt t="59860" x="7292975" y="6324600"/>
          <p14:tracePt t="59877" x="7362825" y="6264275"/>
          <p14:tracePt t="59894" x="7407275" y="6213475"/>
          <p14:tracePt t="59910" x="7454900" y="6172200"/>
          <p14:tracePt t="59926" x="7540625" y="6121400"/>
          <p14:tracePt t="59943" x="7588250" y="6096000"/>
          <p14:tracePt t="59960" x="7632700" y="6070600"/>
          <p14:tracePt t="59976" x="7696200" y="6051550"/>
          <p14:tracePt t="59993" x="7721600" y="6038850"/>
          <p14:tracePt t="60010" x="7743825" y="6026150"/>
          <p14:tracePt t="60026" x="7794625" y="6000750"/>
          <p14:tracePt t="60043" x="7839075" y="5988050"/>
          <p14:tracePt t="60060" x="7905750" y="5949950"/>
          <p14:tracePt t="60077" x="7959725" y="5921375"/>
          <p14:tracePt t="60093" x="8007350" y="5895975"/>
          <p14:tracePt t="60110" x="8054975" y="5867400"/>
          <p14:tracePt t="60112" x="8074025" y="5861050"/>
          <p14:tracePt t="60126" x="8128000" y="5842000"/>
          <p14:tracePt t="60143" x="8185150" y="5813425"/>
          <p14:tracePt t="60160" x="8248650" y="5788025"/>
          <p14:tracePt t="60176" x="8293100" y="5775325"/>
          <p14:tracePt t="60193" x="8331200" y="5746750"/>
          <p14:tracePt t="60210" x="8375650" y="5730875"/>
          <p14:tracePt t="60226" x="8401050" y="5699125"/>
          <p14:tracePt t="60243" x="8432800" y="5667375"/>
          <p14:tracePt t="60260" x="8458200" y="5616575"/>
          <p14:tracePt t="60277" x="8483600" y="5568950"/>
          <p14:tracePt t="60293" x="8496300" y="5540375"/>
          <p14:tracePt t="60310" x="8521700" y="5489575"/>
          <p14:tracePt t="60326" x="8534400" y="5464175"/>
          <p14:tracePt t="60343" x="8566150" y="5432425"/>
          <p14:tracePt t="60360" x="8588375" y="5397500"/>
          <p14:tracePt t="60376" x="8607425" y="5365750"/>
          <p14:tracePt t="60394" x="8620125" y="5343525"/>
          <p14:tracePt t="60410" x="8636000" y="5299075"/>
          <p14:tracePt t="60426" x="8642350" y="5276850"/>
          <p14:tracePt t="60443" x="8648700" y="5248275"/>
          <p14:tracePt t="60460" x="8648700" y="5213350"/>
          <p14:tracePt t="60477" x="8648700" y="5184775"/>
          <p14:tracePt t="60494" x="8648700" y="5168900"/>
          <p14:tracePt t="60510" x="8648700" y="5137150"/>
          <p14:tracePt t="60526" x="8648700" y="5121275"/>
          <p14:tracePt t="60543" x="8648700" y="5111750"/>
          <p14:tracePt t="60560" x="8639175" y="5092700"/>
          <p14:tracePt t="60577" x="8632825" y="5080000"/>
          <p14:tracePt t="60594" x="8632825" y="5070475"/>
          <p14:tracePt t="60687" x="8629650" y="5070475"/>
          <p14:tracePt t="60694" x="8623300" y="5070475"/>
          <p14:tracePt t="60709" x="8620125" y="5070475"/>
          <p14:tracePt t="60716" x="8607425" y="5073650"/>
          <p14:tracePt t="60726" x="8604250" y="5073650"/>
          <p14:tracePt t="60744" x="8594725" y="5089525"/>
          <p14:tracePt t="60759" x="8594725" y="5102225"/>
          <p14:tracePt t="60777" x="8594725" y="5114925"/>
          <p14:tracePt t="60794" x="8588375" y="5118100"/>
          <p14:tracePt t="60811" x="8588375" y="5127625"/>
          <p14:tracePt t="60827" x="8582025" y="5137150"/>
          <p14:tracePt t="60844" x="8578850" y="5159375"/>
          <p14:tracePt t="60860" x="8572500" y="5168900"/>
          <p14:tracePt t="60876" x="8569325" y="5178425"/>
          <p14:tracePt t="60893" x="8550275" y="5213350"/>
          <p14:tracePt t="60909" x="8550275" y="5222875"/>
          <p14:tracePt t="60926" x="8547100" y="5235575"/>
          <p14:tracePt t="60944" x="8540750" y="5257800"/>
          <p14:tracePt t="60960" x="8537575" y="5267325"/>
          <p14:tracePt t="60977" x="8537575" y="5276850"/>
          <p14:tracePt t="60993" x="8531225" y="5292725"/>
          <p14:tracePt t="61010" x="8528050" y="5305425"/>
          <p14:tracePt t="61026" x="8515350" y="5330825"/>
          <p14:tracePt t="61043" x="8515350" y="5349875"/>
          <p14:tracePt t="61060" x="8496300" y="5381625"/>
          <p14:tracePt t="61076" x="8489950" y="5391150"/>
          <p14:tracePt t="61094" x="8486775" y="5416550"/>
          <p14:tracePt t="61110" x="8474075" y="5432425"/>
          <p14:tracePt t="61126" x="8464550" y="5448300"/>
          <p14:tracePt t="61144" x="8442325" y="5483225"/>
          <p14:tracePt t="61160" x="8429625" y="5505450"/>
          <p14:tracePt t="61176" x="8420100" y="5521325"/>
          <p14:tracePt t="61193" x="8404225" y="5549900"/>
          <p14:tracePt t="61210" x="8388350" y="5559425"/>
          <p14:tracePt t="61226" x="8378825" y="5568950"/>
          <p14:tracePt t="61243" x="8362950" y="5591175"/>
          <p14:tracePt t="61260" x="8353425" y="5600700"/>
          <p14:tracePt t="61276" x="8337550" y="5610225"/>
          <p14:tracePt t="61293" x="8321675" y="5641975"/>
          <p14:tracePt t="61310" x="8312150" y="5667375"/>
          <p14:tracePt t="61326" x="8299450" y="5695950"/>
          <p14:tracePt t="61343" x="8277225" y="5718175"/>
          <p14:tracePt t="61360" x="8267700" y="5727700"/>
          <p14:tracePt t="61376" x="8258175" y="5737225"/>
          <p14:tracePt t="61393" x="8248650" y="5759450"/>
          <p14:tracePt t="61409" x="8232775" y="5768975"/>
          <p14:tracePt t="61427" x="8223250" y="5784850"/>
          <p14:tracePt t="61444" x="8210550" y="5800725"/>
          <p14:tracePt t="61461" x="8207375" y="5810250"/>
          <p14:tracePt t="61477" x="8191500" y="5822950"/>
          <p14:tracePt t="61493" x="8181975" y="5838825"/>
          <p14:tracePt t="61511" x="8172450" y="5848350"/>
          <p14:tracePt t="61527" x="8162925" y="5864225"/>
          <p14:tracePt t="61543" x="8153400" y="5873750"/>
          <p14:tracePt t="61560" x="8140700" y="5889625"/>
          <p14:tracePt t="61576" x="8121650" y="5905500"/>
          <p14:tracePt t="61593" x="8108950" y="5915025"/>
          <p14:tracePt t="61610" x="8099425" y="5924550"/>
          <p14:tracePt t="61626" x="8080375" y="5946775"/>
          <p14:tracePt t="61643" x="8067675" y="5956300"/>
          <p14:tracePt t="61660" x="8058150" y="5965825"/>
          <p14:tracePt t="61676" x="8045450" y="5981700"/>
          <p14:tracePt t="61693" x="8026400" y="5997575"/>
          <p14:tracePt t="61710" x="8023225" y="6007100"/>
          <p14:tracePt t="61727" x="8013700" y="6019800"/>
          <p14:tracePt t="61743" x="8007350" y="6032500"/>
          <p14:tracePt t="61760" x="7997825" y="6045200"/>
          <p14:tracePt t="61776" x="7978775" y="6061075"/>
          <p14:tracePt t="61793" x="7966075" y="6070600"/>
          <p14:tracePt t="61810" x="7956550" y="6080125"/>
          <p14:tracePt t="61827" x="7943850" y="6102350"/>
          <p14:tracePt t="61844" x="7927975" y="6111875"/>
          <p14:tracePt t="61860" x="7918450" y="6121400"/>
          <p14:tracePt t="61877" x="7902575" y="6127750"/>
          <p14:tracePt t="61893" x="7893050" y="6143625"/>
          <p14:tracePt t="61910" x="7877175" y="6146800"/>
          <p14:tracePt t="61927" x="7861300" y="6153150"/>
          <p14:tracePt t="61943" x="7845425" y="6156325"/>
          <p14:tracePt t="61960" x="7826375" y="6169025"/>
          <p14:tracePt t="61977" x="7804150" y="6178550"/>
          <p14:tracePt t="61993" x="7794625" y="6194425"/>
          <p14:tracePt t="62010" x="7772400" y="6197600"/>
          <p14:tracePt t="62026" x="7747000" y="6210300"/>
          <p14:tracePt t="62043" x="7731125" y="6219825"/>
          <p14:tracePt t="62061" x="7689850" y="6232525"/>
          <p14:tracePt t="62077" x="7658100" y="6251575"/>
          <p14:tracePt t="62094" x="7635875" y="6261100"/>
          <p14:tracePt t="62110" x="7600950" y="6280150"/>
          <p14:tracePt t="62126" x="7578725" y="6289675"/>
          <p14:tracePt t="62143" x="7562850" y="6311900"/>
          <p14:tracePt t="62160" x="7531100" y="6343650"/>
          <p14:tracePt t="62176" x="7515225" y="6353175"/>
          <p14:tracePt t="62193" x="7505700" y="6369050"/>
          <p14:tracePt t="62210" x="7483475" y="6381750"/>
          <p14:tracePt t="62226" x="7473950" y="6394450"/>
          <p14:tracePt t="62243" x="7464425" y="6403975"/>
          <p14:tracePt t="62260" x="7451725" y="6423025"/>
          <p14:tracePt t="62276" x="7435850" y="6432550"/>
          <p14:tracePt t="62293" x="7426325" y="6442075"/>
          <p14:tracePt t="62309" x="7416800" y="6442075"/>
          <p14:tracePt t="62326" x="7404100" y="6442075"/>
          <p14:tracePt t="62343" x="7400925" y="6448425"/>
          <p14:tracePt t="62359" x="7385050" y="6448425"/>
          <p14:tracePt t="62377" x="7381875" y="6457950"/>
          <p14:tracePt t="62393" x="7369175" y="6457950"/>
          <p14:tracePt t="62410" x="7356475" y="6457950"/>
          <p14:tracePt t="62427" x="7340600" y="6457950"/>
          <p14:tracePt t="62444" x="7331075" y="6457950"/>
          <p14:tracePt t="62460" x="7315200" y="6457950"/>
          <p14:tracePt t="62477" x="7305675" y="6457950"/>
          <p14:tracePt t="62493" x="7292975" y="6457950"/>
          <p14:tracePt t="62510" x="7277100" y="6457950"/>
          <p14:tracePt t="62526" x="7267575" y="6457950"/>
          <p14:tracePt t="62543" x="7261225" y="6457950"/>
          <p14:tracePt t="63072" x="7299325" y="6426200"/>
          <p14:tracePt t="63078" x="7372350" y="6381750"/>
          <p14:tracePt t="63093" x="7521575" y="6299200"/>
          <p14:tracePt t="63110" x="7623175" y="6238875"/>
          <p14:tracePt t="63126" x="7734300" y="6188075"/>
          <p14:tracePt t="63143" x="7902575" y="6064250"/>
          <p14:tracePt t="63176" x="8042275" y="5962650"/>
          <p14:tracePt t="63178" x="8061325" y="5949950"/>
          <p14:tracePt t="63211" x="8140700" y="5892800"/>
          <p14:tracePt t="63228" x="8172450" y="5873750"/>
          <p14:tracePt t="63243" x="8213725" y="5848350"/>
          <p14:tracePt t="63260" x="8229600" y="5838825"/>
          <p14:tracePt t="63276" x="8248650" y="5816600"/>
          <p14:tracePt t="63293" x="8270875" y="5781675"/>
          <p14:tracePt t="63309" x="8283575" y="5759450"/>
          <p14:tracePt t="63326" x="8293100" y="5727700"/>
          <p14:tracePt t="63343" x="8312150" y="5692775"/>
          <p14:tracePt t="63360" x="8331200" y="5670550"/>
          <p14:tracePt t="63376" x="8340725" y="5645150"/>
          <p14:tracePt t="63393" x="8359775" y="5603875"/>
          <p14:tracePt t="63410" x="8378825" y="5572125"/>
          <p14:tracePt t="63427" x="8413750" y="5537200"/>
          <p14:tracePt t="63443" x="8426450" y="5505450"/>
          <p14:tracePt t="63460" x="8458200" y="5473700"/>
          <p14:tracePt t="63477" x="8483600" y="5410200"/>
          <p14:tracePt t="63493" x="8496300" y="5365750"/>
          <p14:tracePt t="63510" x="8509000" y="5327650"/>
          <p14:tracePt t="63527" x="8534400" y="5283200"/>
          <p14:tracePt t="63543" x="8547100" y="5254625"/>
          <p14:tracePt t="63559" x="8556625" y="5245100"/>
          <p14:tracePt t="63577" x="8559800" y="5229225"/>
          <p14:tracePt t="63593" x="8566150" y="5219700"/>
          <p14:tracePt t="63610" x="8566150" y="5203825"/>
          <p14:tracePt t="63626" x="8566150" y="5187950"/>
          <p14:tracePt t="63841" x="8566150" y="5197475"/>
          <p14:tracePt t="63848" x="8556625" y="5203825"/>
          <p14:tracePt t="63860" x="8553450" y="5207000"/>
          <p14:tracePt t="63876" x="8543925" y="5222875"/>
          <p14:tracePt t="63893" x="8534400" y="5232400"/>
          <p14:tracePt t="63909" x="8521700" y="5254625"/>
          <p14:tracePt t="63926" x="8499475" y="5289550"/>
          <p14:tracePt t="63943" x="8486775" y="5318125"/>
          <p14:tracePt t="63959" x="8474075" y="5343525"/>
          <p14:tracePt t="63976" x="8458200" y="5384800"/>
          <p14:tracePt t="63993" x="8442325" y="5394325"/>
          <p14:tracePt t="64010" x="8426450" y="5410200"/>
          <p14:tracePt t="64026" x="8416925" y="5426075"/>
          <p14:tracePt t="64043" x="8410575" y="5435600"/>
          <p14:tracePt t="64060" x="8391525" y="5451475"/>
          <p14:tracePt t="64076" x="8382000" y="5461000"/>
          <p14:tracePt t="64093" x="8372475" y="5476875"/>
          <p14:tracePt t="64110" x="8356600" y="5495925"/>
          <p14:tracePt t="64126" x="8337550" y="5521325"/>
          <p14:tracePt t="64143" x="8324850" y="5549900"/>
          <p14:tracePt t="64160" x="8308975" y="5594350"/>
          <p14:tracePt t="64176" x="8296275" y="5616575"/>
          <p14:tracePt t="64193" x="8277225" y="5638800"/>
          <p14:tracePt t="64195" x="8270875" y="5651500"/>
          <p14:tracePt t="64210" x="8261350" y="5676900"/>
          <p14:tracePt t="64226" x="8248650" y="5699125"/>
          <p14:tracePt t="64243" x="8235950" y="5721350"/>
          <p14:tracePt t="64260" x="8210550" y="5743575"/>
          <p14:tracePt t="64276" x="8191500" y="5762625"/>
          <p14:tracePt t="64293" x="8175625" y="5778500"/>
          <p14:tracePt t="64309" x="8137525" y="5816600"/>
          <p14:tracePt t="64326" x="8121650" y="5832475"/>
          <p14:tracePt t="64343" x="8093075" y="5848350"/>
          <p14:tracePt t="64360" x="8067675" y="5886450"/>
          <p14:tracePt t="64376" x="8045450" y="5902325"/>
          <p14:tracePt t="64393" x="8035925" y="5918200"/>
          <p14:tracePt t="64409" x="8013700" y="5940425"/>
          <p14:tracePt t="64426" x="7991475" y="5953125"/>
          <p14:tracePt t="64443" x="7975600" y="5962650"/>
          <p14:tracePt t="64460" x="7953375" y="5981700"/>
          <p14:tracePt t="64477" x="7931150" y="5994400"/>
          <p14:tracePt t="64493" x="7921625" y="6003925"/>
          <p14:tracePt t="64509" x="7908925" y="6016625"/>
          <p14:tracePt t="64526" x="7896225" y="6032500"/>
          <p14:tracePt t="64543" x="7880350" y="6045200"/>
          <p14:tracePt t="64559" x="7854950" y="6061075"/>
          <p14:tracePt t="64576" x="7823200" y="6070600"/>
          <p14:tracePt t="64594" x="7788275" y="6096000"/>
          <p14:tracePt t="64610" x="7759700" y="6108700"/>
          <p14:tracePt t="64626" x="7740650" y="6118225"/>
          <p14:tracePt t="64643" x="7724775" y="6127750"/>
          <p14:tracePt t="64659" x="7702550" y="6149975"/>
          <p14:tracePt t="64676" x="7686675" y="6162675"/>
          <p14:tracePt t="64692" x="7673975" y="6162675"/>
          <p14:tracePt t="64709" x="7632700" y="6165850"/>
          <p14:tracePt t="64726" x="7613650" y="6172200"/>
          <p14:tracePt t="64743" x="7581900" y="6172200"/>
          <p14:tracePt t="64759" x="7572375" y="6181725"/>
          <p14:tracePt t="64776" x="7562850" y="6188075"/>
          <p14:tracePt t="64793" x="7543800" y="6203950"/>
          <p14:tracePt t="64809" x="7527925" y="6207125"/>
          <p14:tracePt t="64826" x="7512050" y="6213475"/>
          <p14:tracePt t="64843" x="7486650" y="6223000"/>
          <p14:tracePt t="64859" x="7473950" y="6229350"/>
          <p14:tracePt t="64876" x="7464425" y="6232525"/>
          <p14:tracePt t="64893" x="7445375" y="6232525"/>
          <p14:tracePt t="64909" x="7435850" y="6238875"/>
          <p14:tracePt t="64926" x="7426325" y="6238875"/>
          <p14:tracePt t="64943" x="7410450" y="6238875"/>
          <p14:tracePt t="64959" x="7397750" y="6238875"/>
          <p14:tracePt t="64976" x="7385050" y="6238875"/>
          <p14:tracePt t="64994" x="7372350" y="6238875"/>
          <p14:tracePt t="65010" x="7362825" y="6238875"/>
          <p14:tracePt t="65027" x="7346950" y="6238875"/>
          <p14:tracePt t="65044" x="7331075" y="6238875"/>
          <p14:tracePt t="65060" x="7327900" y="6238875"/>
          <p14:tracePt t="65172" x="7327900" y="6235700"/>
          <p14:tracePt t="65178" x="7334250" y="6232525"/>
          <p14:tracePt t="65193" x="7343775" y="6223000"/>
          <p14:tracePt t="65210" x="7359650" y="6210300"/>
          <p14:tracePt t="65226" x="7369175" y="6197600"/>
          <p14:tracePt t="65228" x="7381875" y="6184900"/>
          <p14:tracePt t="65243" x="7397750" y="6169025"/>
          <p14:tracePt t="65260" x="7419975" y="6156325"/>
          <p14:tracePt t="65277" x="7448550" y="6134100"/>
          <p14:tracePt t="65293" x="7467600" y="6124575"/>
          <p14:tracePt t="65310" x="7493000" y="6111875"/>
          <p14:tracePt t="65326" x="7534275" y="6096000"/>
          <p14:tracePt t="65343" x="7559675" y="6076950"/>
          <p14:tracePt t="65359" x="7588250" y="6064250"/>
          <p14:tracePt t="65376" x="7610475" y="6048375"/>
          <p14:tracePt t="65393" x="7626350" y="6038850"/>
          <p14:tracePt t="65409" x="7648575" y="6032500"/>
          <p14:tracePt t="65427" x="7667625" y="6032500"/>
          <p14:tracePt t="65443" x="7699375" y="6016625"/>
          <p14:tracePt t="65460" x="7721600" y="6010275"/>
          <p14:tracePt t="65476" x="7762875" y="5991225"/>
          <p14:tracePt t="65492" x="7794625" y="5981700"/>
          <p14:tracePt t="65509" x="7832725" y="5953125"/>
          <p14:tracePt t="65527" x="7886700" y="5915025"/>
          <p14:tracePt t="65543" x="7908925" y="5883275"/>
          <p14:tracePt t="65559" x="7950200" y="5857875"/>
          <p14:tracePt t="65576" x="8001000" y="5819775"/>
          <p14:tracePt t="65592" x="8045450" y="5800725"/>
          <p14:tracePt t="65609" x="8089900" y="5788025"/>
          <p14:tracePt t="65626" x="8150225" y="5749925"/>
          <p14:tracePt t="65642" x="8172450" y="5724525"/>
          <p14:tracePt t="65659" x="8213725" y="5692775"/>
          <p14:tracePt t="65677" x="8248650" y="5654675"/>
          <p14:tracePt t="65692" x="8280400" y="5622925"/>
          <p14:tracePt t="65709" x="8293100" y="5607050"/>
          <p14:tracePt t="65726" x="8315325" y="5572125"/>
          <p14:tracePt t="65743" x="8331200" y="5556250"/>
          <p14:tracePt t="65759" x="8350250" y="5527675"/>
          <p14:tracePt t="65776" x="8382000" y="5499100"/>
          <p14:tracePt t="65793" x="8397875" y="5476875"/>
          <p14:tracePt t="65809" x="8423275" y="5451475"/>
          <p14:tracePt t="65826" x="8448675" y="5435600"/>
          <p14:tracePt t="65842" x="8461375" y="5419725"/>
          <p14:tracePt t="65859" x="8470900" y="5410200"/>
          <p14:tracePt t="65876" x="8493125" y="5381625"/>
          <p14:tracePt t="65893" x="8505825" y="5359400"/>
          <p14:tracePt t="65909" x="8515350" y="5337175"/>
          <p14:tracePt t="65926" x="8534400" y="5292725"/>
          <p14:tracePt t="65943" x="8553450" y="5270500"/>
          <p14:tracePt t="65960" x="8569325" y="5241925"/>
          <p14:tracePt t="65977" x="8578850" y="5232400"/>
          <p14:tracePt t="65994" x="8588375" y="5216525"/>
          <p14:tracePt t="66010" x="8613775" y="5181600"/>
          <p14:tracePt t="66026" x="8623300" y="5165725"/>
          <p14:tracePt t="66043" x="8632825" y="5149850"/>
          <p14:tracePt t="66060" x="8642350" y="5127625"/>
          <p14:tracePt t="66076" x="8648700" y="5118100"/>
          <p14:tracePt t="66093" x="8648700" y="5108575"/>
          <p14:tracePt t="66110" x="8648700" y="5099050"/>
          <p14:tracePt t="66367" x="8648700" y="5102225"/>
          <p14:tracePt t="66381" x="8645525" y="5105400"/>
          <p14:tracePt t="66388" x="8642350" y="5111750"/>
          <p14:tracePt t="66402" x="8636000" y="5114925"/>
          <p14:tracePt t="66410" x="8636000" y="5121275"/>
          <p14:tracePt t="66426" x="8620125" y="5130800"/>
          <p14:tracePt t="66442" x="8616950" y="5143500"/>
          <p14:tracePt t="66476" x="8601075" y="5162550"/>
          <p14:tracePt t="66510" x="8585200" y="5187950"/>
          <p14:tracePt t="66526" x="8569325" y="5197475"/>
          <p14:tracePt t="66543" x="8559800" y="5207000"/>
          <p14:tracePt t="66559" x="8547100" y="5222875"/>
          <p14:tracePt t="66576" x="8534400" y="5245100"/>
          <p14:tracePt t="66593" x="8515350" y="5267325"/>
          <p14:tracePt t="66610" x="8499475" y="5308600"/>
          <p14:tracePt t="66626" x="8486775" y="5327650"/>
          <p14:tracePt t="66643" x="8477250" y="5337175"/>
          <p14:tracePt t="66660" x="8458200" y="5359400"/>
          <p14:tracePt t="66676" x="8448675" y="5368925"/>
          <p14:tracePt t="66692" x="8435975" y="5378450"/>
          <p14:tracePt t="66709" x="8416925" y="5403850"/>
          <p14:tracePt t="66725" x="8404225" y="5429250"/>
          <p14:tracePt t="66742" x="8391525" y="5451475"/>
          <p14:tracePt t="66759" x="8375650" y="5492750"/>
          <p14:tracePt t="66776" x="8356600" y="5524500"/>
          <p14:tracePt t="66793" x="8337550" y="5559425"/>
          <p14:tracePt t="66809" x="8328025" y="5575300"/>
          <p14:tracePt t="66826" x="8315325" y="5597525"/>
          <p14:tracePt t="66843" x="8286750" y="5632450"/>
          <p14:tracePt t="66859" x="8264525" y="5657850"/>
          <p14:tracePt t="66876" x="8232775" y="5689600"/>
          <p14:tracePt t="66893" x="8194675" y="5740400"/>
          <p14:tracePt t="66909" x="8159750" y="5781675"/>
          <p14:tracePt t="66926" x="8134350" y="5829300"/>
          <p14:tracePt t="66943" x="8096250" y="5864225"/>
          <p14:tracePt t="66960" x="8077200" y="5895975"/>
          <p14:tracePt t="66976" x="8067675" y="5918200"/>
          <p14:tracePt t="66993" x="8023225" y="5956300"/>
          <p14:tracePt t="67009" x="7997825" y="5975350"/>
          <p14:tracePt t="67026" x="7969250" y="5994400"/>
          <p14:tracePt t="67042" x="7924800" y="6022975"/>
          <p14:tracePt t="67059" x="7902575" y="6035675"/>
          <p14:tracePt t="67076" x="7877175" y="6048375"/>
          <p14:tracePt t="67092" x="7835900" y="6073775"/>
          <p14:tracePt t="67109" x="7804150" y="6083300"/>
          <p14:tracePt t="67126" x="7781925" y="6096000"/>
          <p14:tracePt t="67143" x="7759700" y="6111875"/>
          <p14:tracePt t="67159" x="7737475" y="6127750"/>
          <p14:tracePt t="67176" x="7727950" y="6127750"/>
          <p14:tracePt t="67193" x="7708900" y="6127750"/>
          <p14:tracePt t="67210" x="7683500" y="6127750"/>
          <p14:tracePt t="67228" x="7651750" y="6127750"/>
          <p14:tracePt t="67243" x="7623175" y="6127750"/>
          <p14:tracePt t="67259" x="7607300" y="6127750"/>
          <p14:tracePt t="67276" x="7581900" y="6127750"/>
          <p14:tracePt t="67292" x="7566025" y="6127750"/>
          <p14:tracePt t="67309" x="7556500" y="6127750"/>
          <p14:tracePt t="67327" x="7537450" y="6127750"/>
          <p14:tracePt t="67342" x="7527925" y="6127750"/>
          <p14:tracePt t="67359" x="7515225" y="6127750"/>
          <p14:tracePt t="67376" x="7502525" y="6127750"/>
          <p14:tracePt t="67392" x="7486650" y="6127750"/>
          <p14:tracePt t="67733" x="7512050" y="6118225"/>
          <p14:tracePt t="67740" x="7540625" y="6102350"/>
          <p14:tracePt t="67747" x="7562850" y="6073775"/>
          <p14:tracePt t="67759" x="7591425" y="6042025"/>
          <p14:tracePt t="67776" x="7708900" y="5927725"/>
          <p14:tracePt t="67792" x="7804150" y="5832475"/>
          <p14:tracePt t="67826" x="8023225" y="5559425"/>
          <p14:tracePt t="67862" x="8223250" y="5286375"/>
          <p14:tracePt t="67877" x="8302625" y="5172075"/>
          <p14:tracePt t="67894" x="8353425" y="5060950"/>
          <p14:tracePt t="67909" x="8391525" y="5003800"/>
          <p14:tracePt t="67927" x="8416925" y="4943475"/>
          <p14:tracePt t="67943" x="8429625" y="4905375"/>
          <p14:tracePt t="67960" x="8455025" y="4854575"/>
          <p14:tracePt t="67976" x="8467725" y="4826000"/>
          <p14:tracePt t="67992" x="8477250" y="4787900"/>
          <p14:tracePt t="68010" x="8496300" y="4730750"/>
          <p14:tracePt t="68026" x="8515350" y="4705350"/>
          <p14:tracePt t="68042" x="8528050" y="4676775"/>
          <p14:tracePt t="68059" x="8540750" y="4641850"/>
          <p14:tracePt t="68076" x="8547100" y="4610100"/>
          <p14:tracePt t="68092" x="8550275" y="4587875"/>
          <p14:tracePt t="68109" x="8556625" y="4546600"/>
          <p14:tracePt t="68125" x="8575675" y="4524375"/>
          <p14:tracePt t="68142" x="8575675" y="4495800"/>
          <p14:tracePt t="68159" x="8582025" y="4460875"/>
          <p14:tracePt t="68176" x="8582025" y="4451350"/>
          <p14:tracePt t="68192" x="8582025" y="4435475"/>
          <p14:tracePt t="68209" x="8582025" y="4422775"/>
          <p14:tracePt t="68225" x="8582025" y="4413250"/>
          <p14:tracePt t="68243" x="8582025" y="4406900"/>
          <p14:tracePt t="68325" x="8582025" y="4400550"/>
          <p14:tracePt t="68446" x="8582025" y="4403725"/>
          <p14:tracePt t="68453" x="8582025" y="4410075"/>
          <p14:tracePt t="68459" x="8582025" y="4413250"/>
          <p14:tracePt t="68476" x="8582025" y="4422775"/>
          <p14:tracePt t="68492" x="8575675" y="4432300"/>
          <p14:tracePt t="68509" x="8562975" y="4454525"/>
          <p14:tracePt t="68525" x="8559800" y="4464050"/>
          <p14:tracePt t="68542" x="8553450" y="4473575"/>
          <p14:tracePt t="68559" x="8550275" y="4489450"/>
          <p14:tracePt t="68576" x="8540750" y="4502150"/>
          <p14:tracePt t="68593" x="8534400" y="4518025"/>
          <p14:tracePt t="68610" x="8534400" y="4527550"/>
          <p14:tracePt t="68627" x="8534400" y="4537075"/>
          <p14:tracePt t="68644" x="8534400" y="4559300"/>
          <p14:tracePt t="68659" x="8534400" y="4568825"/>
          <p14:tracePt t="68675" x="8534400" y="4572000"/>
          <p14:tracePt t="69008" x="8547100" y="4568825"/>
          <p14:tracePt t="69014" x="8585200" y="4556125"/>
          <p14:tracePt t="69026" x="8604250" y="4549775"/>
          <p14:tracePt t="69043" x="8670925" y="4502150"/>
          <p14:tracePt t="69059" x="8715375" y="4476750"/>
          <p14:tracePt t="69076" x="8753475" y="4451350"/>
          <p14:tracePt t="69109" x="8791575" y="4429125"/>
          <p14:tracePt t="69142" x="8797925" y="4429125"/>
          <p14:tracePt t="69175" x="8794750" y="4429125"/>
          <p14:tracePt t="69192" x="8782050" y="4429125"/>
          <p14:tracePt t="69209" x="8766175" y="4429125"/>
          <p14:tracePt t="69226" x="8756650" y="4438650"/>
          <p14:tracePt t="69243" x="8740775" y="4460875"/>
          <p14:tracePt t="69260" x="8731250" y="4470400"/>
          <p14:tracePt t="69275" x="8702675" y="4476750"/>
          <p14:tracePt t="69292" x="8667750" y="4486275"/>
          <p14:tracePt t="69309" x="8639175" y="4498975"/>
          <p14:tracePt t="69327" x="8597900" y="4505325"/>
          <p14:tracePt t="69343" x="8588375" y="4505325"/>
          <p14:tracePt t="69359" x="8578850" y="4505325"/>
          <p14:tracePt t="69376" x="8562975" y="4505325"/>
          <p14:tracePt t="69392" x="8547100" y="4505325"/>
          <p14:tracePt t="69434" x="8543925" y="4505325"/>
          <p14:tracePt t="69697" x="8543925" y="4511675"/>
          <p14:tracePt t="69705" x="8543925" y="4514850"/>
          <p14:tracePt t="69712" x="8537575" y="4521200"/>
          <p14:tracePt t="69725" x="8528050" y="4530725"/>
          <p14:tracePt t="69742" x="8518525" y="4546600"/>
          <p14:tracePt t="69758" x="8509000" y="4556125"/>
          <p14:tracePt t="69775" x="8489950" y="4572000"/>
          <p14:tracePt t="69792" x="8477250" y="4581525"/>
          <p14:tracePt t="69809" x="8474075" y="4597400"/>
          <p14:tracePt t="69811" x="8474075" y="4600575"/>
          <p14:tracePt t="70018" x="8480425" y="4594225"/>
          <p14:tracePt t="70026" x="8486775" y="4587875"/>
          <p14:tracePt t="70032" x="8489950" y="4578350"/>
          <p14:tracePt t="70043" x="8502650" y="4565650"/>
          <p14:tracePt t="70059" x="8521700" y="4518025"/>
          <p14:tracePt t="70076" x="8521700" y="4495800"/>
          <p14:tracePt t="70092" x="8521700" y="4479925"/>
          <p14:tracePt t="70109" x="8521700" y="4457700"/>
          <p14:tracePt t="70125" x="8521700" y="4454525"/>
          <p14:tracePt t="70231" x="8518525" y="4454525"/>
          <p14:tracePt t="70238" x="8515350" y="4454525"/>
          <p14:tracePt t="70245" x="8509000" y="4460875"/>
          <p14:tracePt t="70259" x="8493125" y="4476750"/>
          <p14:tracePt t="70276" x="8483600" y="4486275"/>
          <p14:tracePt t="70292" x="8474075" y="4495800"/>
          <p14:tracePt t="70309" x="8458200" y="4521200"/>
          <p14:tracePt t="70325" x="8442325" y="4533900"/>
          <p14:tracePt t="70342" x="8432800" y="4543425"/>
          <p14:tracePt t="70359" x="8432800" y="4556125"/>
          <p14:tracePt t="70375" x="8432800" y="4572000"/>
          <p14:tracePt t="70392" x="8432800" y="4581525"/>
          <p14:tracePt t="70487" x="8439150" y="4575175"/>
          <p14:tracePt t="70495" x="8445500" y="4565650"/>
          <p14:tracePt t="70509" x="8477250" y="4540250"/>
          <p14:tracePt t="70525" x="8502650" y="4502150"/>
          <p14:tracePt t="70542" x="8543925" y="4467225"/>
          <p14:tracePt t="70559" x="8588375" y="4422775"/>
          <p14:tracePt t="70575" x="8597900" y="4413250"/>
          <p14:tracePt t="70592" x="8607425" y="4403725"/>
          <p14:tracePt t="70866" x="8604250" y="4403725"/>
          <p14:tracePt t="70872" x="8601075" y="4410075"/>
          <p14:tracePt t="70879" x="8591550" y="4413250"/>
          <p14:tracePt t="70909" x="8569325" y="4438650"/>
          <p14:tracePt t="70942" x="8540750" y="4464050"/>
          <p14:tracePt t="70959" x="8531225" y="4473575"/>
          <p14:tracePt t="70976" x="8518525" y="4489450"/>
          <p14:tracePt t="71719" x="8521700" y="4489450"/>
          <p14:tracePt t="71726" x="8524875" y="4489450"/>
          <p14:tracePt t="71732" x="8531225" y="4489450"/>
          <p14:tracePt t="71742" x="8540750" y="4489450"/>
          <p14:tracePt t="71759" x="8572500" y="4486275"/>
          <p14:tracePt t="71775" x="8613775" y="4467225"/>
          <p14:tracePt t="71810" x="8674100" y="4457700"/>
          <p14:tracePt t="71813" x="8686800" y="4451350"/>
          <p14:tracePt t="71843" x="8737600" y="4438650"/>
          <p14:tracePt t="71859" x="8747125" y="4438650"/>
          <p14:tracePt t="71875" x="8763000" y="4438650"/>
          <p14:tracePt t="71988" x="8759825" y="4438650"/>
          <p14:tracePt t="71995" x="8756650" y="4438650"/>
          <p14:tracePt t="72009" x="8747125" y="4438650"/>
          <p14:tracePt t="72025" x="8737600" y="4438650"/>
          <p14:tracePt t="72042" x="8721725" y="4441825"/>
          <p14:tracePt t="72059" x="8696325" y="4441825"/>
          <p14:tracePt t="72076" x="8670925" y="4448175"/>
          <p14:tracePt t="72092" x="8661400" y="4448175"/>
          <p14:tracePt t="72109" x="8648700" y="4448175"/>
          <p14:tracePt t="72125" x="8639175" y="4448175"/>
          <p14:tracePt t="72142" x="8632825" y="4457700"/>
          <p14:tracePt t="72159" x="8632825" y="4476750"/>
          <p14:tracePt t="72175" x="8636000" y="4486275"/>
          <p14:tracePt t="72192" x="8651875" y="4492625"/>
          <p14:tracePt t="72209" x="8693150" y="4508500"/>
          <p14:tracePt t="72225" x="8715375" y="4514850"/>
          <p14:tracePt t="72242" x="8747125" y="4527550"/>
          <p14:tracePt t="72259" x="8778875" y="4533900"/>
          <p14:tracePt t="72275" x="8810625" y="4540250"/>
          <p14:tracePt t="72292" x="8826500" y="4546600"/>
          <p14:tracePt t="72308" x="8845550" y="4559300"/>
          <p14:tracePt t="72325" x="8861425" y="4572000"/>
          <p14:tracePt t="72342" x="8870950" y="4587875"/>
          <p14:tracePt t="72359" x="8880475" y="4600575"/>
          <p14:tracePt t="72375" x="8880475" y="4606925"/>
          <p14:tracePt t="72393" x="8880475" y="4616450"/>
          <p14:tracePt t="72408" x="8880475" y="4635500"/>
          <p14:tracePt t="72425" x="8880475" y="4645025"/>
          <p14:tracePt t="72442" x="8880475" y="4654550"/>
          <p14:tracePt t="72459" x="8880475" y="4670425"/>
          <p14:tracePt t="72476" x="8880475" y="4686300"/>
          <p14:tracePt t="72492" x="8880475" y="4695825"/>
          <p14:tracePt t="72508" x="8880475" y="4711700"/>
          <p14:tracePt t="72526" x="8880475" y="4721225"/>
          <p14:tracePt t="72544" x="8880475" y="4740275"/>
          <p14:tracePt t="72559" x="8880475" y="4749800"/>
          <p14:tracePt t="72576" x="8880475" y="4759325"/>
          <p14:tracePt t="72592" x="8880475" y="4768850"/>
          <p14:tracePt t="72680" x="8886825" y="4768850"/>
          <p14:tracePt t="72686" x="8893175" y="4768850"/>
          <p14:tracePt t="72693" x="8896350" y="4768850"/>
          <p14:tracePt t="72708" x="8912225" y="4768850"/>
          <p14:tracePt t="72725" x="8921750" y="4768850"/>
          <p14:tracePt t="72743" x="8931275" y="4768850"/>
          <p14:tracePt t="72758" x="8937625" y="4768850"/>
          <p14:tracePt t="72792" x="8937625" y="4762500"/>
          <p14:tracePt t="72808" x="8937625" y="4752975"/>
          <p14:tracePt t="72825" x="8937625" y="4737100"/>
          <p14:tracePt t="72842" x="8928100" y="4695825"/>
          <p14:tracePt t="72859" x="8915400" y="4664075"/>
          <p14:tracePt t="72875" x="8899525" y="4654550"/>
          <p14:tracePt t="72892" x="8883650" y="4632325"/>
          <p14:tracePt t="72909" x="8874125" y="4622800"/>
          <p14:tracePt t="72925" x="8864600" y="4606925"/>
          <p14:tracePt t="72942" x="8845550" y="4606925"/>
          <p14:tracePt t="72958" x="8839200" y="4606925"/>
          <p14:tracePt t="73057" x="8839200" y="4610100"/>
          <p14:tracePt t="73063" x="8839200" y="4619625"/>
          <p14:tracePt t="73075" x="8839200" y="4625975"/>
          <p14:tracePt t="73092" x="8842375" y="4638675"/>
          <p14:tracePt t="73109" x="8855075" y="4645025"/>
          <p14:tracePt t="73125" x="8864600" y="4645025"/>
          <p14:tracePt t="73142" x="8886825" y="4645025"/>
          <p14:tracePt t="73158" x="8896350" y="4645025"/>
          <p14:tracePt t="73175" x="8912225" y="4641850"/>
          <p14:tracePt t="73192" x="8921750" y="4622800"/>
          <p14:tracePt t="73208" x="8928100" y="4594225"/>
          <p14:tracePt t="73225" x="8928100" y="4556125"/>
          <p14:tracePt t="73241" x="8921750" y="4476750"/>
          <p14:tracePt t="73259" x="8909050" y="4422775"/>
          <p14:tracePt t="73275" x="8880475" y="4356100"/>
          <p14:tracePt t="73292" x="8845550" y="4283075"/>
          <p14:tracePt t="73308" x="8820150" y="4251325"/>
          <p14:tracePt t="73325" x="8797925" y="4225925"/>
          <p14:tracePt t="73342" x="8766175" y="4200525"/>
          <p14:tracePt t="73358" x="8737600" y="4191000"/>
          <p14:tracePt t="73375" x="8693150" y="4171950"/>
          <p14:tracePt t="73392" x="8670925" y="4165600"/>
          <p14:tracePt t="73408" x="8648700" y="4165600"/>
          <p14:tracePt t="73426" x="8629650" y="4159250"/>
          <p14:tracePt t="73442" x="8620125" y="4159250"/>
          <p14:tracePt t="73459" x="8607425" y="4149725"/>
          <p14:tracePt t="73476" x="8588375" y="4149725"/>
          <p14:tracePt t="73491" x="8578850" y="4149725"/>
          <p14:tracePt t="73508" x="8569325" y="4149725"/>
          <p14:tracePt t="73526" x="8550275" y="4149725"/>
          <p14:tracePt t="73542" x="8534400" y="4149725"/>
          <p14:tracePt t="73559" x="8524875" y="4149725"/>
          <p14:tracePt t="73575" x="8509000" y="4149725"/>
          <p14:tracePt t="73592" x="8499475" y="4149725"/>
          <p14:tracePt t="73609" x="8477250" y="4159250"/>
          <p14:tracePt t="73625" x="8461375" y="4168775"/>
          <p14:tracePt t="73642" x="8451850" y="4168775"/>
          <p14:tracePt t="73658" x="8435975" y="4168775"/>
          <p14:tracePt t="73676" x="8423275" y="4168775"/>
          <p14:tracePt t="73692" x="8413750" y="4168775"/>
          <p14:tracePt t="73708" x="8404225" y="4168775"/>
          <p14:tracePt t="73725" x="8397875" y="4168775"/>
          <p14:tracePt t="73742" x="8397875" y="4165600"/>
          <p14:tracePt t="73775" x="8401050" y="4162425"/>
          <p14:tracePt t="73791" x="8410575" y="4162425"/>
          <p14:tracePt t="73809" x="8420100" y="4162425"/>
          <p14:tracePt t="73825" x="8451850" y="4162425"/>
          <p14:tracePt t="73842" x="8474075" y="4162425"/>
          <p14:tracePt t="73859" x="8493125" y="4168775"/>
          <p14:tracePt t="73860" x="8509000" y="4175125"/>
          <p14:tracePt t="73875" x="8531225" y="4187825"/>
          <p14:tracePt t="73891" x="8562975" y="4219575"/>
          <p14:tracePt t="73908" x="8588375" y="4241800"/>
          <p14:tracePt t="73925" x="8632825" y="4295775"/>
          <p14:tracePt t="73942" x="8645525" y="4318000"/>
          <p14:tracePt t="73958" x="8658225" y="4349750"/>
          <p14:tracePt t="73975" x="8674100" y="4384675"/>
          <p14:tracePt t="73992" x="8693150" y="4416425"/>
          <p14:tracePt t="74009" x="8709025" y="4435475"/>
          <p14:tracePt t="74025" x="8718550" y="4445000"/>
          <p14:tracePt t="74042" x="8728075" y="4460875"/>
          <p14:tracePt t="74059" x="8728075" y="4476750"/>
          <p14:tracePt t="74075" x="8728075" y="4486275"/>
          <p14:tracePt t="74092" x="8728075" y="4495800"/>
          <p14:tracePt t="74109" x="8728075" y="4514850"/>
          <p14:tracePt t="74125" x="8740775" y="4527550"/>
          <p14:tracePt t="74142" x="8740775" y="4537075"/>
          <p14:tracePt t="74159" x="8750300" y="4549775"/>
          <p14:tracePt t="74175" x="8753475" y="4565650"/>
          <p14:tracePt t="74193" x="8759825" y="4575175"/>
          <p14:tracePt t="74209" x="8769350" y="4591050"/>
          <p14:tracePt t="74225" x="8769350" y="4600575"/>
          <p14:tracePt t="74242" x="8769350" y="4616450"/>
          <p14:tracePt t="74259" x="8769350" y="4619625"/>
          <p14:tracePt t="74643" x="8766175" y="4600575"/>
          <p14:tracePt t="74650" x="8759825" y="4591050"/>
          <p14:tracePt t="74658" x="8753475" y="4572000"/>
          <p14:tracePt t="74692" x="8724900" y="4492625"/>
          <p14:tracePt t="74725" x="8674100" y="4435475"/>
          <p14:tracePt t="74742" x="8629650" y="4391025"/>
          <p14:tracePt t="74759" x="8604250" y="4365625"/>
          <p14:tracePt t="74775" x="8572500" y="4327525"/>
          <p14:tracePt t="74792" x="8534400" y="4276725"/>
          <p14:tracePt t="74808" x="8515350" y="4254500"/>
          <p14:tracePt t="74825" x="8505825" y="4222750"/>
          <p14:tracePt t="74842" x="8489950" y="4197350"/>
          <p14:tracePt t="74859" x="8483600" y="4178300"/>
          <p14:tracePt t="74875" x="8477250" y="4156075"/>
          <p14:tracePt t="74892" x="8477250" y="4143375"/>
          <p14:tracePt t="74908" x="8477250" y="4133850"/>
          <p14:tracePt t="74925" x="8477250" y="4117975"/>
          <p14:tracePt t="74942" x="8477250" y="4102100"/>
          <p14:tracePt t="74959" x="8477250" y="4092575"/>
          <p14:tracePt t="74975" x="8477250" y="4083050"/>
          <p14:tracePt t="74992" x="8477250" y="4064000"/>
          <p14:tracePt t="75009" x="8477250" y="4054475"/>
          <p14:tracePt t="75025" x="8477250" y="4038600"/>
          <p14:tracePt t="75042" x="8480425" y="4016375"/>
          <p14:tracePt t="75058" x="8489950" y="4006850"/>
          <p14:tracePt t="75075" x="8499475" y="4006850"/>
          <p14:tracePt t="75092" x="8502650" y="4006850"/>
          <p14:tracePt t="75109" x="8509000" y="4006850"/>
          <p14:tracePt t="75419" x="8505825" y="4010025"/>
          <p14:tracePt t="75426" x="8496300" y="4019550"/>
          <p14:tracePt t="75432" x="8489950" y="4025900"/>
          <p14:tracePt t="75442" x="8486775" y="4025900"/>
          <p14:tracePt t="75459" x="8477250" y="4029075"/>
          <p14:tracePt t="75492" x="8477250" y="4035425"/>
          <p14:tracePt t="75917" x="8470900" y="4035425"/>
          <p14:tracePt t="75924" x="8461375" y="4035425"/>
          <p14:tracePt t="75932" x="8455025" y="4035425"/>
          <p14:tracePt t="75959" x="8435975" y="4044950"/>
          <p14:tracePt t="75992" x="8410575" y="4060825"/>
          <p14:tracePt t="76008" x="8401050" y="4076700"/>
          <p14:tracePt t="76025" x="8385175" y="4092575"/>
          <p14:tracePt t="76042" x="8375650" y="4102100"/>
          <p14:tracePt t="76059" x="8353425" y="4124325"/>
          <p14:tracePt t="76075" x="8343900" y="4133850"/>
          <p14:tracePt t="76092" x="8334375" y="4143375"/>
          <p14:tracePt t="76108" x="8321675" y="4156075"/>
          <p14:tracePt t="76125" x="8308975" y="4162425"/>
          <p14:tracePt t="76159" x="8305800" y="4175125"/>
          <p14:tracePt t="76251" x="8318500" y="4165600"/>
          <p14:tracePt t="76258" x="8321675" y="4162425"/>
          <p14:tracePt t="76265" x="8328025" y="4156075"/>
          <p14:tracePt t="76274" x="8337550" y="4149725"/>
          <p14:tracePt t="76291" x="8362950" y="4133850"/>
          <p14:tracePt t="76308" x="8391525" y="4108450"/>
          <p14:tracePt t="76324" x="8401050" y="4098925"/>
          <p14:tracePt t="76342" x="8410575" y="4089400"/>
          <p14:tracePt t="76358" x="8432800" y="4083050"/>
          <p14:tracePt t="76374" x="8442325" y="4083050"/>
          <p14:tracePt t="76392" x="8445500" y="4083050"/>
          <p14:tracePt t="76408" x="8451850" y="4083050"/>
          <p14:tracePt t="76425" x="8455025" y="4083050"/>
          <p14:tracePt t="77333" x="8467725" y="4098925"/>
          <p14:tracePt t="77340" x="8474075" y="4117975"/>
          <p14:tracePt t="77347" x="8480425" y="4127500"/>
          <p14:tracePt t="77358" x="8486775" y="4146550"/>
          <p14:tracePt t="77391" x="8521700" y="4213225"/>
          <p14:tracePt t="77425" x="8550275" y="4273550"/>
          <p14:tracePt t="77442" x="8559800" y="4289425"/>
          <p14:tracePt t="77458" x="8575675" y="4298950"/>
          <p14:tracePt t="77475" x="8591550" y="4318000"/>
          <p14:tracePt t="77491" x="8597900" y="4327525"/>
          <p14:tracePt t="77508" x="8601075" y="4340225"/>
          <p14:tracePt t="77525" x="8607425" y="4352925"/>
          <p14:tracePt t="77541" x="8607425" y="4368800"/>
          <p14:tracePt t="77558" x="8610600" y="4378325"/>
          <p14:tracePt t="77575" x="8626475" y="4394200"/>
          <p14:tracePt t="77591" x="8632825" y="4403725"/>
          <p14:tracePt t="77609" x="8636000" y="4419600"/>
          <p14:tracePt t="77626" x="8642350" y="4432300"/>
          <p14:tracePt t="77642" x="8648700" y="4441825"/>
          <p14:tracePt t="77658" x="8658225" y="4454525"/>
          <p14:tracePt t="77675" x="8661400" y="4467225"/>
          <p14:tracePt t="77691" x="8674100" y="4473575"/>
          <p14:tracePt t="77708" x="8680450" y="4479925"/>
          <p14:tracePt t="77725" x="8693150" y="4489450"/>
          <p14:tracePt t="77741" x="8702675" y="4498975"/>
          <p14:tracePt t="77758" x="8712200" y="4508500"/>
          <p14:tracePt t="77775" x="8734425" y="4530725"/>
          <p14:tracePt t="77792" x="8743950" y="4543425"/>
          <p14:tracePt t="77808" x="8756650" y="4575175"/>
          <p14:tracePt t="77826" x="8778875" y="4610100"/>
          <p14:tracePt t="77842" x="8791575" y="4641850"/>
          <p14:tracePt t="77860" x="8807450" y="4657725"/>
          <p14:tracePt t="77874" x="8816975" y="4667250"/>
          <p14:tracePt t="77891" x="8820150" y="4676775"/>
          <p14:tracePt t="77908" x="8832850" y="4692650"/>
          <p14:tracePt t="78010" x="8836025" y="4692650"/>
          <p14:tracePt t="78066" x="8836025" y="4695825"/>
          <p14:tracePt t="78963" x="8823325" y="4676775"/>
          <p14:tracePt t="78970" x="8810625" y="4657725"/>
          <p14:tracePt t="78991" x="8753475" y="4572000"/>
          <p14:tracePt t="79025" x="8696325" y="4521200"/>
          <p14:tracePt t="79041" x="8680450" y="4498975"/>
          <p14:tracePt t="79058" x="8670925" y="4489450"/>
          <p14:tracePt t="79075" x="8655050" y="4489450"/>
          <p14:tracePt t="79091" x="8645525" y="4486275"/>
          <p14:tracePt t="79108" x="8645525" y="4479925"/>
          <p14:tracePt t="79205" x="8642350" y="4479925"/>
          <p14:tracePt t="79212" x="8636000" y="4479925"/>
          <p14:tracePt t="79226" x="8626475" y="4479925"/>
          <p14:tracePt t="79242" x="8616950" y="4479925"/>
          <p14:tracePt t="79275" x="8607425" y="4479925"/>
          <p14:tracePt t="79383" x="8607425" y="4476750"/>
          <p14:tracePt t="79412" x="8607425" y="4470400"/>
          <p14:tracePt t="81056" x="8610600" y="4432300"/>
          <p14:tracePt t="81063" x="8620125" y="4362450"/>
          <p14:tracePt t="81074" x="8626475" y="4279900"/>
          <p14:tracePt t="81091" x="8645525" y="4006850"/>
          <p14:tracePt t="81108" x="8645525" y="3813175"/>
          <p14:tracePt t="81141" x="8632825" y="3343275"/>
          <p14:tracePt t="81174" x="8543925" y="3057525"/>
          <p14:tracePt t="81192" x="8461375" y="2936875"/>
          <p14:tracePt t="81208" x="8401050" y="2873375"/>
          <p14:tracePt t="81225" x="8318500" y="2800350"/>
          <p14:tracePt t="81241" x="8267700" y="2749550"/>
          <p14:tracePt t="81258" x="8216900" y="2705100"/>
          <p14:tracePt t="81276" x="8147050" y="2641600"/>
          <p14:tracePt t="81292" x="8115300" y="2603500"/>
          <p14:tracePt t="81308" x="8083550" y="2562225"/>
          <p14:tracePt t="81325" x="8064500" y="2527300"/>
          <p14:tracePt t="81341" x="8051800" y="2498725"/>
          <p14:tracePt t="81358" x="8042275" y="2473325"/>
          <p14:tracePt t="81375" x="8007350" y="2416175"/>
          <p14:tracePt t="81391" x="7981950" y="2368550"/>
          <p14:tracePt t="81408" x="7953375" y="2320925"/>
          <p14:tracePt t="81425" x="7921625" y="2257425"/>
          <p14:tracePt t="81441" x="7902575" y="2219325"/>
          <p14:tracePt t="81458" x="7867650" y="2171700"/>
          <p14:tracePt t="81476" x="7823200" y="2111375"/>
          <p14:tracePt t="81492" x="7797800" y="2079625"/>
          <p14:tracePt t="81509" x="7772400" y="2041525"/>
          <p14:tracePt t="81526" x="7727950" y="1990725"/>
          <p14:tracePt t="81542" x="7693025" y="1949450"/>
          <p14:tracePt t="81557" x="7673975" y="1901825"/>
          <p14:tracePt t="81575" x="7654925" y="1854200"/>
          <p14:tracePt t="81591" x="7645400" y="1831975"/>
          <p14:tracePt t="81608" x="7626350" y="1800225"/>
          <p14:tracePt t="81624" x="7610475" y="1778000"/>
          <p14:tracePt t="81641" x="7610475" y="1768475"/>
          <p14:tracePt t="81658" x="7604125" y="1758950"/>
          <p14:tracePt t="81675" x="7604125" y="1739900"/>
          <p14:tracePt t="81691" x="7604125" y="1730375"/>
          <p14:tracePt t="81707" x="7594600" y="1720850"/>
          <p14:tracePt t="81724" x="7578725" y="1698625"/>
          <p14:tracePt t="81741" x="7569200" y="1689100"/>
          <p14:tracePt t="81757" x="7559675" y="1679575"/>
          <p14:tracePt t="81774" x="7546975" y="1663700"/>
          <p14:tracePt t="81791" x="7531100" y="1654175"/>
          <p14:tracePt t="81807" x="7518400" y="1638300"/>
          <p14:tracePt t="81824" x="7508875" y="1622425"/>
          <p14:tracePt t="81841" x="7508875" y="1619250"/>
          <p14:tracePt t="82102" x="7512050" y="1612900"/>
          <p14:tracePt t="82109" x="7521575" y="1603375"/>
          <p14:tracePt t="82125" x="7540625" y="1565275"/>
          <p14:tracePt t="82142" x="7575550" y="1504950"/>
          <p14:tracePt t="82158" x="7604125" y="1412875"/>
          <p14:tracePt t="82174" x="7626350" y="1349375"/>
          <p14:tracePt t="82191" x="7639050" y="1295400"/>
          <p14:tracePt t="82207" x="7639050" y="1241425"/>
          <p14:tracePt t="82224" x="7639050" y="1225550"/>
          <p14:tracePt t="82241" x="7639050" y="1216025"/>
          <p14:tracePt t="82258" x="7620000" y="1209675"/>
          <p14:tracePt t="82274" x="7607300" y="1209675"/>
          <p14:tracePt t="82291" x="7597775" y="1209675"/>
          <p14:tracePt t="82307" x="7588250" y="1209675"/>
          <p14:tracePt t="82963" x="7604125" y="1187450"/>
          <p14:tracePt t="82970" x="7616825" y="1165225"/>
          <p14:tracePt t="82977" x="7629525" y="1139825"/>
          <p14:tracePt t="82991" x="7664450" y="1101725"/>
          <p14:tracePt t="83007" x="7696200" y="1054100"/>
          <p14:tracePt t="83024" x="7731125" y="1012825"/>
          <p14:tracePt t="83041" x="7753350" y="977900"/>
          <p14:tracePt t="83074" x="7778750" y="952500"/>
          <p14:tracePt t="83108" x="7804150" y="917575"/>
          <p14:tracePt t="83126" x="7816850" y="885825"/>
          <p14:tracePt t="83141" x="7842250" y="844550"/>
          <p14:tracePt t="83158" x="7851775" y="819150"/>
          <p14:tracePt t="83174" x="7864475" y="796925"/>
          <p14:tracePt t="83191" x="7889875" y="758825"/>
          <p14:tracePt t="83207" x="7893050" y="749300"/>
          <p14:tracePt t="83224" x="7893050" y="739775"/>
          <p14:tracePt t="83282" x="7893050" y="736600"/>
          <p14:tracePt t="83290" x="7893050" y="723900"/>
          <p14:tracePt t="83304" x="7893050" y="720725"/>
          <p14:tracePt t="83312" x="7893050" y="714375"/>
          <p14:tracePt t="83325" x="7893050" y="711200"/>
          <p14:tracePt t="83341" x="7893050" y="704850"/>
          <p14:tracePt t="83357" x="7893050" y="701675"/>
          <p14:tracePt t="83375" x="7899400" y="701675"/>
          <p14:tracePt t="83391" x="7899400" y="695325"/>
          <p14:tracePt t="83418" x="7902575" y="695325"/>
          <p14:tracePt t="83696" x="7902575" y="673100"/>
          <p14:tracePt t="83703" x="7902575" y="628650"/>
          <p14:tracePt t="83709" x="7902575" y="593725"/>
          <p14:tracePt t="83724" x="7902575" y="514350"/>
          <p14:tracePt t="83741" x="7902575" y="450850"/>
          <p14:tracePt t="83774" x="7886700" y="320675"/>
          <p14:tracePt t="83807" x="7858125" y="257175"/>
          <p14:tracePt t="83824" x="7832725" y="222250"/>
          <p14:tracePt t="83841" x="7804150" y="200025"/>
          <p14:tracePt t="83857" x="7791450" y="184150"/>
          <p14:tracePt t="83874" x="7778750" y="168275"/>
          <p14:tracePt t="83890" x="7769225" y="158750"/>
          <p14:tracePt t="83907" x="7753350" y="142875"/>
          <p14:tracePt t="83924" x="7737475" y="120650"/>
          <p14:tracePt t="83940" x="7727950" y="111125"/>
          <p14:tracePt t="83958" x="7715250" y="88900"/>
          <p14:tracePt t="83975" x="7693025" y="47625"/>
          <p14:tracePt t="83991" x="7683500" y="9525"/>
          <p14:tracePt t="84007" x="7677150" y="0"/>
          <p14:tracePt t="84024" x="7661275" y="0"/>
          <p14:tracePt t="84041" x="7648575" y="0"/>
          <p14:tracePt t="84315" x="7648575" y="3175"/>
          <p14:tracePt t="84322" x="7651750" y="12700"/>
          <p14:tracePt t="84328" x="7654925" y="15875"/>
          <p14:tracePt t="84341" x="7654925" y="22225"/>
          <p14:tracePt t="84357" x="7654925" y="38100"/>
          <p14:tracePt t="84374" x="7661275" y="38100"/>
          <p14:tracePt t="84391" x="7664450" y="38100"/>
          <p14:tracePt t="84408" x="7670800" y="38100"/>
          <p14:tracePt t="84428" x="7673975" y="38100"/>
          <p14:tracePt t="84635" x="7686675" y="41275"/>
          <p14:tracePt t="84642" x="7689850" y="47625"/>
          <p14:tracePt t="84649" x="7696200" y="57150"/>
          <p14:tracePt t="84657" x="7702550" y="63500"/>
          <p14:tracePt t="84674" x="7712075" y="73025"/>
          <p14:tracePt t="84692" x="7724775" y="82550"/>
          <p14:tracePt t="84707" x="7740650" y="92075"/>
          <p14:tracePt t="84724" x="7750175" y="107950"/>
          <p14:tracePt t="84741" x="7762875" y="123825"/>
          <p14:tracePt t="84758" x="7772400" y="139700"/>
          <p14:tracePt t="84774" x="7778750" y="168275"/>
          <p14:tracePt t="84791" x="7794625" y="203200"/>
          <p14:tracePt t="84807" x="7800975" y="225425"/>
          <p14:tracePt t="84824" x="7807325" y="241300"/>
          <p14:tracePt t="84841" x="7823200" y="260350"/>
          <p14:tracePt t="84857" x="7832725" y="292100"/>
          <p14:tracePt t="84874" x="7845425" y="314325"/>
          <p14:tracePt t="84891" x="7851775" y="355600"/>
          <p14:tracePt t="84907" x="7858125" y="371475"/>
          <p14:tracePt t="84924" x="7864475" y="393700"/>
          <p14:tracePt t="84940" x="7874000" y="422275"/>
          <p14:tracePt t="84957" x="7886700" y="444500"/>
          <p14:tracePt t="84974" x="7889875" y="466725"/>
          <p14:tracePt t="84990" x="7908925" y="495300"/>
          <p14:tracePt t="85007" x="7918450" y="517525"/>
          <p14:tracePt t="85024" x="7924800" y="533400"/>
          <p14:tracePt t="85040" x="7940675" y="565150"/>
          <p14:tracePt t="85057" x="7959725" y="590550"/>
          <p14:tracePt t="85074" x="7969250" y="619125"/>
          <p14:tracePt t="85091" x="7988300" y="654050"/>
          <p14:tracePt t="85107" x="7988300" y="676275"/>
          <p14:tracePt t="85124" x="7988300" y="685800"/>
          <p14:tracePt t="85140" x="7988300" y="701675"/>
          <p14:tracePt t="85158" x="7988300" y="711200"/>
          <p14:tracePt t="85174" x="7988300" y="717550"/>
          <p14:tracePt t="85234" x="7988300" y="714375"/>
          <p14:tracePt t="85240" x="7988300" y="711200"/>
          <p14:tracePt t="85247" x="7988300" y="704850"/>
          <p14:tracePt t="85258" x="7988300" y="695325"/>
          <p14:tracePt t="85274" x="7988300" y="657225"/>
          <p14:tracePt t="85290" x="7978775" y="571500"/>
          <p14:tracePt t="85307" x="7962900" y="485775"/>
          <p14:tracePt t="85325" x="7931150" y="349250"/>
          <p14:tracePt t="85340" x="7908925" y="285750"/>
          <p14:tracePt t="85357" x="7886700" y="228600"/>
          <p14:tracePt t="85374" x="7832725" y="101600"/>
          <p14:tracePt t="85390" x="7810500" y="34925"/>
          <p14:tracePt t="85407" x="7785100" y="0"/>
          <p14:tracePt t="85425" x="7769225" y="0"/>
          <p14:tracePt t="85441" x="7756525" y="0"/>
          <p14:tracePt t="85457" x="7753350" y="0"/>
          <p14:tracePt t="85887" x="7753350" y="88900"/>
          <p14:tracePt t="85895" x="7753350" y="177800"/>
          <p14:tracePt t="85907" x="7753350" y="269875"/>
          <p14:tracePt t="85924" x="7753350" y="577850"/>
          <p14:tracePt t="85940" x="7753350" y="746125"/>
          <p14:tracePt t="85974" x="7734300" y="1139825"/>
          <p14:tracePt t="86007" x="7718425" y="1317625"/>
          <p14:tracePt t="86009" x="7712075" y="1352550"/>
          <p14:tracePt t="86024" x="7689850" y="1441450"/>
          <p14:tracePt t="86040" x="7673975" y="1514475"/>
          <p14:tracePt t="86057" x="7651750" y="1616075"/>
          <p14:tracePt t="86074" x="7639050" y="1670050"/>
          <p14:tracePt t="86091" x="7620000" y="1724025"/>
          <p14:tracePt t="86108" x="7600950" y="1781175"/>
          <p14:tracePt t="86124" x="7588250" y="1812925"/>
          <p14:tracePt t="86141" x="7575550" y="1835150"/>
          <p14:tracePt t="86158" x="7556500" y="1851025"/>
          <p14:tracePt t="86174" x="7546975" y="1866900"/>
          <p14:tracePt t="86191" x="7537450" y="1876425"/>
          <p14:tracePt t="86207" x="7521575" y="1898650"/>
          <p14:tracePt t="86224" x="7502525" y="1914525"/>
          <p14:tracePt t="86241" x="7493000" y="1943100"/>
          <p14:tracePt t="86257" x="7483475" y="1958975"/>
          <p14:tracePt t="86274" x="7483475" y="1968500"/>
          <p14:tracePt t="86292" x="7477125" y="1981200"/>
          <p14:tracePt t="86308" x="7467600" y="1997075"/>
          <p14:tracePt t="86324" x="7467600" y="2006600"/>
          <p14:tracePt t="86358" x="7467600" y="2012950"/>
          <p14:tracePt t="86406" x="7464425" y="2012950"/>
          <p14:tracePt t="87162" x="7464425" y="2022475"/>
          <p14:tracePt t="87169" x="7470775" y="2041525"/>
          <p14:tracePt t="87176" x="7477125" y="2054225"/>
          <p14:tracePt t="87191" x="7489825" y="2089150"/>
          <p14:tracePt t="87207" x="7502525" y="2114550"/>
          <p14:tracePt t="87225" x="7524750" y="2155825"/>
          <p14:tracePt t="87257" x="7531100" y="2174875"/>
          <p14:tracePt t="87291" x="7531100" y="2197100"/>
          <p14:tracePt t="87324" x="7524750" y="2190750"/>
          <p14:tracePt t="87340" x="7508875" y="2162175"/>
          <p14:tracePt t="87357" x="7493000" y="2114550"/>
          <p14:tracePt t="87374" x="7477125" y="2073275"/>
          <p14:tracePt t="87390" x="7464425" y="2044700"/>
          <p14:tracePt t="87407" x="7451725" y="2019300"/>
          <p14:tracePt t="87424" x="7448550" y="2006600"/>
          <p14:tracePt t="87440" x="7448550" y="1997075"/>
          <p14:tracePt t="87457" x="7442200" y="1997075"/>
          <p14:tracePt t="87553" x="7439025" y="1997075"/>
          <p14:tracePt t="87567" x="7432675" y="1997075"/>
          <p14:tracePt t="88414" x="7413625" y="1971675"/>
          <p14:tracePt t="88422" x="7391400" y="1939925"/>
          <p14:tracePt t="88428" x="7369175" y="1901825"/>
          <p14:tracePt t="88441" x="7346950" y="1870075"/>
          <p14:tracePt t="88458" x="7292975" y="1774825"/>
          <p14:tracePt t="88474" x="7261225" y="1736725"/>
          <p14:tracePt t="88506" x="7200900" y="1685925"/>
          <p14:tracePt t="88541" x="7175500" y="1673225"/>
          <p14:tracePt t="88557" x="7159625" y="1673225"/>
          <p14:tracePt t="88574" x="7150100" y="1666875"/>
          <p14:tracePt t="88591" x="7137400" y="1657350"/>
          <p14:tracePt t="88607" x="7127875" y="1647825"/>
          <p14:tracePt t="88624" x="7112000" y="1638300"/>
          <p14:tracePt t="88641" x="7096125" y="1622425"/>
          <p14:tracePt t="88658" x="7080250" y="1612900"/>
          <p14:tracePt t="88675" x="7064375" y="1593850"/>
          <p14:tracePt t="88691" x="7048500" y="1581150"/>
          <p14:tracePt t="88707" x="7038975" y="1571625"/>
          <p14:tracePt t="88723" x="7032625" y="1571625"/>
          <p14:tracePt t="88776" x="7029450" y="1571625"/>
          <p14:tracePt t="88783" x="7023100" y="1571625"/>
          <p14:tracePt t="88790" x="7013575" y="1571625"/>
          <p14:tracePt t="88806" x="7004050" y="1571625"/>
          <p14:tracePt t="88823" x="6994525" y="1571625"/>
          <p14:tracePt t="88840" x="6978650" y="1581150"/>
          <p14:tracePt t="88857" x="6969125" y="1590675"/>
          <p14:tracePt t="88873" x="6940550" y="1619250"/>
          <p14:tracePt t="88890" x="6896100" y="1663700"/>
          <p14:tracePt t="88906" x="6883400" y="1695450"/>
          <p14:tracePt t="88923" x="6870700" y="1717675"/>
          <p14:tracePt t="88940" x="6854825" y="1762125"/>
          <p14:tracePt t="88957" x="6835775" y="1778000"/>
          <p14:tracePt t="88973" x="6826250" y="1803400"/>
          <p14:tracePt t="88990" x="6810375" y="1822450"/>
          <p14:tracePt t="89006" x="6804025" y="1831975"/>
          <p14:tracePt t="89024" x="6804025" y="1847850"/>
          <p14:tracePt t="89041" x="6800850" y="1863725"/>
          <p14:tracePt t="89058" x="6784975" y="1873250"/>
          <p14:tracePt t="89062" x="6778625" y="1876425"/>
          <p14:tracePt t="89074" x="6778625" y="1882775"/>
          <p14:tracePt t="89095" x="6769100" y="1898650"/>
          <p14:tracePt t="89107" x="6765925" y="1898650"/>
          <p14:tracePt t="89139" x="6759575" y="1898650"/>
          <p14:tracePt t="89154" x="6756400" y="1898650"/>
          <p14:tracePt t="89161" x="6750050" y="1901825"/>
          <p14:tracePt t="89174" x="6750050" y="1908175"/>
          <p14:tracePt t="89191" x="6750050" y="1911350"/>
          <p14:tracePt t="89207" x="6746875" y="1917700"/>
          <p14:tracePt t="90493" x="6781800" y="1914525"/>
          <p14:tracePt t="90500" x="6829425" y="1905000"/>
          <p14:tracePt t="90511" x="6877050" y="1898650"/>
          <p14:tracePt t="90528" x="7077075" y="1873250"/>
          <p14:tracePt t="90545" x="7229475" y="1825625"/>
          <p14:tracePt t="90560" x="7359650" y="1800225"/>
          <p14:tracePt t="90580" x="7531100" y="1739900"/>
          <p14:tracePt t="90606" x="7721600" y="1651000"/>
          <p14:tracePt t="90641" x="7804150" y="1581150"/>
          <p14:tracePt t="90657" x="7813675" y="1571625"/>
          <p14:tracePt t="90674" x="7823200" y="1562100"/>
          <p14:tracePt t="90691" x="7829550" y="1539875"/>
          <p14:tracePt t="90707" x="7829550" y="1530350"/>
          <p14:tracePt t="90723" x="7829550" y="1520825"/>
          <p14:tracePt t="90741" x="7816850" y="1511300"/>
          <p14:tracePt t="90756" x="7807325" y="1495425"/>
          <p14:tracePt t="90773" x="7797800" y="1485900"/>
          <p14:tracePt t="90790" x="7766050" y="1470025"/>
          <p14:tracePt t="90806" x="7740650" y="1457325"/>
          <p14:tracePt t="90824" x="7708900" y="1425575"/>
          <p14:tracePt t="90840" x="7683500" y="1374775"/>
          <p14:tracePt t="90857" x="7673975" y="1346200"/>
          <p14:tracePt t="90874" x="7654925" y="1308100"/>
          <p14:tracePt t="90890" x="7642225" y="1273175"/>
          <p14:tracePt t="90906" x="7635875" y="1241425"/>
          <p14:tracePt t="90923" x="7626350" y="1231900"/>
          <p14:tracePt t="90940" x="7607300" y="1212850"/>
          <p14:tracePt t="90956" x="7594600" y="1190625"/>
          <p14:tracePt t="90973" x="7585075" y="1181100"/>
          <p14:tracePt t="90990" x="7569200" y="1139825"/>
          <p14:tracePt t="91006" x="7562850" y="1117600"/>
          <p14:tracePt t="91023" x="7562850" y="1073150"/>
          <p14:tracePt t="91040" x="7556500" y="1009650"/>
          <p14:tracePt t="91056" x="7556500" y="974725"/>
          <p14:tracePt t="91074" x="7550150" y="942975"/>
          <p14:tracePt t="91076" x="7550150" y="933450"/>
          <p14:tracePt t="91091" x="7543800" y="914400"/>
          <p14:tracePt t="91106" x="7543800" y="901700"/>
          <p14:tracePt t="91125" x="7543800" y="885825"/>
          <p14:tracePt t="91140" x="7537450" y="885825"/>
          <p14:tracePt t="91254" x="7537450" y="889000"/>
          <p14:tracePt t="91261" x="7537450" y="892175"/>
          <p14:tracePt t="91274" x="7540625" y="908050"/>
          <p14:tracePt t="91290" x="7550150" y="923925"/>
          <p14:tracePt t="91307" x="7562850" y="946150"/>
          <p14:tracePt t="91324" x="7594600" y="990600"/>
          <p14:tracePt t="91340" x="7626350" y="1016000"/>
          <p14:tracePt t="91357" x="7645400" y="1054100"/>
          <p14:tracePt t="91373" x="7661275" y="1095375"/>
          <p14:tracePt t="91390" x="7680325" y="1120775"/>
          <p14:tracePt t="91406" x="7693025" y="1149350"/>
          <p14:tracePt t="91424" x="7705725" y="1165225"/>
          <p14:tracePt t="91440" x="7718425" y="1174750"/>
          <p14:tracePt t="91456" x="7724775" y="1203325"/>
          <p14:tracePt t="91474" x="7747000" y="1238250"/>
          <p14:tracePt t="91490" x="7753350" y="1270000"/>
          <p14:tracePt t="91507" x="7766050" y="1292225"/>
          <p14:tracePt t="91524" x="7781925" y="1336675"/>
          <p14:tracePt t="91539" x="7794625" y="1352550"/>
          <p14:tracePt t="91556" x="7797800" y="1362075"/>
          <p14:tracePt t="91573" x="7797800" y="1381125"/>
          <p14:tracePt t="91589" x="7797800" y="1390650"/>
          <p14:tracePt t="91630" x="7797800" y="1384300"/>
          <p14:tracePt t="91640" x="7797800" y="1368425"/>
          <p14:tracePt t="91656" x="7769225" y="1320800"/>
          <p14:tracePt t="91673" x="7727950" y="1225550"/>
          <p14:tracePt t="91690" x="7693025" y="1187450"/>
          <p14:tracePt t="91706" x="7667625" y="1149350"/>
          <p14:tracePt t="91723" x="7629525" y="1089025"/>
          <p14:tracePt t="91739" x="7616825" y="1066800"/>
          <p14:tracePt t="91756" x="7607300" y="1057275"/>
          <p14:tracePt t="91773" x="7585075" y="1035050"/>
          <p14:tracePt t="91789" x="7581900" y="1025525"/>
          <p14:tracePt t="91823" x="7581900" y="1019175"/>
          <p14:tracePt t="91858" x="7575550" y="1019175"/>
          <p14:tracePt t="92107" x="7578725" y="1022350"/>
          <p14:tracePt t="92114" x="7588250" y="1028700"/>
          <p14:tracePt t="92123" x="7594600" y="1031875"/>
          <p14:tracePt t="92139" x="7604125" y="1047750"/>
          <p14:tracePt t="92156" x="7623175" y="1063625"/>
          <p14:tracePt t="92173" x="7648575" y="1073150"/>
          <p14:tracePt t="92189" x="7658100" y="1082675"/>
          <p14:tracePt t="92206" x="7673975" y="1095375"/>
          <p14:tracePt t="92223" x="7677150" y="1095375"/>
          <p14:tracePt t="92649" x="7712075" y="1225550"/>
          <p14:tracePt t="92655" x="7756525" y="1365250"/>
          <p14:tracePt t="92663" x="7826375" y="1600200"/>
          <p14:tracePt t="92673" x="7880350" y="1851025"/>
          <p14:tracePt t="92691" x="8058150" y="2546350"/>
          <p14:tracePt t="92712" x="8188325" y="3181350"/>
          <p14:tracePt t="92732" x="8261350" y="3543300"/>
          <p14:tracePt t="92758" x="8435975" y="4117975"/>
          <p14:tracePt t="92790" x="8569325" y="4597400"/>
          <p14:tracePt t="92808" x="8604250" y="4740275"/>
          <p14:tracePt t="92824" x="8620125" y="4857750"/>
          <p14:tracePt t="92840" x="8636000" y="4959350"/>
          <p14:tracePt t="92856" x="8636000" y="5000625"/>
          <p14:tracePt t="92873" x="8636000" y="5032375"/>
          <p14:tracePt t="92890" x="8636000" y="5051425"/>
          <p14:tracePt t="92906" x="8636000" y="5060950"/>
          <p14:tracePt t="92923" x="8636000" y="5070475"/>
          <p14:tracePt t="92940" x="8632825" y="5092700"/>
          <p14:tracePt t="93033" x="8632825" y="5089525"/>
          <p14:tracePt t="93040" x="8632825" y="5073650"/>
          <p14:tracePt t="93047" x="8636000" y="5048250"/>
          <p14:tracePt t="93056" x="8642350" y="5019675"/>
          <p14:tracePt t="93073" x="8642350" y="4927600"/>
          <p14:tracePt t="93089" x="8648700" y="4832350"/>
          <p14:tracePt t="93106" x="8648700" y="4762500"/>
          <p14:tracePt t="93123" x="8648700" y="4679950"/>
          <p14:tracePt t="93140" x="8645525" y="4559300"/>
          <p14:tracePt t="93157" x="8639175" y="4498975"/>
          <p14:tracePt t="93173" x="8639175" y="4470400"/>
          <p14:tracePt t="93189" x="8639175" y="4429125"/>
          <p14:tracePt t="93206" x="8639175" y="4419600"/>
          <p14:tracePt t="93224" x="8639175" y="4403725"/>
          <p14:tracePt t="93240" x="8639175" y="4391025"/>
          <p14:tracePt t="93332" x="8639175" y="4384675"/>
          <p14:tracePt t="93802" x="8639175" y="4381500"/>
          <p14:tracePt t="93837" x="8639175" y="4375150"/>
          <p14:tracePt t="93901" x="8639175" y="4368800"/>
          <p14:tracePt t="94130" x="8632825" y="4397375"/>
          <p14:tracePt t="94136" x="8616950" y="4448175"/>
          <p14:tracePt t="94144" x="8610600" y="4483100"/>
          <p14:tracePt t="94156" x="8566150" y="4584700"/>
          <p14:tracePt t="94176" x="8531225" y="4714875"/>
          <p14:tracePt t="94190" x="8489950" y="4816475"/>
          <p14:tracePt t="94223" x="8423275" y="4987925"/>
          <p14:tracePt t="94257" x="8375650" y="5127625"/>
          <p14:tracePt t="94273" x="8347075" y="5175250"/>
          <p14:tracePt t="94290" x="8334375" y="5200650"/>
          <p14:tracePt t="94306" x="8318500" y="5241925"/>
          <p14:tracePt t="94323" x="8302625" y="5251450"/>
          <p14:tracePt t="94340" x="8289925" y="5267325"/>
          <p14:tracePt t="94357" x="8277225" y="5283200"/>
          <p14:tracePt t="94373" x="8267700" y="5292725"/>
          <p14:tracePt t="94390" x="8267700" y="5302250"/>
          <p14:tracePt t="94406" x="8267700" y="5305425"/>
          <p14:tracePt t="94423" x="8261350" y="5305425"/>
          <p14:tracePt t="94491" x="8261350" y="5318125"/>
          <p14:tracePt t="94527" x="8261350" y="5321300"/>
          <p14:tracePt t="94534" x="8261350" y="5327650"/>
          <p14:tracePt t="94542" x="8261350" y="5330825"/>
          <p14:tracePt t="94557" x="8261350" y="5340350"/>
          <p14:tracePt t="94573" x="8261350" y="5349875"/>
          <p14:tracePt t="94589" x="8261350" y="5365750"/>
          <p14:tracePt t="94606" x="8251825" y="5394325"/>
          <p14:tracePt t="94623" x="8251825" y="5429250"/>
          <p14:tracePt t="94641" x="8251825" y="5508625"/>
          <p14:tracePt t="94657" x="8251825" y="5543550"/>
          <p14:tracePt t="94673" x="8251825" y="5572125"/>
          <p14:tracePt t="94690" x="8251825" y="5619750"/>
          <p14:tracePt t="94706" x="8251825" y="5641975"/>
          <p14:tracePt t="94723" x="8251825" y="5673725"/>
          <p14:tracePt t="94740" x="8251825" y="5686425"/>
          <p14:tracePt t="94756" x="8251825" y="5695950"/>
          <p14:tracePt t="94773" x="8251825" y="5705475"/>
          <p14:tracePt t="94791" x="8251825" y="5727700"/>
          <p14:tracePt t="94840" x="8251825" y="5730875"/>
          <p14:tracePt t="94847" x="8251825" y="5737225"/>
          <p14:tracePt t="94856" x="8251825" y="5740400"/>
          <p14:tracePt t="94873" x="8245475" y="5749925"/>
          <p14:tracePt t="94889" x="8229600" y="5772150"/>
          <p14:tracePt t="94906" x="8220075" y="5781675"/>
          <p14:tracePt t="94923" x="8210550" y="5791200"/>
          <p14:tracePt t="94939" x="8175625" y="5807075"/>
          <p14:tracePt t="94956" x="8153400" y="5826125"/>
          <p14:tracePt t="94973" x="8128000" y="5845175"/>
          <p14:tracePt t="94990" x="8086725" y="5861050"/>
          <p14:tracePt t="95006" x="8061325" y="5886450"/>
          <p14:tracePt t="95023" x="8023225" y="5905500"/>
          <p14:tracePt t="95039" x="7956550" y="5953125"/>
          <p14:tracePt t="95056" x="7918450" y="5965825"/>
          <p14:tracePt t="95073" x="7874000" y="5978525"/>
          <p14:tracePt t="95089" x="7810500" y="5997575"/>
          <p14:tracePt t="95106" x="7785100" y="6016625"/>
          <p14:tracePt t="95123" x="7756525" y="6029325"/>
          <p14:tracePt t="95139" x="7712075" y="6045200"/>
          <p14:tracePt t="95156" x="7689850" y="6057900"/>
          <p14:tracePt t="95174" x="7639050" y="6083300"/>
          <p14:tracePt t="95189" x="7607300" y="6089650"/>
          <p14:tracePt t="95206" x="7578725" y="6089650"/>
          <p14:tracePt t="95225" x="7546975" y="6096000"/>
          <p14:tracePt t="95240" x="7515225" y="6096000"/>
          <p14:tracePt t="95256" x="7505700" y="6096000"/>
          <p14:tracePt t="95274" x="7493000" y="6096000"/>
          <p14:tracePt t="95290" x="7477125" y="6096000"/>
          <p14:tracePt t="95306" x="7467600" y="6099175"/>
          <p14:tracePt t="95323" x="7451725" y="6099175"/>
          <p14:tracePt t="95339" x="7442200" y="6099175"/>
          <p14:tracePt t="96029" x="7486650" y="6083300"/>
          <p14:tracePt t="96036" x="7546975" y="6064250"/>
          <p14:tracePt t="96044" x="7629525" y="6048375"/>
          <p14:tracePt t="96056" x="7769225" y="6019800"/>
          <p14:tracePt t="96090" x="8054975" y="5940425"/>
          <p14:tracePt t="96123" x="8420100" y="5759450"/>
          <p14:tracePt t="96141" x="8543925" y="5686425"/>
          <p14:tracePt t="96158" x="8645525" y="5616575"/>
          <p14:tracePt t="96173" x="8683625" y="5597525"/>
          <p14:tracePt t="96190" x="8699500" y="5588000"/>
          <p14:tracePt t="96206" x="8715375" y="5565775"/>
          <p14:tracePt t="96223" x="8715375" y="5556250"/>
          <p14:tracePt t="96240" x="8715375" y="5537200"/>
          <p14:tracePt t="96256" x="8715375" y="5480050"/>
          <p14:tracePt t="96273" x="8715375" y="5435600"/>
          <p14:tracePt t="96289" x="8715375" y="5416550"/>
          <p14:tracePt t="96306" x="8715375" y="5387975"/>
          <p14:tracePt t="96323" x="8712200" y="5381625"/>
          <p14:tracePt t="96340" x="8702675" y="5381625"/>
          <p14:tracePt t="96356" x="8677275" y="5381625"/>
          <p14:tracePt t="96373" x="8655050" y="5384800"/>
          <p14:tracePt t="96389" x="8629650" y="5397500"/>
          <p14:tracePt t="96406" x="8588375" y="5419725"/>
          <p14:tracePt t="96422" x="8556625" y="5432425"/>
          <p14:tracePt t="96440" x="8534400" y="5457825"/>
          <p14:tracePt t="96456" x="8474075" y="5502275"/>
          <p14:tracePt t="96473" x="8416925" y="5530850"/>
          <p14:tracePt t="96490" x="8347075" y="5584825"/>
          <p14:tracePt t="96507" x="8277225" y="5648325"/>
          <p14:tracePt t="96524" x="8245475" y="5673725"/>
          <p14:tracePt t="96540" x="8201025" y="5718175"/>
          <p14:tracePt t="96556" x="8175625" y="5746750"/>
          <p14:tracePt t="96573" x="8147050" y="5765800"/>
          <p14:tracePt t="96590" x="8118475" y="5784850"/>
          <p14:tracePt t="96606" x="8096250" y="5794375"/>
          <p14:tracePt t="96623" x="8086725" y="5810250"/>
          <p14:tracePt t="96639" x="8077200" y="5819775"/>
          <p14:tracePt t="96656" x="8054975" y="5829300"/>
          <p14:tracePt t="96673" x="8045450" y="5829300"/>
          <p14:tracePt t="96690" x="8035925" y="5829300"/>
          <p14:tracePt t="96734" x="8035925" y="5832475"/>
          <p14:tracePt t="96834" x="8032750" y="5832475"/>
          <p14:tracePt t="98179" x="8061325" y="5797550"/>
          <p14:tracePt t="98186" x="8128000" y="5711825"/>
          <p14:tracePt t="98195" x="8197850" y="5613400"/>
          <p14:tracePt t="98207" x="8397875" y="5356225"/>
          <p14:tracePt t="98239" x="8969375" y="4594225"/>
          <p14:tracePt t="98656" x="9131300" y="1571625"/>
          <p14:tracePt t="98662" x="9118600" y="1543050"/>
          <p14:tracePt t="98678" x="9109075" y="1460500"/>
          <p14:tracePt t="98689" x="9109075" y="1435100"/>
          <p14:tracePt t="98706" x="9137650" y="1292225"/>
          <p14:tracePt t="99053" x="9128125" y="793750"/>
          <p14:tracePt t="99060" x="9093200" y="844550"/>
          <p14:tracePt t="99072" x="9067800" y="904875"/>
          <p14:tracePt t="99089" x="9007475" y="1054100"/>
          <p14:tracePt t="99123" x="8982075" y="1181100"/>
          <p14:tracePt t="99157" x="8982075" y="1320800"/>
          <p14:tracePt t="99173" x="8982075" y="1438275"/>
          <p14:tracePt t="99189" x="8982075" y="1498600"/>
          <p14:tracePt t="99206" x="8982075" y="1558925"/>
          <p14:tracePt t="99224" x="8982075" y="1612900"/>
          <p14:tracePt t="99240" x="8982075" y="1635125"/>
          <p14:tracePt t="99256" x="8982075" y="1651000"/>
          <p14:tracePt t="99273" x="8982075" y="1666875"/>
          <p14:tracePt t="99289" x="8969375" y="1670050"/>
          <p14:tracePt t="99306" x="8956675" y="1670050"/>
          <p14:tracePt t="99323" x="8940800" y="1670050"/>
          <p14:tracePt t="99339" x="8918575" y="1663700"/>
          <p14:tracePt t="99356" x="8886825" y="1651000"/>
          <p14:tracePt t="99373" x="8845550" y="1619250"/>
          <p14:tracePt t="99389" x="8807450" y="1593850"/>
          <p14:tracePt t="99406" x="8747125" y="1549400"/>
          <p14:tracePt t="99423" x="8648700" y="1470025"/>
          <p14:tracePt t="99440" x="8575675" y="1416050"/>
          <p14:tracePt t="99456" x="8505825" y="1362075"/>
          <p14:tracePt t="99474" x="8385175" y="1279525"/>
          <p14:tracePt t="99489" x="8312150" y="1225550"/>
          <p14:tracePt t="99506" x="8251825" y="1181100"/>
          <p14:tracePt t="99522" x="8185150" y="1133475"/>
          <p14:tracePt t="99539" x="8137525" y="1111250"/>
          <p14:tracePt t="99556" x="8093075" y="1092200"/>
          <p14:tracePt t="99572" x="8058150" y="1082675"/>
          <p14:tracePt t="99589" x="8029575" y="1082675"/>
          <p14:tracePt t="99606" x="8013700" y="1082675"/>
          <p14:tracePt t="99623" x="7994650" y="1092200"/>
          <p14:tracePt t="99639" x="7981950" y="1111250"/>
          <p14:tracePt t="99656" x="7972425" y="1120775"/>
          <p14:tracePt t="99673" x="7956550" y="1146175"/>
          <p14:tracePt t="99689" x="7937500" y="1177925"/>
          <p14:tracePt t="99706" x="7927975" y="1203325"/>
          <p14:tracePt t="99708" x="7921625" y="1219200"/>
          <p14:tracePt t="99722" x="7915275" y="1244600"/>
          <p14:tracePt t="99739" x="7915275" y="1266825"/>
          <p14:tracePt t="99756" x="7915275" y="1295400"/>
          <p14:tracePt t="99772" x="7915275" y="1314450"/>
          <p14:tracePt t="99789" x="7915275" y="1330325"/>
          <p14:tracePt t="99807" x="7915275" y="1346200"/>
          <p14:tracePt t="99823" x="7905750" y="1355725"/>
          <p14:tracePt t="99857" x="7905750" y="1352550"/>
          <p14:tracePt t="101985" x="7940675" y="1352550"/>
          <p14:tracePt t="101992" x="7997825" y="1352550"/>
          <p14:tracePt t="102006" x="8083550" y="1336675"/>
          <p14:tracePt t="102039" x="8188325" y="1317625"/>
          <p14:tracePt t="102072" x="8261350" y="1282700"/>
          <p14:tracePt t="102088" x="8283575" y="1270000"/>
          <p14:tracePt t="102106" x="8315325" y="1225550"/>
          <p14:tracePt t="102123" x="8328025" y="1203325"/>
          <p14:tracePt t="102140" x="8337550" y="1187450"/>
          <p14:tracePt t="102157" x="8337550" y="1165225"/>
          <p14:tracePt t="102173" x="8337550" y="1155700"/>
          <p14:tracePt t="102189" x="8337550" y="1146175"/>
          <p14:tracePt t="102222" x="8331200" y="1146175"/>
          <p14:tracePt t="102299" x="8328025" y="1146175"/>
          <p14:tracePt t="103495" x="8270875" y="1155700"/>
          <p14:tracePt t="103502" x="8156575" y="1174750"/>
          <p14:tracePt t="103508" x="8023225" y="1206500"/>
          <p14:tracePt t="103522" x="7756525" y="1304925"/>
          <p14:tracePt t="103539" x="7391400" y="1441450"/>
          <p14:tracePt t="103564" x="6902450" y="1631950"/>
          <p14:tracePt t="103591" x="6429375" y="1774825"/>
          <p14:tracePt t="103624" x="6061075" y="1873250"/>
          <p14:tracePt t="103640" x="5962650" y="1914525"/>
          <p14:tracePt t="103656" x="5883275" y="1943100"/>
          <p14:tracePt t="103672" x="5807075" y="1993900"/>
          <p14:tracePt t="103689" x="5775325" y="2009775"/>
          <p14:tracePt t="103706" x="5749925" y="2022475"/>
          <p14:tracePt t="103722" x="5727700" y="2051050"/>
          <p14:tracePt t="103739" x="5718175" y="2060575"/>
          <p14:tracePt t="103755" x="5708650" y="2076450"/>
          <p14:tracePt t="103772" x="5692775" y="2108200"/>
          <p14:tracePt t="103789" x="5673725" y="2133600"/>
          <p14:tracePt t="103806" x="5661025" y="2165350"/>
          <p14:tracePt t="103822" x="5635625" y="2212975"/>
          <p14:tracePt t="103839" x="5603875" y="2254250"/>
          <p14:tracePt t="103856" x="5584825" y="2292350"/>
          <p14:tracePt t="103872" x="5559425" y="2330450"/>
          <p14:tracePt t="103889" x="5540375" y="2359025"/>
          <p14:tracePt t="103905" x="5530850" y="2368550"/>
          <p14:tracePt t="103922" x="5511800" y="2384425"/>
          <p14:tracePt t="103939" x="5483225" y="2403475"/>
          <p14:tracePt t="103955" x="5461000" y="2413000"/>
          <p14:tracePt t="103972" x="5422900" y="2432050"/>
          <p14:tracePt t="103989" x="5413375" y="2432050"/>
          <p14:tracePt t="104006" x="5400675" y="2432050"/>
          <p14:tracePt t="104022" x="5384800" y="2432050"/>
          <p14:tracePt t="104039" x="5375275" y="2432050"/>
          <p14:tracePt t="104056" x="5359400" y="2432050"/>
          <p14:tracePt t="104072" x="5349875" y="2428875"/>
          <p14:tracePt t="104088" x="5327650" y="2419350"/>
          <p14:tracePt t="104105" x="5305425" y="2406650"/>
          <p14:tracePt t="104122" x="5260975" y="2368550"/>
          <p14:tracePt t="104138" x="5251450" y="2359025"/>
          <p14:tracePt t="104156" x="5238750" y="2346325"/>
          <p14:tracePt t="104172" x="5216525" y="2330450"/>
          <p14:tracePt t="104189" x="5207000" y="2320925"/>
          <p14:tracePt t="104206" x="5178425" y="2301875"/>
          <p14:tracePt t="104222" x="5149850" y="2279650"/>
          <p14:tracePt t="104239" x="5124450" y="2260600"/>
          <p14:tracePt t="104256" x="5083175" y="2235200"/>
          <p14:tracePt t="104272" x="5067300" y="2219325"/>
          <p14:tracePt t="104289" x="5041900" y="2209800"/>
          <p14:tracePt t="104306" x="5010150" y="2190750"/>
          <p14:tracePt t="104326" x="4965700" y="2174875"/>
          <p14:tracePt t="104339" x="4953000" y="2162175"/>
          <p14:tracePt t="104355" x="4911725" y="2143125"/>
          <p14:tracePt t="104372" x="4895850" y="2133600"/>
          <p14:tracePt t="104390" x="4867275" y="2120900"/>
          <p14:tracePt t="104406" x="4851400" y="2117725"/>
          <p14:tracePt t="104422" x="4841875" y="2105025"/>
          <p14:tracePt t="104439" x="4832350" y="2105025"/>
          <p14:tracePt t="104455" x="4810125" y="2105025"/>
          <p14:tracePt t="104472" x="4800600" y="2105025"/>
          <p14:tracePt t="104541" x="4803775" y="2105025"/>
          <p14:tracePt t="106435" x="4803775" y="2089150"/>
          <p14:tracePt t="106441" x="4810125" y="2070100"/>
          <p14:tracePt t="106459" x="4822825" y="2009775"/>
          <p14:tracePt t="106476" x="4835525" y="1920875"/>
          <p14:tracePt t="106492" x="4851400" y="1835150"/>
          <p14:tracePt t="106512" x="4873625" y="1724025"/>
          <p14:tracePt t="106539" x="4873625" y="1638300"/>
          <p14:tracePt t="106572" x="4873625" y="1539875"/>
          <p14:tracePt t="106588" x="4879975" y="1514475"/>
          <p14:tracePt t="106605" x="4889500" y="1501775"/>
          <p14:tracePt t="106622" x="4889500" y="1485900"/>
          <p14:tracePt t="106639" x="4889500" y="1476375"/>
          <p14:tracePt t="106655" x="4899025" y="1476375"/>
          <p14:tracePt t="106672" x="4908550" y="1476375"/>
          <p14:tracePt t="106689" x="4914900" y="1476375"/>
          <p14:tracePt t="106706" x="4933950" y="1476375"/>
          <p14:tracePt t="106722" x="4943475" y="1476375"/>
          <p14:tracePt t="106739" x="4984750" y="1476375"/>
          <p14:tracePt t="106755" x="5019675" y="1476375"/>
          <p14:tracePt t="106772" x="5073650" y="1479550"/>
          <p14:tracePt t="106789" x="5124450" y="1479550"/>
          <p14:tracePt t="106805" x="5210175" y="1479550"/>
          <p14:tracePt t="106822" x="5289550" y="1479550"/>
          <p14:tracePt t="106839" x="5419725" y="1485900"/>
          <p14:tracePt t="106855" x="5480050" y="1485900"/>
          <p14:tracePt t="106872" x="5524500" y="1485900"/>
          <p14:tracePt t="106889" x="5556250" y="1485900"/>
          <p14:tracePt t="106905" x="5565775" y="1485900"/>
          <p14:tracePt t="106922" x="5581650" y="1485900"/>
          <p14:tracePt t="107496" x="5575300" y="1485900"/>
          <p14:tracePt t="107503" x="5568950" y="1485900"/>
          <p14:tracePt t="107510" x="5562600" y="1485900"/>
          <p14:tracePt t="107527" x="5553075" y="1485900"/>
          <p14:tracePt t="107544" x="5540375" y="1485900"/>
          <p14:tracePt t="107562" x="5524500" y="1485900"/>
          <p14:tracePt t="107588" x="5505450" y="1485900"/>
          <p14:tracePt t="107622" x="5486400" y="1485900"/>
          <p14:tracePt t="107850" x="5473700" y="1473200"/>
          <p14:tracePt t="107857" x="5454650" y="1454150"/>
          <p14:tracePt t="107872" x="5445125" y="1444625"/>
          <p14:tracePt t="107889" x="5435600" y="1435100"/>
          <p14:tracePt t="107905" x="5407025" y="1422400"/>
          <p14:tracePt t="107922" x="5378450" y="1403350"/>
          <p14:tracePt t="107938" x="5346700" y="1390650"/>
          <p14:tracePt t="107956" x="5337175" y="1381125"/>
          <p14:tracePt t="107972" x="5324475" y="1381125"/>
          <p14:tracePt t="107989" x="5314950" y="1381125"/>
          <p14:tracePt t="108022" x="5353050" y="1384300"/>
          <p14:tracePt t="108038" x="5416550" y="1406525"/>
          <p14:tracePt t="108055" x="5495925" y="1454150"/>
          <p14:tracePt t="108072" x="5670550" y="1539875"/>
          <p14:tracePt t="108088" x="5794375" y="1593850"/>
          <p14:tracePt t="108106" x="5965825" y="1660525"/>
          <p14:tracePt t="108122" x="6099175" y="1724025"/>
          <p14:tracePt t="108139" x="6232525" y="1787525"/>
          <p14:tracePt t="108156" x="6321425" y="1822450"/>
          <p14:tracePt t="108173" x="6337300" y="1841500"/>
          <p14:tracePt t="108188" x="6346825" y="1844675"/>
          <p14:tracePt t="108221" x="6305550" y="1806575"/>
          <p14:tracePt t="108239" x="6191250" y="1727200"/>
          <p14:tracePt t="108256" x="5978525" y="1568450"/>
          <p14:tracePt t="108271" x="5797550" y="1454150"/>
          <p14:tracePt t="108289" x="5683250" y="1374775"/>
          <p14:tracePt t="108305" x="5499100" y="1289050"/>
          <p14:tracePt t="108322" x="5368925" y="1263650"/>
          <p14:tracePt t="108339" x="5295900" y="1247775"/>
          <p14:tracePt t="108341" x="5270500" y="1247775"/>
          <p14:tracePt t="108355" x="5226050" y="1247775"/>
          <p14:tracePt t="108376" x="5191125" y="1247775"/>
          <p14:tracePt t="108388" x="5181600" y="1250950"/>
          <p14:tracePt t="108405" x="5165725" y="1263650"/>
          <p14:tracePt t="108422" x="5156200" y="1273175"/>
          <p14:tracePt t="108439" x="5146675" y="1289050"/>
          <p14:tracePt t="108455" x="5124450" y="1304925"/>
          <p14:tracePt t="108472" x="5121275" y="1314450"/>
          <p14:tracePt t="108489" x="5121275" y="1323975"/>
          <p14:tracePt t="108506" x="5121275" y="1349375"/>
          <p14:tracePt t="108522" x="5121275" y="1371600"/>
          <p14:tracePt t="108538" x="5124450" y="1403350"/>
          <p14:tracePt t="108555" x="5140325" y="1416050"/>
          <p14:tracePt t="108572" x="5143500" y="1425575"/>
          <p14:tracePt t="108589" x="5143500" y="1441450"/>
          <p14:tracePt t="108605" x="5149850" y="1457325"/>
          <p14:tracePt t="108622" x="5159375" y="1466850"/>
          <p14:tracePt t="108638" x="5162550" y="1476375"/>
          <p14:tracePt t="108655" x="5162550" y="1492250"/>
          <p14:tracePt t="108982" x="5162550" y="1489075"/>
          <p14:tracePt t="108989" x="5162550" y="1485900"/>
          <p14:tracePt t="108995" x="5162550" y="1479550"/>
          <p14:tracePt t="109004" x="5162550" y="1476375"/>
          <p14:tracePt t="109021" x="5162550" y="1466850"/>
          <p14:tracePt t="109038" x="5162550" y="1438275"/>
          <p14:tracePt t="109055" x="5153025" y="1428750"/>
          <p14:tracePt t="109072" x="5140325" y="1412875"/>
          <p14:tracePt t="109088" x="5121275" y="1390650"/>
          <p14:tracePt t="109105" x="5108575" y="1381125"/>
          <p14:tracePt t="109121" x="5099050" y="1377950"/>
          <p14:tracePt t="109138" x="5080000" y="1377950"/>
          <p14:tracePt t="109155" x="5070475" y="1377950"/>
          <p14:tracePt t="109171" x="5060950" y="1377950"/>
          <p14:tracePt t="109188" x="5045075" y="1377950"/>
          <p14:tracePt t="109205" x="5041900" y="1377950"/>
          <p14:tracePt t="110320" x="5092700" y="1377950"/>
          <p14:tracePt t="110327" x="5172075" y="1368425"/>
          <p14:tracePt t="110342" x="5337175" y="1333500"/>
          <p14:tracePt t="110358" x="5514975" y="1266825"/>
          <p14:tracePt t="110375" x="5680075" y="1212850"/>
          <p14:tracePt t="110392" x="5842000" y="1133475"/>
          <p14:tracePt t="110405" x="5889625" y="1098550"/>
          <p14:tracePt t="110438" x="5930900" y="1069975"/>
          <p14:tracePt t="110471" x="5934075" y="1041400"/>
          <p14:tracePt t="110488" x="5924550" y="1031875"/>
          <p14:tracePt t="110509" x="5892800" y="1016000"/>
          <p14:tracePt t="110521" x="5854700" y="996950"/>
          <p14:tracePt t="110538" x="5800725" y="981075"/>
          <p14:tracePt t="110554" x="5737225" y="974725"/>
          <p14:tracePt t="110572" x="5695950" y="974725"/>
          <p14:tracePt t="110588" x="5664200" y="974725"/>
          <p14:tracePt t="110605" x="5610225" y="974725"/>
          <p14:tracePt t="110622" x="5572125" y="974725"/>
          <p14:tracePt t="110639" x="5543550" y="974725"/>
          <p14:tracePt t="110655" x="5502275" y="984250"/>
          <p14:tracePt t="110671" x="5480050" y="990600"/>
          <p14:tracePt t="110688" x="5451475" y="996950"/>
          <p14:tracePt t="110706" x="5429250" y="1009650"/>
          <p14:tracePt t="110722" x="5413375" y="1012825"/>
          <p14:tracePt t="110740" x="5397500" y="1022350"/>
          <p14:tracePt t="110755" x="5387975" y="1031875"/>
          <p14:tracePt t="110772" x="5378450" y="1038225"/>
          <p14:tracePt t="110788" x="5359400" y="1038225"/>
          <p14:tracePt t="110805" x="5349875" y="1038225"/>
          <p14:tracePt t="110821" x="5343525" y="1038225"/>
          <p14:tracePt t="110855" x="5340350" y="1038225"/>
          <p14:tracePt t="110961" x="5340350" y="1041400"/>
          <p14:tracePt t="111352" x="5334000" y="1047750"/>
          <p14:tracePt t="111359" x="5324475" y="1047750"/>
          <p14:tracePt t="111380" x="5302250" y="1054100"/>
          <p14:tracePt t="111405" x="5219700" y="1054100"/>
          <p14:tracePt t="111442" x="5127625" y="1069975"/>
          <p14:tracePt t="111455" x="5099050" y="1076325"/>
          <p14:tracePt t="111472" x="5057775" y="1082675"/>
          <p14:tracePt t="111489" x="5041900" y="1082675"/>
          <p14:tracePt t="111505" x="5026025" y="1082675"/>
          <p14:tracePt t="111522" x="5010150" y="1082675"/>
          <p14:tracePt t="111538" x="5000625" y="1082675"/>
          <p14:tracePt t="111555" x="4997450" y="1082675"/>
          <p14:tracePt t="111601" x="4991100" y="1089025"/>
          <p14:tracePt t="111608" x="4987925" y="1092200"/>
          <p14:tracePt t="111622" x="4972050" y="1104900"/>
          <p14:tracePt t="111638" x="4962525" y="1114425"/>
          <p14:tracePt t="111655" x="4949825" y="1136650"/>
          <p14:tracePt t="111671" x="4921250" y="1165225"/>
          <p14:tracePt t="111688" x="4895850" y="1196975"/>
          <p14:tracePt t="111705" x="4870450" y="1219200"/>
          <p14:tracePt t="111722" x="4826000" y="1257300"/>
          <p14:tracePt t="111738" x="4781550" y="1276350"/>
          <p14:tracePt t="111755" x="4749800" y="1301750"/>
          <p14:tracePt t="111771" x="4699000" y="1320800"/>
          <p14:tracePt t="111788" x="4683125" y="1330325"/>
          <p14:tracePt t="111805" x="4667250" y="1343025"/>
          <p14:tracePt t="111821" x="4654550" y="1362075"/>
          <p14:tracePt t="111838" x="4645025" y="1362075"/>
          <p14:tracePt t="111855" x="4632325" y="1362075"/>
          <p14:tracePt t="111906" x="4635500" y="1362075"/>
          <p14:tracePt t="111914" x="4641850" y="1362075"/>
          <p14:tracePt t="111921" x="4645025" y="1362075"/>
          <p14:tracePt t="111938" x="4667250" y="1362075"/>
          <p14:tracePt t="111955" x="4695825" y="1362075"/>
          <p14:tracePt t="111972" x="4730750" y="1358900"/>
          <p14:tracePt t="111988" x="4752975" y="1343025"/>
          <p14:tracePt t="112005" x="4781550" y="1336675"/>
          <p14:tracePt t="112021" x="4797425" y="1330325"/>
          <p14:tracePt t="112038" x="4806950" y="1327150"/>
          <p14:tracePt t="112055" x="4816475" y="1327150"/>
          <p14:tracePt t="112088" x="4819650" y="1327150"/>
          <p14:tracePt t="113977" x="4813300" y="1311275"/>
          <p14:tracePt t="113985" x="4800600" y="1292225"/>
          <p14:tracePt t="113991" x="4787900" y="1279525"/>
          <p14:tracePt t="114008" x="4775200" y="1247775"/>
          <p14:tracePt t="114025" x="4756150" y="1225550"/>
          <p14:tracePt t="114041" x="4740275" y="1181100"/>
          <p14:tracePt t="114061" x="4730750" y="1171575"/>
          <p14:tracePt t="114088" x="4699000" y="1123950"/>
          <p14:tracePt t="114121" x="4676775" y="1066800"/>
          <p14:tracePt t="114138" x="4673600" y="1044575"/>
          <p14:tracePt t="114154" x="4660900" y="1009650"/>
          <p14:tracePt t="114171" x="4641850" y="993775"/>
          <p14:tracePt t="114188" x="4638675" y="984250"/>
          <p14:tracePt t="114204" x="4629150" y="962025"/>
          <p14:tracePt t="114221" x="4622800" y="952500"/>
          <p14:tracePt t="114238" x="4622800" y="942975"/>
          <p14:tracePt t="114276" x="4622800" y="939800"/>
          <p14:tracePt t="114297" x="4619625" y="939800"/>
          <p14:tracePt t="114305" x="4613275" y="939800"/>
          <p14:tracePt t="114321" x="4610100" y="939800"/>
          <p14:tracePt t="114338" x="4597400" y="939800"/>
          <p14:tracePt t="114354" x="4594225" y="939800"/>
          <p14:tracePt t="114468" x="4594225" y="946150"/>
          <p14:tracePt t="114475" x="4594225" y="949325"/>
          <p14:tracePt t="114488" x="4594225" y="955675"/>
          <p14:tracePt t="114504" x="4610100" y="971550"/>
          <p14:tracePt t="114521" x="4622800" y="1000125"/>
          <p14:tracePt t="114538" x="4648200" y="1022350"/>
          <p14:tracePt t="114554" x="4689475" y="1066800"/>
          <p14:tracePt t="114571" x="4708525" y="1085850"/>
          <p14:tracePt t="114587" x="4737100" y="1101725"/>
          <p14:tracePt t="114604" x="4752975" y="1117600"/>
          <p14:tracePt t="114621" x="4762500" y="1127125"/>
          <p14:tracePt t="114638" x="4775200" y="1136650"/>
          <p14:tracePt t="114655" x="4791075" y="1155700"/>
          <p14:tracePt t="114672" x="4797425" y="1162050"/>
          <p14:tracePt t="114739" x="4797425" y="1158875"/>
          <p14:tracePt t="114754" x="4797425" y="1155700"/>
          <p14:tracePt t="114761" x="4797425" y="1146175"/>
          <p14:tracePt t="114771" x="4797425" y="1139825"/>
          <p14:tracePt t="114789" x="4797425" y="1136650"/>
          <p14:tracePt t="114817" x="4797425" y="1130300"/>
          <p14:tracePt t="114825" x="4797425" y="1127125"/>
          <p14:tracePt t="114838" x="4797425" y="1120775"/>
          <p14:tracePt t="115152" x="4797425" y="1123950"/>
          <p14:tracePt t="115159" x="4797425" y="1127125"/>
          <p14:tracePt t="115175" x="4797425" y="1136650"/>
          <p14:tracePt t="115191" x="4797425" y="1152525"/>
          <p14:tracePt t="115208" x="4797425" y="1193800"/>
          <p14:tracePt t="115225" x="4797425" y="1216025"/>
          <p14:tracePt t="115244" x="4797425" y="1235075"/>
          <p14:tracePt t="115271" x="4797425" y="1247775"/>
          <p14:tracePt t="115304" x="4797425" y="1298575"/>
          <p14:tracePt t="115321" x="4797425" y="1339850"/>
          <p14:tracePt t="115337" x="4797425" y="1397000"/>
          <p14:tracePt t="115354" x="4803775" y="1416050"/>
          <p14:tracePt t="115728" x="4791075" y="1514475"/>
          <p14:tracePt t="115735" x="4781550" y="1619250"/>
          <p14:tracePt t="115742" x="4772025" y="1743075"/>
          <p14:tracePt t="115758" x="4740275" y="2035175"/>
          <p14:tracePt t="115775" x="4711700" y="2232025"/>
          <p14:tracePt t="115792" x="4683125" y="2530475"/>
          <p14:tracePt t="115805" x="4673600" y="2600325"/>
          <p14:tracePt t="115838" x="4622800" y="2917825"/>
          <p14:tracePt t="115871" x="4581525" y="3159125"/>
          <p14:tracePt t="115887" x="4540250" y="3248025"/>
          <p14:tracePt t="115904" x="4508500" y="3336925"/>
          <p14:tracePt t="115921" x="4457700" y="3444875"/>
          <p14:tracePt t="115937" x="4429125" y="3492500"/>
          <p14:tracePt t="115954" x="4397375" y="3524250"/>
          <p14:tracePt t="115971" x="4359275" y="3575050"/>
          <p14:tracePt t="115987" x="4333875" y="3606800"/>
          <p14:tracePt t="116004" x="4321175" y="3635375"/>
          <p14:tracePt t="116021" x="4305300" y="3679825"/>
          <p14:tracePt t="116038" x="4292600" y="3708400"/>
          <p14:tracePt t="116054" x="4273550" y="3740150"/>
          <p14:tracePt t="116071" x="4254500" y="3784600"/>
          <p14:tracePt t="116087" x="4244975" y="3806825"/>
          <p14:tracePt t="116105" x="4229100" y="3829050"/>
          <p14:tracePt t="116121" x="4213225" y="3851275"/>
          <p14:tracePt t="116137" x="4206875" y="3870325"/>
          <p14:tracePt t="116155" x="4200525" y="3905250"/>
          <p14:tracePt t="116171" x="4200525" y="3927475"/>
          <p14:tracePt t="116187" x="4200525" y="3949700"/>
          <p14:tracePt t="116204" x="4200525" y="3962400"/>
          <p14:tracePt t="116221" x="4200525" y="3971925"/>
          <p14:tracePt t="116238" x="4200525" y="3981450"/>
          <p14:tracePt t="116255" x="4200525" y="4003675"/>
          <p14:tracePt t="116297" x="4200525" y="4000500"/>
          <p14:tracePt t="116305" x="4200525" y="3990975"/>
          <p14:tracePt t="116321" x="4200525" y="3975100"/>
          <p14:tracePt t="116338" x="4200525" y="3952875"/>
          <p14:tracePt t="116354" x="4200525" y="3905250"/>
          <p14:tracePt t="116371" x="4203700" y="3860800"/>
          <p14:tracePt t="116387" x="4210050" y="3800475"/>
          <p14:tracePt t="116404" x="4219575" y="3692525"/>
          <p14:tracePt t="116421" x="4232275" y="3629025"/>
          <p14:tracePt t="116437" x="4241800" y="3556000"/>
          <p14:tracePt t="116440" x="4241800" y="3521075"/>
          <p14:tracePt t="116454" x="4241800" y="3451225"/>
          <p14:tracePt t="116471" x="4241800" y="3413125"/>
          <p14:tracePt t="116487" x="4241800" y="3384550"/>
          <p14:tracePt t="116504" x="4241800" y="3368675"/>
          <p14:tracePt t="116521" x="4241800" y="3365500"/>
          <p14:tracePt t="116732" x="4241800" y="3359150"/>
          <p14:tracePt t="116739" x="4244975" y="3355975"/>
          <p14:tracePt t="116755" x="4264025" y="3317875"/>
          <p14:tracePt t="116771" x="4292600" y="3270250"/>
          <p14:tracePt t="116788" x="4352925" y="3022600"/>
          <p14:tracePt t="116805" x="4381500" y="2838450"/>
          <p14:tracePt t="116821" x="4410075" y="2632075"/>
          <p14:tracePt t="116837" x="4429125" y="2355850"/>
          <p14:tracePt t="116854" x="4438650" y="2206625"/>
          <p14:tracePt t="116871" x="4438650" y="2057400"/>
          <p14:tracePt t="116888" x="4425950" y="1905000"/>
          <p14:tracePt t="116904" x="4410075" y="1806575"/>
          <p14:tracePt t="116921" x="4378325" y="1717675"/>
          <p14:tracePt t="116938" x="4340225" y="1616075"/>
          <p14:tracePt t="116955" x="4318000" y="1549400"/>
          <p14:tracePt t="116971" x="4298950" y="1504950"/>
          <p14:tracePt t="116987" x="4273550" y="1447800"/>
          <p14:tracePt t="117004" x="4241800" y="1381125"/>
          <p14:tracePt t="117021" x="4219575" y="1314450"/>
          <p14:tracePt t="117037" x="4191000" y="1212850"/>
          <p14:tracePt t="117054" x="4171950" y="1146175"/>
          <p14:tracePt t="117071" x="4156075" y="1101725"/>
          <p14:tracePt t="117087" x="4137025" y="1000125"/>
          <p14:tracePt t="117104" x="4121150" y="895350"/>
          <p14:tracePt t="117121" x="4121150" y="800100"/>
          <p14:tracePt t="117137" x="4121150" y="673100"/>
          <p14:tracePt t="117154" x="4121150" y="533400"/>
          <p14:tracePt t="117171" x="4133850" y="415925"/>
          <p14:tracePt t="117187" x="4156075" y="295275"/>
          <p14:tracePt t="117204" x="4162425" y="241300"/>
          <p14:tracePt t="117220" x="4168775" y="180975"/>
          <p14:tracePt t="117238" x="4191000" y="107950"/>
          <p14:tracePt t="117254" x="4191000" y="79375"/>
          <p14:tracePt t="117271" x="4191000" y="57150"/>
          <p14:tracePt t="117288" x="4191000" y="38100"/>
          <p14:tracePt t="117304" x="4191000" y="28575"/>
          <p14:tracePt t="117321" x="4191000" y="22225"/>
          <p14:tracePt t="117338" x="4191000" y="19050"/>
          <p14:tracePt t="117451" x="4191000" y="25400"/>
          <p14:tracePt t="117457" x="4191000" y="28575"/>
          <p14:tracePt t="117475" x="4191000" y="38100"/>
          <p14:tracePt t="117488" x="4200525" y="66675"/>
          <p14:tracePt t="117505" x="4213225" y="92075"/>
          <p14:tracePt t="117522" x="4232275" y="139700"/>
          <p14:tracePt t="117537" x="4251325" y="193675"/>
          <p14:tracePt t="117554" x="4267200" y="257175"/>
          <p14:tracePt t="117571" x="4302125" y="361950"/>
          <p14:tracePt t="117588" x="4324350" y="419100"/>
          <p14:tracePt t="117605" x="4337050" y="463550"/>
          <p14:tracePt t="117622" x="4356100" y="527050"/>
          <p14:tracePt t="117637" x="4368800" y="565150"/>
          <p14:tracePt t="117654" x="4387850" y="612775"/>
          <p14:tracePt t="117671" x="4406900" y="660400"/>
          <p14:tracePt t="117687" x="4416425" y="685800"/>
          <p14:tracePt t="117705" x="4422775" y="720725"/>
          <p14:tracePt t="117721" x="4422775" y="755650"/>
          <p14:tracePt t="117737" x="4422775" y="784225"/>
          <p14:tracePt t="117754" x="4422775" y="793750"/>
          <p14:tracePt t="117771" x="4422775" y="809625"/>
          <p14:tracePt t="117787" x="4429125" y="819150"/>
          <p14:tracePt t="117804" x="4429125" y="831850"/>
          <p14:tracePt t="117821" x="4429125" y="838200"/>
          <p14:tracePt t="117837" x="4429125" y="841375"/>
          <p14:tracePt t="118091" x="4429125" y="847725"/>
          <p14:tracePt t="118391" x="4467225" y="844550"/>
          <p14:tracePt t="118398" x="4505325" y="838200"/>
          <p14:tracePt t="118406" x="4540250" y="828675"/>
          <p14:tracePt t="118425" x="4686300" y="806450"/>
          <p14:tracePt t="118441" x="4768850" y="800100"/>
          <p14:tracePt t="118455" x="4832350" y="784225"/>
          <p14:tracePt t="118487" x="4899025" y="777875"/>
          <p14:tracePt t="118491" x="4911725" y="771525"/>
          <p14:tracePt t="118525" x="4927600" y="771525"/>
          <p14:tracePt t="118554" x="4927600" y="768350"/>
          <p14:tracePt t="118571" x="4927600" y="752475"/>
          <p14:tracePt t="118587" x="4927600" y="742950"/>
          <p14:tracePt t="118604" x="4927600" y="736600"/>
          <p14:tracePt t="118621" x="4927600" y="727075"/>
          <p14:tracePt t="118637" x="4930775" y="723900"/>
          <p14:tracePt t="118655" x="4953000" y="717550"/>
          <p14:tracePt t="118670" x="4965700" y="708025"/>
          <p14:tracePt t="118688" x="5010150" y="688975"/>
          <p14:tracePt t="118704" x="5032375" y="676275"/>
          <p14:tracePt t="118721" x="5064125" y="666750"/>
          <p14:tracePt t="118737" x="5086350" y="654050"/>
          <p14:tracePt t="118755" x="5130800" y="628650"/>
          <p14:tracePt t="118771" x="5143500" y="625475"/>
          <p14:tracePt t="118788" x="5159375" y="619125"/>
          <p14:tracePt t="118804" x="5175250" y="615950"/>
          <p14:tracePt t="118821" x="5184775" y="609600"/>
          <p14:tracePt t="118838" x="5200650" y="609600"/>
          <p14:tracePt t="118854" x="5203825" y="609600"/>
          <p14:tracePt t="118871" x="5210175" y="609600"/>
          <p14:tracePt t="119145" x="5219700" y="609600"/>
          <p14:tracePt t="119151" x="5222875" y="603250"/>
          <p14:tracePt t="119158" x="5235575" y="600075"/>
          <p14:tracePt t="119170" x="5248275" y="587375"/>
          <p14:tracePt t="119187" x="5311775" y="568325"/>
          <p14:tracePt t="119204" x="5372100" y="555625"/>
          <p14:tracePt t="119220" x="5432425" y="546100"/>
          <p14:tracePt t="119237" x="5518150" y="546100"/>
          <p14:tracePt t="119254" x="5578475" y="546100"/>
          <p14:tracePt t="119270" x="5638800" y="546100"/>
          <p14:tracePt t="119287" x="5724525" y="546100"/>
          <p14:tracePt t="119304" x="5768975" y="549275"/>
          <p14:tracePt t="119321" x="5813425" y="561975"/>
          <p14:tracePt t="119338" x="5848350" y="568325"/>
          <p14:tracePt t="119355" x="5876925" y="574675"/>
          <p14:tracePt t="119372" x="5911850" y="600075"/>
          <p14:tracePt t="119387" x="5927725" y="603250"/>
          <p14:tracePt t="119404" x="5937250" y="609600"/>
          <p14:tracePt t="119421" x="5943600" y="609600"/>
          <p14:tracePt t="119514" x="5940425" y="609600"/>
          <p14:tracePt t="119521" x="5937250" y="609600"/>
          <p14:tracePt t="119529" x="5930900" y="609600"/>
          <p14:tracePt t="119537" x="5921375" y="609600"/>
          <p14:tracePt t="119554" x="5911850" y="609600"/>
          <p14:tracePt t="119571" x="5864225" y="606425"/>
          <p14:tracePt t="119587" x="5826125" y="593725"/>
          <p14:tracePt t="119604" x="5794375" y="574675"/>
          <p14:tracePt t="119621" x="5762625" y="568325"/>
          <p14:tracePt t="119637" x="5746750" y="568325"/>
          <p14:tracePt t="119654" x="5737225" y="568325"/>
          <p14:tracePt t="119670" x="5721350" y="568325"/>
          <p14:tracePt t="119687" x="5711825" y="568325"/>
          <p14:tracePt t="119721" x="5708650" y="568325"/>
          <p14:tracePt t="121350" x="5686425" y="644525"/>
          <p14:tracePt t="121357" x="5657850" y="739775"/>
          <p14:tracePt t="121374" x="5610225" y="946150"/>
          <p14:tracePt t="121391" x="5572125" y="1190625"/>
          <p14:tracePt t="121407" x="5553075" y="1543050"/>
          <p14:tracePt t="121428" x="5543550" y="1838325"/>
          <p14:tracePt t="121454" x="5549900" y="2136775"/>
          <p14:tracePt t="121487" x="5594350" y="2552700"/>
          <p14:tracePt t="121504" x="5610225" y="2701925"/>
          <p14:tracePt t="121521" x="5648325" y="2924175"/>
          <p14:tracePt t="121537" x="5654675" y="3054350"/>
          <p14:tracePt t="121554" x="5654675" y="3133725"/>
          <p14:tracePt t="121571" x="5654675" y="3251200"/>
          <p14:tracePt t="121587" x="5654675" y="3324225"/>
          <p14:tracePt t="121604" x="5654675" y="3384550"/>
          <p14:tracePt t="121621" x="5654675" y="3460750"/>
          <p14:tracePt t="121637" x="5654675" y="3505200"/>
          <p14:tracePt t="121654" x="5654675" y="3524250"/>
          <p14:tracePt t="122005" x="5578475" y="3540125"/>
          <p14:tracePt t="122012" x="5483225" y="3559175"/>
          <p14:tracePt t="122020" x="5413375" y="3578225"/>
          <p14:tracePt t="122037" x="5248275" y="3622675"/>
          <p14:tracePt t="122054" x="4978400" y="3717925"/>
          <p14:tracePt t="122070" x="4845050" y="3768725"/>
          <p14:tracePt t="122087" x="4708525" y="3832225"/>
          <p14:tracePt t="122120" x="4425950" y="3952875"/>
          <p14:tracePt t="122154" x="4295775" y="4060825"/>
          <p14:tracePt t="122172" x="4251325" y="4130675"/>
          <p14:tracePt t="122187" x="4219575" y="4197350"/>
          <p14:tracePt t="122204" x="4194175" y="4270375"/>
          <p14:tracePt t="122220" x="4194175" y="4298950"/>
          <p14:tracePt t="122237" x="4194175" y="4327525"/>
          <p14:tracePt t="122254" x="4194175" y="4362450"/>
          <p14:tracePt t="122270" x="4194175" y="4391025"/>
          <p14:tracePt t="122287" x="4206875" y="4406900"/>
          <p14:tracePt t="122304" x="4225925" y="4441825"/>
          <p14:tracePt t="122320" x="4235450" y="4457700"/>
          <p14:tracePt t="122337" x="4244975" y="4467225"/>
          <p14:tracePt t="122354" x="4260850" y="4489450"/>
          <p14:tracePt t="122370" x="4260850" y="4495800"/>
          <p14:tracePt t="122403" x="4260850" y="4457700"/>
          <p14:tracePt t="122420" x="4260850" y="4413250"/>
          <p14:tracePt t="122436" x="4260850" y="4362450"/>
          <p14:tracePt t="122454" x="4238625" y="4273550"/>
          <p14:tracePt t="122470" x="4219575" y="4235450"/>
          <p14:tracePt t="122486" x="4194175" y="4203700"/>
          <p14:tracePt t="122503" x="4159250" y="4181475"/>
          <p14:tracePt t="122520" x="4140200" y="4168775"/>
          <p14:tracePt t="122537" x="4127500" y="4168775"/>
          <p14:tracePt t="122554" x="4111625" y="4159250"/>
          <p14:tracePt t="122570" x="4102100" y="4159250"/>
          <p14:tracePt t="122586" x="4092575" y="4156075"/>
          <p14:tracePt t="122603" x="4057650" y="4143375"/>
          <p14:tracePt t="122620" x="4041775" y="4143375"/>
          <p14:tracePt t="122637" x="4032250" y="4137025"/>
          <p14:tracePt t="122654" x="4013200" y="4137025"/>
          <p14:tracePt t="122670" x="4003675" y="4137025"/>
          <p14:tracePt t="122704" x="4035425" y="4143375"/>
          <p14:tracePt t="122720" x="4111625" y="4165600"/>
          <p14:tracePt t="122737" x="4213225" y="4206875"/>
          <p14:tracePt t="122754" x="4362450" y="4283075"/>
          <p14:tracePt t="122771" x="4473575" y="4318000"/>
          <p14:tracePt t="122787" x="4641850" y="4368800"/>
          <p14:tracePt t="122804" x="4727575" y="4381500"/>
          <p14:tracePt t="122820" x="4835525" y="4400550"/>
          <p14:tracePt t="122837" x="4953000" y="4400550"/>
          <p14:tracePt t="122854" x="4981575" y="4400550"/>
          <p14:tracePt t="122871" x="4997450" y="4400550"/>
          <p14:tracePt t="122887" x="5003800" y="4394200"/>
          <p14:tracePt t="122903" x="5000625" y="4371975"/>
          <p14:tracePt t="122920" x="4968875" y="4330700"/>
          <p14:tracePt t="122937" x="4914900" y="4286250"/>
          <p14:tracePt t="122953" x="4876800" y="4260850"/>
          <p14:tracePt t="122970" x="4819650" y="4225925"/>
          <p14:tracePt t="122988" x="4724400" y="4187825"/>
          <p14:tracePt t="123004" x="4660900" y="4175125"/>
          <p14:tracePt t="123021" x="4597400" y="4152900"/>
          <p14:tracePt t="123038" x="4521200" y="4133850"/>
          <p14:tracePt t="123054" x="4476750" y="4121150"/>
          <p14:tracePt t="123070" x="4448175" y="4121150"/>
          <p14:tracePt t="123072" x="4429125" y="4121150"/>
          <p14:tracePt t="123087" x="4406900" y="4121150"/>
          <p14:tracePt t="123104" x="4397375" y="4121150"/>
          <p14:tracePt t="123120" x="4381500" y="4121150"/>
          <p14:tracePt t="123137" x="4368800" y="4121150"/>
          <p14:tracePt t="123154" x="4362450" y="4121150"/>
          <p14:tracePt t="123186" x="4362450" y="4130675"/>
          <p14:tracePt t="123203" x="4362450" y="4140200"/>
          <p14:tracePt t="123220" x="4368800" y="4156075"/>
          <p14:tracePt t="123237" x="4397375" y="4171950"/>
          <p14:tracePt t="123255" x="4419600" y="4197350"/>
          <p14:tracePt t="123270" x="4460875" y="4222750"/>
          <p14:tracePt t="123286" x="4518025" y="4254500"/>
          <p14:tracePt t="123304" x="4549775" y="4273550"/>
          <p14:tracePt t="123321" x="4597400" y="4289425"/>
          <p14:tracePt t="123337" x="4619625" y="4289425"/>
          <p14:tracePt t="123353" x="4648200" y="4289425"/>
          <p14:tracePt t="123371" x="4664075" y="4283075"/>
          <p14:tracePt t="123387" x="4673600" y="4267200"/>
          <p14:tracePt t="123404" x="4692650" y="4244975"/>
          <p14:tracePt t="123421" x="4705350" y="4203700"/>
          <p14:tracePt t="123437" x="4705350" y="4181475"/>
          <p14:tracePt t="123453" x="4705350" y="4165600"/>
          <p14:tracePt t="123471" x="4705350" y="4146550"/>
          <p14:tracePt t="123487" x="4705350" y="4133850"/>
          <p14:tracePt t="123504" x="4705350" y="4124325"/>
          <p14:tracePt t="123521" x="4705350" y="4114800"/>
          <p14:tracePt t="123556" x="4705350" y="4105275"/>
          <p14:tracePt t="123635" x="4705350" y="4098925"/>
          <p14:tracePt t="123642" x="4705350" y="4095750"/>
          <p14:tracePt t="123654" x="4705350" y="4089400"/>
          <p14:tracePt t="123670" x="4699000" y="4079875"/>
          <p14:tracePt t="123687" x="4699000" y="4070350"/>
          <p14:tracePt t="123703" x="4699000" y="4054475"/>
          <p14:tracePt t="123720" x="4699000" y="4022725"/>
          <p14:tracePt t="123737" x="4708525" y="3984625"/>
          <p14:tracePt t="123754" x="4718050" y="3946525"/>
          <p14:tracePt t="123770" x="4737100" y="3898900"/>
          <p14:tracePt t="123786" x="4756150" y="3867150"/>
          <p14:tracePt t="123804" x="4768850" y="3835400"/>
          <p14:tracePt t="123820" x="4787900" y="3787775"/>
          <p14:tracePt t="123837" x="4797425" y="3762375"/>
          <p14:tracePt t="123853" x="4803775" y="3746500"/>
          <p14:tracePt t="123870" x="4803775" y="3733800"/>
          <p14:tracePt t="123912" x="4797425" y="3733800"/>
          <p14:tracePt t="123920" x="4794250" y="3733800"/>
          <p14:tracePt t="123936" x="4784725" y="3733800"/>
          <p14:tracePt t="123954" x="4768850" y="3740150"/>
          <p14:tracePt t="123970" x="4752975" y="3749675"/>
          <p14:tracePt t="123987" x="4730750" y="3759200"/>
          <p14:tracePt t="124004" x="4689475" y="3778250"/>
          <p14:tracePt t="124020" x="4651375" y="3790950"/>
          <p14:tracePt t="124036" x="4613275" y="3803650"/>
          <p14:tracePt t="124055" x="4568825" y="3829050"/>
          <p14:tracePt t="124071" x="4546600" y="3838575"/>
          <p14:tracePt t="124087" x="4530725" y="3851275"/>
          <p14:tracePt t="124090" x="4518025" y="3860800"/>
          <p14:tracePt t="124104" x="4508500" y="3892550"/>
          <p14:tracePt t="124120" x="4495800" y="3921125"/>
          <p14:tracePt t="124136" x="4483100" y="3968750"/>
          <p14:tracePt t="124154" x="4457700" y="4016375"/>
          <p14:tracePt t="124170" x="4445000" y="4041775"/>
          <p14:tracePt t="124187" x="4432300" y="4070350"/>
          <p14:tracePt t="124203" x="4416425" y="4098925"/>
          <p14:tracePt t="124220" x="4400550" y="4108450"/>
          <p14:tracePt t="124236" x="4391025" y="4127500"/>
          <p14:tracePt t="124254" x="4375150" y="4127500"/>
          <p14:tracePt t="124270" x="4365625" y="4127500"/>
          <p14:tracePt t="124286" x="4349750" y="4108450"/>
          <p14:tracePt t="124303" x="4330700" y="4051300"/>
          <p14:tracePt t="124320" x="4318000" y="4006850"/>
          <p14:tracePt t="124336" x="4305300" y="3952875"/>
          <p14:tracePt t="124353" x="4279900" y="3902075"/>
          <p14:tracePt t="124370" x="4270375" y="3892550"/>
          <p14:tracePt t="124386" x="4260850" y="3883025"/>
          <p14:tracePt t="124403" x="4244975" y="3860800"/>
          <p14:tracePt t="124420" x="4241800" y="3857625"/>
          <p14:tracePt t="124453" x="4241800" y="3851275"/>
          <p14:tracePt t="124574" x="4248150" y="3851275"/>
          <p14:tracePt t="124581" x="4251325" y="3851275"/>
          <p14:tracePt t="124595" x="4257675" y="3851275"/>
          <p14:tracePt t="124667" x="4260850" y="3851275"/>
          <p14:tracePt t="124674" x="4267200" y="3851275"/>
          <p14:tracePt t="124686" x="4276725" y="3854450"/>
          <p14:tracePt t="124704" x="4340225" y="3867150"/>
          <p14:tracePt t="124720" x="4394200" y="3886200"/>
          <p14:tracePt t="124737" x="4527550" y="3911600"/>
          <p14:tracePt t="124753" x="4645025" y="3927475"/>
          <p14:tracePt t="124770" x="4740275" y="3927475"/>
          <p14:tracePt t="124787" x="4835525" y="3927475"/>
          <p14:tracePt t="124803" x="4895850" y="3933825"/>
          <p14:tracePt t="124821" x="4933950" y="3940175"/>
          <p14:tracePt t="124837" x="4997450" y="3959225"/>
          <p14:tracePt t="124853" x="5026025" y="3959225"/>
          <p14:tracePt t="124870" x="5041900" y="3959225"/>
          <p14:tracePt t="124886" x="5057775" y="3959225"/>
          <p14:tracePt t="124930" x="5054600" y="3959225"/>
          <p14:tracePt t="124937" x="5051425" y="3959225"/>
          <p14:tracePt t="124953" x="5041900" y="3959225"/>
          <p14:tracePt t="124970" x="5019675" y="3959225"/>
          <p14:tracePt t="124987" x="4965700" y="3959225"/>
          <p14:tracePt t="125003" x="4914900" y="3959225"/>
          <p14:tracePt t="125020" x="4854575" y="3965575"/>
          <p14:tracePt t="125036" x="4756150" y="3971925"/>
          <p14:tracePt t="125053" x="4692650" y="3981450"/>
          <p14:tracePt t="125071" x="4648200" y="3981450"/>
          <p14:tracePt t="125088" x="4584700" y="3981450"/>
          <p14:tracePt t="125104" x="4549775" y="3981450"/>
          <p14:tracePt t="125120" x="4521200" y="3981450"/>
          <p14:tracePt t="125136" x="4479925" y="3981450"/>
          <p14:tracePt t="125153" x="4464050" y="3981450"/>
          <p14:tracePt t="125170" x="4454525" y="3981450"/>
          <p14:tracePt t="125187" x="4432300" y="3981450"/>
          <p14:tracePt t="125203" x="4429125" y="3990975"/>
          <p14:tracePt t="125237" x="4429125" y="3994150"/>
          <p14:tracePt t="125278" x="4429125" y="40005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902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1400" b="1" dirty="0">
                <a:solidFill>
                  <a:srgbClr val="CC0066"/>
                </a:solidFill>
              </a:rPr>
              <a:t>• </a:t>
            </a:r>
            <a:r>
              <a:rPr lang="fr-FR" sz="1400" b="1" dirty="0" smtClean="0">
                <a:solidFill>
                  <a:srgbClr val="CC0066"/>
                </a:solidFill>
              </a:rPr>
              <a:t>Types d’androcées</a:t>
            </a:r>
            <a:endParaRPr lang="fr-FR" sz="1400" b="1" dirty="0">
              <a:solidFill>
                <a:srgbClr val="CC0066"/>
              </a:solidFill>
            </a:endParaRPr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1600200" y="2454275"/>
            <a:ext cx="59436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3">
            <a:lum bright="-18000" contrast="30000"/>
          </a:blip>
          <a:srcRect/>
          <a:stretch>
            <a:fillRect/>
          </a:stretch>
        </p:blipFill>
        <p:spPr bwMode="auto">
          <a:xfrm>
            <a:off x="2714612" y="0"/>
            <a:ext cx="5686438" cy="15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17"/>
          <p:cNvSpPr>
            <a:spLocks noChangeArrowheads="1"/>
          </p:cNvSpPr>
          <p:nvPr/>
        </p:nvSpPr>
        <p:spPr bwMode="auto">
          <a:xfrm>
            <a:off x="2714580" y="1428736"/>
            <a:ext cx="64294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dirty="0"/>
              <a:t>1. And. à étamines libres ; 2. And. </a:t>
            </a:r>
            <a:r>
              <a:rPr lang="fr-FR" sz="1000" dirty="0" err="1"/>
              <a:t>monadèlphe</a:t>
            </a:r>
            <a:r>
              <a:rPr lang="fr-FR" sz="1000" dirty="0"/>
              <a:t> ; 3. </a:t>
            </a:r>
            <a:r>
              <a:rPr lang="en-GB" sz="1000" dirty="0"/>
              <a:t>And. </a:t>
            </a:r>
            <a:r>
              <a:rPr lang="en-GB" sz="1000" dirty="0" err="1"/>
              <a:t>diadèlphe</a:t>
            </a:r>
            <a:r>
              <a:rPr lang="en-GB" sz="1000" dirty="0"/>
              <a:t> </a:t>
            </a:r>
            <a:r>
              <a:rPr lang="en-GB" sz="1000" dirty="0" smtClean="0"/>
              <a:t>; 4</a:t>
            </a:r>
            <a:r>
              <a:rPr lang="en-GB" sz="1000" dirty="0"/>
              <a:t>. And. </a:t>
            </a:r>
            <a:r>
              <a:rPr lang="en-GB" sz="1000" dirty="0" err="1"/>
              <a:t>monadèlphe</a:t>
            </a:r>
            <a:r>
              <a:rPr lang="en-GB" sz="1000" dirty="0"/>
              <a:t> ; 5. And. </a:t>
            </a:r>
            <a:r>
              <a:rPr lang="en-GB" sz="1000" dirty="0" err="1" smtClean="0"/>
              <a:t>synanthéré</a:t>
            </a:r>
            <a:endParaRPr lang="en-GB" sz="1200" dirty="0"/>
          </a:p>
        </p:txBody>
      </p:sp>
      <p:pic>
        <p:nvPicPr>
          <p:cNvPr id="61447" name="Picture 8" descr="Image associée"/>
          <p:cNvPicPr>
            <a:picLocks noChangeAspect="1" noChangeArrowheads="1"/>
          </p:cNvPicPr>
          <p:nvPr/>
        </p:nvPicPr>
        <p:blipFill>
          <a:blip r:embed="rId4"/>
          <a:srcRect l="14203" t="3693" r="58810" b="61837"/>
          <a:stretch>
            <a:fillRect/>
          </a:stretch>
        </p:blipFill>
        <p:spPr bwMode="auto">
          <a:xfrm>
            <a:off x="357158" y="357166"/>
            <a:ext cx="1785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10" descr="Résultat de recherche d'images pour &quot;androcée monadelphe&quot;"/>
          <p:cNvPicPr>
            <a:picLocks noChangeAspect="1" noChangeArrowheads="1"/>
          </p:cNvPicPr>
          <p:nvPr/>
        </p:nvPicPr>
        <p:blipFill>
          <a:blip r:embed="rId5"/>
          <a:srcRect l="52309" t="46684" b="24971"/>
          <a:stretch>
            <a:fillRect/>
          </a:stretch>
        </p:blipFill>
        <p:spPr bwMode="auto">
          <a:xfrm>
            <a:off x="2643174" y="3857628"/>
            <a:ext cx="3143272" cy="172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10" descr="Résultat de recherche d'images pour &quot;androcée monadelphe&quot;"/>
          <p:cNvPicPr>
            <a:picLocks noChangeAspect="1" noChangeArrowheads="1"/>
          </p:cNvPicPr>
          <p:nvPr/>
        </p:nvPicPr>
        <p:blipFill>
          <a:blip r:embed="rId5"/>
          <a:srcRect l="52309" b="71655"/>
          <a:stretch>
            <a:fillRect/>
          </a:stretch>
        </p:blipFill>
        <p:spPr bwMode="auto">
          <a:xfrm>
            <a:off x="2786050" y="1785926"/>
            <a:ext cx="286592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1" name="Picture 14" descr="Image associé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418" y="3143248"/>
            <a:ext cx="223625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RÃ©sultat de recherche d'images pour &quot;androcÃ©e des asteraceae&quot;"/>
          <p:cNvPicPr/>
          <p:nvPr/>
        </p:nvPicPr>
        <p:blipFill>
          <a:blip r:embed="rId7"/>
          <a:srcRect l="21607"/>
          <a:stretch>
            <a:fillRect/>
          </a:stretch>
        </p:blipFill>
        <p:spPr bwMode="auto">
          <a:xfrm rot="10800000">
            <a:off x="5929321" y="4143355"/>
            <a:ext cx="3214679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RÃ©sultat de recherche d'images pour &quot;androcÃ©e des asteraceae&quot;"/>
          <p:cNvPicPr/>
          <p:nvPr/>
        </p:nvPicPr>
        <p:blipFill>
          <a:blip r:embed="rId7"/>
          <a:srcRect r="79286"/>
          <a:stretch>
            <a:fillRect/>
          </a:stretch>
        </p:blipFill>
        <p:spPr bwMode="auto">
          <a:xfrm>
            <a:off x="6572264" y="1714488"/>
            <a:ext cx="128588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28596" y="2857496"/>
            <a:ext cx="16802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smtClean="0">
                <a:solidFill>
                  <a:srgbClr val="000000"/>
                </a:solidFill>
              </a:rPr>
              <a:t>1. And. à étamines libres</a:t>
            </a:r>
            <a:endParaRPr lang="fr-FR" b="1" dirty="0"/>
          </a:p>
        </p:txBody>
      </p:sp>
      <p:sp>
        <p:nvSpPr>
          <p:cNvPr id="15" name="Rectangle 14"/>
          <p:cNvSpPr/>
          <p:nvPr/>
        </p:nvSpPr>
        <p:spPr>
          <a:xfrm>
            <a:off x="3500430" y="3429000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smtClean="0">
                <a:solidFill>
                  <a:srgbClr val="000000"/>
                </a:solidFill>
              </a:rPr>
              <a:t>2. And. </a:t>
            </a:r>
            <a:r>
              <a:rPr lang="fr-FR" sz="1000" b="1" dirty="0" err="1" smtClean="0">
                <a:solidFill>
                  <a:srgbClr val="000000"/>
                </a:solidFill>
              </a:rPr>
              <a:t>monadèlphe</a:t>
            </a:r>
            <a:r>
              <a:rPr lang="fr-FR" sz="1000" b="1" dirty="0" smtClean="0">
                <a:solidFill>
                  <a:srgbClr val="000000"/>
                </a:solidFill>
              </a:rPr>
              <a:t> 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3571868" y="5643578"/>
            <a:ext cx="12426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smtClean="0">
                <a:solidFill>
                  <a:srgbClr val="000000"/>
                </a:solidFill>
              </a:rPr>
              <a:t>3. </a:t>
            </a:r>
            <a:r>
              <a:rPr lang="en-GB" sz="1000" b="1" dirty="0" smtClean="0">
                <a:solidFill>
                  <a:srgbClr val="000000"/>
                </a:solidFill>
              </a:rPr>
              <a:t>And. </a:t>
            </a:r>
            <a:r>
              <a:rPr lang="en-GB" sz="1000" b="1" dirty="0" err="1" smtClean="0">
                <a:solidFill>
                  <a:srgbClr val="000000"/>
                </a:solidFill>
              </a:rPr>
              <a:t>diadèlphe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500034" y="6611779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rgbClr val="000000"/>
                </a:solidFill>
              </a:rPr>
              <a:t>4. And. </a:t>
            </a:r>
            <a:r>
              <a:rPr lang="en-GB" sz="1000" b="1" dirty="0" err="1" smtClean="0">
                <a:solidFill>
                  <a:srgbClr val="000000"/>
                </a:solidFill>
              </a:rPr>
              <a:t>monadèlphe</a:t>
            </a:r>
            <a:r>
              <a:rPr lang="en-GB" sz="1000" b="1" dirty="0" smtClean="0">
                <a:solidFill>
                  <a:srgbClr val="000000"/>
                </a:solidFill>
              </a:rPr>
              <a:t> </a:t>
            </a:r>
            <a:endParaRPr lang="fr-FR" b="1" dirty="0"/>
          </a:p>
        </p:txBody>
      </p:sp>
      <p:sp>
        <p:nvSpPr>
          <p:cNvPr id="18" name="Rectangle 17"/>
          <p:cNvSpPr/>
          <p:nvPr/>
        </p:nvSpPr>
        <p:spPr>
          <a:xfrm>
            <a:off x="7891734" y="3571876"/>
            <a:ext cx="1327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000" b="1" dirty="0" smtClean="0">
                <a:solidFill>
                  <a:srgbClr val="000000"/>
                </a:solidFill>
              </a:rPr>
              <a:t>5. And. </a:t>
            </a:r>
            <a:r>
              <a:rPr lang="en-GB" sz="1000" b="1" dirty="0" err="1" smtClean="0">
                <a:solidFill>
                  <a:srgbClr val="000000"/>
                </a:solidFill>
              </a:rPr>
              <a:t>synanthéré</a:t>
            </a:r>
            <a:endParaRPr lang="en-GB" sz="1200" b="1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8409"/>
    </mc:Choice>
    <mc:Fallback>
      <p:transition spd="slow" advTm="178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5868" x="4289425" y="3765550"/>
          <p14:tracePt t="5876" x="4092575" y="3422650"/>
          <p14:tracePt t="5883" x="3886200" y="3121025"/>
          <p14:tracePt t="5897" x="3425825" y="2549525"/>
          <p14:tracePt t="5914" x="2981325" y="2117725"/>
          <p14:tracePt t="5933" x="2127250" y="1590675"/>
          <p14:tracePt t="5959" x="1270000" y="1352550"/>
          <p14:tracePt t="6595" x="98425" y="365125"/>
          <p14:tracePt t="6603" x="200025" y="355600"/>
          <p14:tracePt t="6613" x="314325" y="346075"/>
          <p14:tracePt t="6624" x="552450" y="336550"/>
          <p14:tracePt t="6658" x="1101725" y="327025"/>
          <p14:tracePt t="6692" x="1285875" y="346075"/>
          <p14:tracePt t="6709" x="1308100" y="371475"/>
          <p14:tracePt t="6725" x="1295400" y="381000"/>
          <p14:tracePt t="6741" x="1168400" y="406400"/>
          <p14:tracePt t="6758" x="647700" y="511175"/>
          <p14:tracePt t="6775" x="365125" y="552450"/>
          <p14:tracePt t="7441" x="161925" y="1562100"/>
          <p14:tracePt t="7448" x="339725" y="1587500"/>
          <p14:tracePt t="7476" x="984250" y="1673225"/>
          <p14:tracePt t="7508" x="1308100" y="1708150"/>
          <p14:tracePt t="7526" x="1387475" y="1727200"/>
          <p14:tracePt t="7541" x="1403350" y="1727200"/>
          <p14:tracePt t="7558" x="1412875" y="1727200"/>
          <p14:tracePt t="7593" x="1406525" y="1727200"/>
          <p14:tracePt t="7608" x="1355725" y="1714500"/>
          <p14:tracePt t="7625" x="1196975" y="1663700"/>
          <p14:tracePt t="7641" x="1104900" y="1622425"/>
          <p14:tracePt t="7658" x="1019175" y="1590675"/>
          <p14:tracePt t="7675" x="955675" y="1577975"/>
          <p14:tracePt t="7691" x="933450" y="1577975"/>
          <p14:tracePt t="7708" x="901700" y="1600200"/>
          <p14:tracePt t="7725" x="844550" y="1778000"/>
          <p14:tracePt t="9890" x="911225" y="1784350"/>
          <p14:tracePt t="9897" x="993775" y="1793875"/>
          <p14:tracePt t="9908" x="1085850" y="1803400"/>
          <p14:tracePt t="9925" x="1314450" y="1803400"/>
          <p14:tracePt t="9958" x="1612900" y="1803400"/>
          <p14:tracePt t="9991" x="1936750" y="1819275"/>
          <p14:tracePt t="10008" x="2009775" y="1835150"/>
          <p14:tracePt t="10024" x="2085975" y="1870075"/>
          <p14:tracePt t="10041" x="2117725" y="1879600"/>
          <p14:tracePt t="10057" x="2127250" y="1895475"/>
          <p14:tracePt t="10074" x="2143125" y="1917700"/>
          <p14:tracePt t="10091" x="2143125" y="1927225"/>
          <p14:tracePt t="10107" x="2143125" y="1936750"/>
          <p14:tracePt t="10124" x="2143125" y="1952625"/>
          <p14:tracePt t="10141" x="2133600" y="1965325"/>
          <p14:tracePt t="10157" x="2124075" y="1978025"/>
          <p14:tracePt t="10174" x="2076450" y="1993900"/>
          <p14:tracePt t="10191" x="2028825" y="2028825"/>
          <p14:tracePt t="10207" x="1990725" y="2054225"/>
          <p14:tracePt t="10224" x="1924050" y="2101850"/>
          <p14:tracePt t="10240" x="1876425" y="2127250"/>
          <p14:tracePt t="10258" x="1822450" y="2162175"/>
          <p14:tracePt t="10274" x="1755775" y="2203450"/>
          <p14:tracePt t="10291" x="1730375" y="2232025"/>
          <p14:tracePt t="10307" x="1698625" y="2257425"/>
          <p14:tracePt t="10324" x="1679575" y="2308225"/>
          <p14:tracePt t="10341" x="1673225" y="2362200"/>
          <p14:tracePt t="10358" x="1676400" y="2432050"/>
          <p14:tracePt t="10374" x="1689100" y="2482850"/>
          <p14:tracePt t="10391" x="1717675" y="2520950"/>
          <p14:tracePt t="10408" x="1746250" y="2565400"/>
          <p14:tracePt t="10424" x="1765300" y="2581275"/>
          <p14:tracePt t="10441" x="1790700" y="2587625"/>
          <p14:tracePt t="10458" x="1812925" y="2587625"/>
          <p14:tracePt t="10474" x="1828800" y="2571750"/>
          <p14:tracePt t="10491" x="1854200" y="2514600"/>
          <p14:tracePt t="10507" x="1876425" y="2425700"/>
          <p14:tracePt t="10524" x="1898650" y="2349500"/>
          <p14:tracePt t="10541" x="1898650" y="2257425"/>
          <p14:tracePt t="10558" x="1898650" y="2127250"/>
          <p14:tracePt t="10574" x="1882775" y="2073275"/>
          <p14:tracePt t="10591" x="1870075" y="2041525"/>
          <p14:tracePt t="10608" x="1844675" y="2000250"/>
          <p14:tracePt t="10624" x="1812925" y="1981200"/>
          <p14:tracePt t="10641" x="1790700" y="1955800"/>
          <p14:tracePt t="10657" x="1746250" y="1930400"/>
          <p14:tracePt t="10674" x="1724025" y="1920875"/>
          <p14:tracePt t="10691" x="1692275" y="1885950"/>
          <p14:tracePt t="10708" x="1641475" y="1863725"/>
          <p14:tracePt t="10724" x="1603375" y="1851025"/>
          <p14:tracePt t="10741" x="1552575" y="1835150"/>
          <p14:tracePt t="10757" x="1422400" y="1851025"/>
          <p14:tracePt t="10775" x="1349375" y="1863725"/>
          <p14:tracePt t="10792" x="1301750" y="1876425"/>
          <p14:tracePt t="10808" x="1247775" y="1895475"/>
          <p14:tracePt t="10825" x="1216025" y="1914525"/>
          <p14:tracePt t="10841" x="1190625" y="1927225"/>
          <p14:tracePt t="10857" x="1171575" y="1939925"/>
          <p14:tracePt t="10874" x="1165225" y="1955800"/>
          <p14:tracePt t="10891" x="1168400" y="2000250"/>
          <p14:tracePt t="10907" x="1266825" y="2120900"/>
          <p14:tracePt t="10924" x="1397000" y="2241550"/>
          <p14:tracePt t="10941" x="1520825" y="2330450"/>
          <p14:tracePt t="10958" x="1717675" y="2438400"/>
          <p14:tracePt t="10975" x="1819275" y="2489200"/>
          <p14:tracePt t="10991" x="1885950" y="2508250"/>
          <p14:tracePt t="11007" x="1955800" y="2530475"/>
          <p14:tracePt t="11024" x="1993900" y="2536825"/>
          <p14:tracePt t="11041" x="2032000" y="2549525"/>
          <p14:tracePt t="11398" x="2016125" y="2562225"/>
          <p14:tracePt t="11405" x="1997075" y="2574925"/>
          <p14:tracePt t="11412" x="1984375" y="2587625"/>
          <p14:tracePt t="11424" x="1965325" y="2600325"/>
          <p14:tracePt t="11441" x="1927225" y="2644775"/>
          <p14:tracePt t="11474" x="1870075" y="2720975"/>
          <p14:tracePt t="11476" x="1857375" y="2749550"/>
          <p14:tracePt t="11507" x="1800225" y="2851150"/>
          <p14:tracePt t="11524" x="1774825" y="2898775"/>
          <p14:tracePt t="11540" x="1755775" y="2962275"/>
          <p14:tracePt t="11557" x="1743075" y="2994025"/>
          <p14:tracePt t="11574" x="1730375" y="3022600"/>
          <p14:tracePt t="11591" x="1708150" y="3060700"/>
          <p14:tracePt t="11607" x="1682750" y="3082925"/>
          <p14:tracePt t="11625" x="1641475" y="3101975"/>
          <p14:tracePt t="11641" x="1619250" y="3114675"/>
          <p14:tracePt t="11657" x="1587500" y="3133725"/>
          <p14:tracePt t="11675" x="1552575" y="3149600"/>
          <p14:tracePt t="11691" x="1520825" y="3149600"/>
          <p14:tracePt t="11707" x="1504950" y="3149600"/>
          <p14:tracePt t="11726" x="1485900" y="3149600"/>
          <p14:tracePt t="11742" x="1457325" y="3146425"/>
          <p14:tracePt t="11758" x="1435100" y="3124200"/>
          <p14:tracePt t="11775" x="1381125" y="3070225"/>
          <p14:tracePt t="11791" x="1323975" y="2990850"/>
          <p14:tracePt t="11807" x="1292225" y="2889250"/>
          <p14:tracePt t="11825" x="1257300" y="2797175"/>
          <p14:tracePt t="11840" x="1244600" y="2759075"/>
          <p14:tracePt t="11857" x="1238250" y="2730500"/>
          <p14:tracePt t="11874" x="1238250" y="2689225"/>
          <p14:tracePt t="11890" x="1238250" y="2673350"/>
          <p14:tracePt t="11908" x="1238250" y="2657475"/>
          <p14:tracePt t="11924" x="1247775" y="2638425"/>
          <p14:tracePt t="11940" x="1295400" y="2616200"/>
          <p14:tracePt t="11957" x="1368425" y="2603500"/>
          <p14:tracePt t="11974" x="1520825" y="2593975"/>
          <p14:tracePt t="11990" x="1641475" y="2609850"/>
          <p14:tracePt t="12007" x="1736725" y="2625725"/>
          <p14:tracePt t="12024" x="1851025" y="2654300"/>
          <p14:tracePt t="12041" x="1895475" y="2660650"/>
          <p14:tracePt t="12057" x="1930400" y="2660650"/>
          <p14:tracePt t="12074" x="1971675" y="2660650"/>
          <p14:tracePt t="12091" x="1987550" y="2660650"/>
          <p14:tracePt t="12107" x="1997075" y="2660650"/>
          <p14:tracePt t="12124" x="2016125" y="2638425"/>
          <p14:tracePt t="12141" x="2028825" y="2616200"/>
          <p14:tracePt t="12157" x="2028825" y="2571750"/>
          <p14:tracePt t="12174" x="2019300" y="2517775"/>
          <p14:tracePt t="12190" x="2006600" y="2470150"/>
          <p14:tracePt t="12207" x="1974850" y="2432050"/>
          <p14:tracePt t="12224" x="1917700" y="2355850"/>
          <p14:tracePt t="12241" x="1873250" y="2286000"/>
          <p14:tracePt t="12258" x="1806575" y="2212975"/>
          <p14:tracePt t="12274" x="1717675" y="2130425"/>
          <p14:tracePt t="12291" x="1644650" y="2066925"/>
          <p14:tracePt t="12309" x="1527175" y="1939925"/>
          <p14:tracePt t="12324" x="1447800" y="1835150"/>
          <p14:tracePt t="12341" x="1374775" y="1752600"/>
          <p14:tracePt t="12359" x="1308100" y="1673225"/>
          <p14:tracePt t="12374" x="1276350" y="1647825"/>
          <p14:tracePt t="12391" x="1266825" y="1638300"/>
          <p14:tracePt t="12408" x="1257300" y="1622425"/>
          <p14:tracePt t="12441" x="1260475" y="1622425"/>
          <p14:tracePt t="12458" x="1327150" y="1622425"/>
          <p14:tracePt t="12474" x="1387475" y="1622425"/>
          <p14:tracePt t="12490" x="1438275" y="1609725"/>
          <p14:tracePt t="12508" x="1479550" y="1600200"/>
          <p14:tracePt t="12524" x="1498600" y="1587500"/>
          <p14:tracePt t="12541" x="1511300" y="1546225"/>
          <p14:tracePt t="12558" x="1511300" y="1450975"/>
          <p14:tracePt t="12574" x="1498600" y="1374775"/>
          <p14:tracePt t="12590" x="1466850" y="1308100"/>
          <p14:tracePt t="12607" x="1403350" y="1177925"/>
          <p14:tracePt t="12624" x="1327150" y="1085850"/>
          <p14:tracePt t="12641" x="1250950" y="1000125"/>
          <p14:tracePt t="12657" x="1158875" y="908050"/>
          <p14:tracePt t="12674" x="1108075" y="863600"/>
          <p14:tracePt t="12690" x="1041400" y="835025"/>
          <p14:tracePt t="12707" x="965200" y="787400"/>
          <p14:tracePt t="12725" x="920750" y="774700"/>
          <p14:tracePt t="12741" x="882650" y="768350"/>
          <p14:tracePt t="12758" x="841375" y="768350"/>
          <p14:tracePt t="12775" x="825500" y="768350"/>
          <p14:tracePt t="12791" x="812800" y="768350"/>
          <p14:tracePt t="12808" x="803275" y="781050"/>
          <p14:tracePt t="12824" x="803275" y="790575"/>
          <p14:tracePt t="12841" x="809625" y="819150"/>
          <p14:tracePt t="12857" x="885825" y="908050"/>
          <p14:tracePt t="12874" x="958850" y="990600"/>
          <p14:tracePt t="12891" x="1044575" y="1066800"/>
          <p14:tracePt t="12907" x="1187450" y="1158875"/>
          <p14:tracePt t="12924" x="1276350" y="1209675"/>
          <p14:tracePt t="12941" x="1343025" y="1238250"/>
          <p14:tracePt t="12957" x="1422400" y="1282700"/>
          <p14:tracePt t="12974" x="1457325" y="1295400"/>
          <p14:tracePt t="12992" x="1492250" y="1298575"/>
          <p14:tracePt t="13007" x="1501775" y="1298575"/>
          <p14:tracePt t="13024" x="1517650" y="1298575"/>
          <p14:tracePt t="13040" x="1527175" y="1298575"/>
          <p14:tracePt t="13058" x="1536700" y="1282700"/>
          <p14:tracePt t="13073" x="1536700" y="1266825"/>
          <p14:tracePt t="13091" x="1536700" y="1254125"/>
          <p14:tracePt t="13107" x="1536700" y="1238250"/>
          <p14:tracePt t="13124" x="1536700" y="1222375"/>
          <p14:tracePt t="13141" x="1533525" y="1196975"/>
          <p14:tracePt t="13157" x="1524000" y="1181100"/>
          <p14:tracePt t="13173" x="1504950" y="1155700"/>
          <p14:tracePt t="13191" x="1492250" y="1143000"/>
          <p14:tracePt t="13207" x="1476375" y="1133475"/>
          <p14:tracePt t="13224" x="1438275" y="1111250"/>
          <p14:tracePt t="13240" x="1352550" y="1111250"/>
          <p14:tracePt t="13257" x="1270000" y="1133475"/>
          <p14:tracePt t="13273" x="1184275" y="1146175"/>
          <p14:tracePt t="13291" x="1016000" y="1181100"/>
          <p14:tracePt t="13307" x="917575" y="1206500"/>
          <p14:tracePt t="13324" x="835025" y="1219200"/>
          <p14:tracePt t="13341" x="711200" y="1250950"/>
          <p14:tracePt t="13357" x="609600" y="1285875"/>
          <p14:tracePt t="13374" x="511175" y="1317625"/>
          <p14:tracePt t="13391" x="374650" y="1374775"/>
          <p14:tracePt t="13407" x="304800" y="1403350"/>
          <p14:tracePt t="13424" x="238125" y="1441450"/>
          <p14:tracePt t="13440" x="168275" y="1482725"/>
          <p14:tracePt t="13457" x="142875" y="1514475"/>
          <p14:tracePt t="13475" x="120650" y="1530350"/>
          <p14:tracePt t="13491" x="101600" y="1571625"/>
          <p14:tracePt t="13507" x="101600" y="1593850"/>
          <p14:tracePt t="13524" x="101600" y="1616075"/>
          <p14:tracePt t="13540" x="111125" y="1657350"/>
          <p14:tracePt t="13557" x="136525" y="1689100"/>
          <p14:tracePt t="13575" x="171450" y="1727200"/>
          <p14:tracePt t="13591" x="212725" y="1768475"/>
          <p14:tracePt t="13607" x="244475" y="1793875"/>
          <p14:tracePt t="13624" x="276225" y="1825625"/>
          <p14:tracePt t="13641" x="327025" y="1857375"/>
          <p14:tracePt t="13657" x="358775" y="1873250"/>
          <p14:tracePt t="13674" x="403225" y="1905000"/>
          <p14:tracePt t="13691" x="425450" y="1924050"/>
          <p14:tracePt t="13708" x="457200" y="1949450"/>
          <p14:tracePt t="13723" x="482600" y="1965325"/>
          <p14:tracePt t="13740" x="517525" y="1997075"/>
          <p14:tracePt t="13757" x="539750" y="2025650"/>
          <p14:tracePt t="13775" x="577850" y="2070100"/>
          <p14:tracePt t="13791" x="603250" y="2092325"/>
          <p14:tracePt t="13807" x="622300" y="2117725"/>
          <p14:tracePt t="13824" x="644525" y="2146300"/>
          <p14:tracePt t="13840" x="654050" y="2155825"/>
          <p14:tracePt t="13857" x="663575" y="2165350"/>
          <p14:tracePt t="13874" x="704850" y="2171700"/>
          <p14:tracePt t="13890" x="749300" y="2171700"/>
          <p14:tracePt t="13907" x="793750" y="2162175"/>
          <p14:tracePt t="13924" x="930275" y="2114550"/>
          <p14:tracePt t="13940" x="1063625" y="2070100"/>
          <p14:tracePt t="13957" x="1203325" y="2035175"/>
          <p14:tracePt t="13974" x="1387475" y="1974850"/>
          <p14:tracePt t="13991" x="1549400" y="1936750"/>
          <p14:tracePt t="14007" x="1692275" y="1892300"/>
          <p14:tracePt t="14023" x="1939925" y="1819275"/>
          <p14:tracePt t="14041" x="2095500" y="1781175"/>
          <p14:tracePt t="14057" x="2193925" y="1739900"/>
          <p14:tracePt t="14074" x="2295525" y="1711325"/>
          <p14:tracePt t="14090" x="2333625" y="1692275"/>
          <p14:tracePt t="14107" x="2365375" y="1673225"/>
          <p14:tracePt t="14124" x="2381250" y="1673225"/>
          <p14:tracePt t="16323" x="2403475" y="1689100"/>
          <p14:tracePt t="16330" x="2432050" y="1701800"/>
          <p14:tracePt t="16340" x="2473325" y="1717675"/>
          <p14:tracePt t="16373" x="2625725" y="1797050"/>
          <p14:tracePt t="16408" x="2847975" y="1860550"/>
          <p14:tracePt t="16424" x="2911475" y="1876425"/>
          <p14:tracePt t="16440" x="2978150" y="1898650"/>
          <p14:tracePt t="16457" x="3041650" y="1924050"/>
          <p14:tracePt t="16473" x="3082925" y="1955800"/>
          <p14:tracePt t="16490" x="3130550" y="1984375"/>
          <p14:tracePt t="16507" x="3194050" y="2028825"/>
          <p14:tracePt t="16523" x="3219450" y="2054225"/>
          <p14:tracePt t="16541" x="3235325" y="2063750"/>
          <p14:tracePt t="16558" x="3244850" y="2082800"/>
          <p14:tracePt t="16574" x="3244850" y="2095500"/>
          <p14:tracePt t="16590" x="3244850" y="2105025"/>
          <p14:tracePt t="16607" x="3216275" y="2105025"/>
          <p14:tracePt t="16624" x="3165475" y="2105025"/>
          <p14:tracePt t="16640" x="3095625" y="2105025"/>
          <p14:tracePt t="16657" x="2924175" y="2105025"/>
          <p14:tracePt t="16673" x="2806700" y="2098675"/>
          <p14:tracePt t="16690" x="2711450" y="2092325"/>
          <p14:tracePt t="16707" x="2568575" y="2073275"/>
          <p14:tracePt t="16723" x="2505075" y="2060575"/>
          <p14:tracePt t="16740" x="2466975" y="2060575"/>
          <p14:tracePt t="16758" x="2447925" y="2060575"/>
          <p14:tracePt t="16774" x="2438400" y="2070100"/>
          <p14:tracePt t="16790" x="2432050" y="2082800"/>
          <p14:tracePt t="16807" x="2435225" y="2130425"/>
          <p14:tracePt t="16824" x="2457450" y="2203450"/>
          <p14:tracePt t="16840" x="2495550" y="2273300"/>
          <p14:tracePt t="16857" x="2543175" y="2390775"/>
          <p14:tracePt t="16873" x="2590800" y="2470150"/>
          <p14:tracePt t="16891" x="2701925" y="2616200"/>
          <p14:tracePt t="16907" x="2809875" y="2711450"/>
          <p14:tracePt t="16924" x="2924175" y="2800350"/>
          <p14:tracePt t="16940" x="3025775" y="2870200"/>
          <p14:tracePt t="16957" x="3155950" y="2933700"/>
          <p14:tracePt t="16974" x="3263900" y="2949575"/>
          <p14:tracePt t="20088" x="3238500" y="2971800"/>
          <p14:tracePt t="20094" x="3187700" y="2997200"/>
          <p14:tracePt t="20106" x="3133725" y="3032125"/>
          <p14:tracePt t="20123" x="2898775" y="3095625"/>
          <p14:tracePt t="20156" x="2473325" y="3143250"/>
          <p14:tracePt t="20158" x="2359025" y="3152775"/>
          <p14:tracePt t="20191" x="1879600" y="3181350"/>
          <p14:tracePt t="20208" x="1587500" y="3248025"/>
          <p14:tracePt t="20224" x="1435100" y="3273425"/>
          <p14:tracePt t="20240" x="1327150" y="3314700"/>
          <p14:tracePt t="20257" x="1225550" y="3349625"/>
          <p14:tracePt t="20273" x="1149350" y="3390900"/>
          <p14:tracePt t="20290" x="1127125" y="3403600"/>
          <p14:tracePt t="20306" x="1114425" y="3425825"/>
          <p14:tracePt t="20323" x="1114425" y="3467100"/>
          <p14:tracePt t="20340" x="1123950" y="3505200"/>
          <p14:tracePt t="20357" x="1149350" y="3543300"/>
          <p14:tracePt t="20373" x="1222375" y="3622675"/>
          <p14:tracePt t="20390" x="1314450" y="3698875"/>
          <p14:tracePt t="20407" x="1438275" y="3771900"/>
          <p14:tracePt t="20423" x="1593850" y="3854450"/>
          <p14:tracePt t="20440" x="1682750" y="3895725"/>
          <p14:tracePt t="20457" x="1787525" y="3943350"/>
          <p14:tracePt t="20473" x="1847850" y="3949700"/>
          <p14:tracePt t="20490" x="1892300" y="3949700"/>
          <p14:tracePt t="20507" x="1936750" y="3933825"/>
          <p14:tracePt t="20524" x="1968500" y="3908425"/>
          <p14:tracePt t="20540" x="2000250" y="3860800"/>
          <p14:tracePt t="20557" x="2085975" y="3698875"/>
          <p14:tracePt t="20573" x="2146300" y="3594100"/>
          <p14:tracePt t="20590" x="2212975" y="3419475"/>
          <p14:tracePt t="20607" x="2286000" y="3149600"/>
          <p14:tracePt t="20623" x="2314575" y="2952750"/>
          <p14:tracePt t="20640" x="2324100" y="2768600"/>
          <p14:tracePt t="20657" x="2317750" y="2540000"/>
          <p14:tracePt t="20673" x="2289175" y="2365375"/>
          <p14:tracePt t="20690" x="2273300" y="2247900"/>
          <p14:tracePt t="20707" x="2241550" y="2092325"/>
          <p14:tracePt t="20723" x="2216150" y="1962150"/>
          <p14:tracePt t="20740" x="2181225" y="1863725"/>
          <p14:tracePt t="20756" x="2162175" y="1781175"/>
          <p14:tracePt t="20773" x="2149475" y="1727200"/>
          <p14:tracePt t="20789" x="2130425" y="1689100"/>
          <p14:tracePt t="20806" x="2108200" y="1590675"/>
          <p14:tracePt t="20823" x="2092325" y="1514475"/>
          <p14:tracePt t="20840" x="2073275" y="1450975"/>
          <p14:tracePt t="20856" x="2019300" y="1330325"/>
          <p14:tracePt t="20873" x="1955800" y="1196975"/>
          <p14:tracePt t="20890" x="1882775" y="1063625"/>
          <p14:tracePt t="20906" x="1771650" y="895350"/>
          <p14:tracePt t="20923" x="1689100" y="771525"/>
          <p14:tracePt t="20941" x="1600200" y="644525"/>
          <p14:tracePt t="20956" x="1454150" y="523875"/>
          <p14:tracePt t="20973" x="1330325" y="454025"/>
          <p14:tracePt t="20990" x="1206500" y="390525"/>
          <p14:tracePt t="21006" x="977900" y="311150"/>
          <p14:tracePt t="21023" x="860425" y="285750"/>
          <p14:tracePt t="21040" x="762000" y="269875"/>
          <p14:tracePt t="21056" x="635000" y="269875"/>
          <p14:tracePt t="21073" x="574675" y="269875"/>
          <p14:tracePt t="21091" x="511175" y="285750"/>
          <p14:tracePt t="21107" x="488950" y="295275"/>
          <p14:tracePt t="21123" x="457200" y="314325"/>
          <p14:tracePt t="21140" x="422275" y="339725"/>
          <p14:tracePt t="21156" x="387350" y="377825"/>
          <p14:tracePt t="21173" x="358775" y="447675"/>
          <p14:tracePt t="21190" x="311150" y="561975"/>
          <p14:tracePt t="21206" x="295275" y="647700"/>
          <p14:tracePt t="21223" x="279400" y="742950"/>
          <p14:tracePt t="21240" x="244475" y="933450"/>
          <p14:tracePt t="21256" x="238125" y="1028700"/>
          <p14:tracePt t="21273" x="238125" y="1130300"/>
          <p14:tracePt t="21290" x="238125" y="1292225"/>
          <p14:tracePt t="21306" x="238125" y="1387475"/>
          <p14:tracePt t="21323" x="241300" y="1470025"/>
          <p14:tracePt t="21340" x="276225" y="1616075"/>
          <p14:tracePt t="21356" x="282575" y="1698625"/>
          <p14:tracePt t="21373" x="292100" y="1781175"/>
          <p14:tracePt t="21389" x="304800" y="1892300"/>
          <p14:tracePt t="21406" x="314325" y="1965325"/>
          <p14:tracePt t="21423" x="320675" y="2047875"/>
          <p14:tracePt t="21439" x="342900" y="2149475"/>
          <p14:tracePt t="21456" x="349250" y="2222500"/>
          <p14:tracePt t="21473" x="365125" y="2308225"/>
          <p14:tracePt t="21490" x="387350" y="2428875"/>
          <p14:tracePt t="21506" x="403225" y="2492375"/>
          <p14:tracePt t="21523" x="422275" y="2549525"/>
          <p14:tracePt t="21540" x="447675" y="2603500"/>
          <p14:tracePt t="21556" x="482600" y="2644775"/>
          <p14:tracePt t="21573" x="508000" y="2676525"/>
          <p14:tracePt t="21589" x="549275" y="2711450"/>
          <p14:tracePt t="21606" x="574675" y="2752725"/>
          <p14:tracePt t="21623" x="606425" y="2778125"/>
          <p14:tracePt t="21640" x="644525" y="2819400"/>
          <p14:tracePt t="21656" x="676275" y="2851150"/>
          <p14:tracePt t="21673" x="701675" y="2876550"/>
          <p14:tracePt t="21690" x="742950" y="2895600"/>
          <p14:tracePt t="21706" x="768350" y="2921000"/>
          <p14:tracePt t="21723" x="806450" y="2940050"/>
          <p14:tracePt t="21740" x="866775" y="2984500"/>
          <p14:tracePt t="21756" x="904875" y="3003550"/>
          <p14:tracePt t="21774" x="946150" y="3028950"/>
          <p14:tracePt t="21789" x="971550" y="3054350"/>
          <p14:tracePt t="21806" x="1003300" y="3067050"/>
          <p14:tracePt t="21823" x="1066800" y="3086100"/>
          <p14:tracePt t="21840" x="1114425" y="3111500"/>
          <p14:tracePt t="21856" x="1168400" y="3133725"/>
          <p14:tracePt t="21874" x="1276350" y="3187700"/>
          <p14:tracePt t="21889" x="1343025" y="3216275"/>
          <p14:tracePt t="21906" x="1419225" y="3248025"/>
          <p14:tracePt t="21923" x="1536700" y="3295650"/>
          <p14:tracePt t="21939" x="1600200" y="3308350"/>
          <p14:tracePt t="21956" x="1651000" y="3314700"/>
          <p14:tracePt t="21973" x="1698625" y="3314700"/>
          <p14:tracePt t="21989" x="1720850" y="3314700"/>
          <p14:tracePt t="22006" x="1743075" y="3314700"/>
          <p14:tracePt t="22024" x="1784350" y="3314700"/>
          <p14:tracePt t="22039" x="1797050" y="3314700"/>
          <p14:tracePt t="22056" x="1812925" y="3314700"/>
          <p14:tracePt t="22073" x="1828800" y="3302000"/>
          <p14:tracePt t="22089" x="1838325" y="3292475"/>
          <p14:tracePt t="22106" x="1851025" y="3270250"/>
          <p14:tracePt t="22123" x="1851025" y="3244850"/>
          <p14:tracePt t="22140" x="1851025" y="3235325"/>
          <p14:tracePt t="22156" x="1851025" y="3225800"/>
          <p14:tracePt t="22173" x="1851025" y="3206750"/>
          <p14:tracePt t="22191" x="1851025" y="3194050"/>
          <p14:tracePt t="22206" x="1851025" y="3184525"/>
          <p14:tracePt t="22223" x="1844675" y="3159125"/>
          <p14:tracePt t="22240" x="1844675" y="3136900"/>
          <p14:tracePt t="22256" x="1838325" y="3108325"/>
          <p14:tracePt t="22273" x="1831975" y="3067050"/>
          <p14:tracePt t="22290" x="1825625" y="3038475"/>
          <p14:tracePt t="22306" x="1819275" y="3016250"/>
          <p14:tracePt t="22322" x="1812925" y="2974975"/>
          <p14:tracePt t="22339" x="1806575" y="2952750"/>
          <p14:tracePt t="22356" x="1793875" y="2921000"/>
          <p14:tracePt t="22373" x="1787525" y="2873375"/>
          <p14:tracePt t="22390" x="1787525" y="2851150"/>
          <p14:tracePt t="22408" x="1787525" y="2803525"/>
          <p14:tracePt t="22424" x="1781175" y="2765425"/>
          <p14:tracePt t="22440" x="1781175" y="2720975"/>
          <p14:tracePt t="22458" x="1762125" y="2657475"/>
          <p14:tracePt t="22473" x="1749425" y="2606675"/>
          <p14:tracePt t="22489" x="1720850" y="2559050"/>
          <p14:tracePt t="22506" x="1695450" y="2520950"/>
          <p14:tracePt t="22523" x="1641475" y="2457450"/>
          <p14:tracePt t="22540" x="1593850" y="2425700"/>
          <p14:tracePt t="22557" x="1549400" y="2400300"/>
          <p14:tracePt t="22573" x="1504950" y="2387600"/>
          <p14:tracePt t="22590" x="1460500" y="2368550"/>
          <p14:tracePt t="22606" x="1365250" y="2330450"/>
          <p14:tracePt t="22623" x="1263650" y="2289175"/>
          <p14:tracePt t="22639" x="1177925" y="2273300"/>
          <p14:tracePt t="22656" x="1047750" y="2257425"/>
          <p14:tracePt t="22672" x="952500" y="2251075"/>
          <p14:tracePt t="22689" x="869950" y="2251075"/>
          <p14:tracePt t="22706" x="762000" y="2260600"/>
          <p14:tracePt t="22722" x="714375" y="2273300"/>
          <p14:tracePt t="22739" x="666750" y="2308225"/>
          <p14:tracePt t="22756" x="603250" y="2346325"/>
          <p14:tracePt t="22772" x="552450" y="2387600"/>
          <p14:tracePt t="22789" x="517525" y="2444750"/>
          <p14:tracePt t="22806" x="466725" y="2530475"/>
          <p14:tracePt t="22823" x="454025" y="2593975"/>
          <p14:tracePt t="22839" x="441325" y="2632075"/>
          <p14:tracePt t="22856" x="422275" y="2698750"/>
          <p14:tracePt t="22872" x="422275" y="2733675"/>
          <p14:tracePt t="22889" x="409575" y="2787650"/>
          <p14:tracePt t="22906" x="409575" y="2851150"/>
          <p14:tracePt t="22922" x="409575" y="2886075"/>
          <p14:tracePt t="22939" x="409575" y="2908300"/>
          <p14:tracePt t="22957" x="409575" y="2930525"/>
          <p14:tracePt t="22973" x="409575" y="2946400"/>
          <p14:tracePt t="22990" x="419100" y="2959100"/>
          <p14:tracePt t="23006" x="469900" y="2984500"/>
          <p14:tracePt t="23023" x="517525" y="3013075"/>
          <p14:tracePt t="23039" x="561975" y="3025775"/>
          <p14:tracePt t="23057" x="673100" y="3048000"/>
          <p14:tracePt t="23073" x="777875" y="3048000"/>
          <p14:tracePt t="23089" x="892175" y="3048000"/>
          <p14:tracePt t="23107" x="1089025" y="3041650"/>
          <p14:tracePt t="23123" x="1250950" y="3032125"/>
          <p14:tracePt t="23140" x="1412875" y="3032125"/>
          <p14:tracePt t="23156" x="1504950" y="3022600"/>
          <p14:tracePt t="23173" x="1587500" y="3022600"/>
          <p14:tracePt t="23189" x="1660525" y="3022600"/>
          <p14:tracePt t="23207" x="1746250" y="3022600"/>
          <p14:tracePt t="23222" x="1797050" y="3022600"/>
          <p14:tracePt t="23240" x="1892300" y="3028950"/>
          <p14:tracePt t="23256" x="1943100" y="3028950"/>
          <p14:tracePt t="23273" x="2012950" y="3028950"/>
          <p14:tracePt t="23290" x="2066925" y="3028950"/>
          <p14:tracePt t="23306" x="2089150" y="3028950"/>
          <p14:tracePt t="23323" x="2098675" y="3028950"/>
          <p14:tracePt t="23340" x="2114550" y="3028950"/>
          <p14:tracePt t="23357" x="2124075" y="3028950"/>
          <p14:tracePt t="23373" x="2139950" y="3028950"/>
          <p14:tracePt t="23390" x="2143125" y="3028950"/>
          <p14:tracePt t="23468" x="2130425" y="3028950"/>
          <p14:tracePt t="23476" x="2127250" y="3028950"/>
          <p14:tracePt t="23489" x="2098675" y="3028950"/>
          <p14:tracePt t="23506" x="2044700" y="3035300"/>
          <p14:tracePt t="23523" x="1971675" y="3041650"/>
          <p14:tracePt t="23539" x="1866900" y="3048000"/>
          <p14:tracePt t="23556" x="1762125" y="3063875"/>
          <p14:tracePt t="23573" x="1641475" y="3082925"/>
          <p14:tracePt t="23590" x="1479550" y="3089275"/>
          <p14:tracePt t="23606" x="1374775" y="3098800"/>
          <p14:tracePt t="23623" x="1257300" y="3098800"/>
          <p14:tracePt t="23639" x="1130300" y="3098800"/>
          <p14:tracePt t="23656" x="1069975" y="3098800"/>
          <p14:tracePt t="23673" x="1000125" y="3098800"/>
          <p14:tracePt t="23689" x="901700" y="3079750"/>
          <p14:tracePt t="23706" x="835025" y="3057525"/>
          <p14:tracePt t="23723" x="787400" y="3041650"/>
          <p14:tracePt t="23739" x="758825" y="3041650"/>
          <p14:tracePt t="23756" x="742950" y="3041650"/>
          <p14:tracePt t="23773" x="720725" y="3041650"/>
          <p14:tracePt t="23789" x="711200" y="3041650"/>
          <p14:tracePt t="23806" x="701675" y="3041650"/>
          <p14:tracePt t="23823" x="692150" y="3041650"/>
          <p14:tracePt t="23859" x="695325" y="3041650"/>
          <p14:tracePt t="23873" x="704850" y="3035300"/>
          <p14:tracePt t="23889" x="733425" y="3035300"/>
          <p14:tracePt t="23906" x="762000" y="3035300"/>
          <p14:tracePt t="23923" x="825500" y="3035300"/>
          <p14:tracePt t="23940" x="854075" y="3035300"/>
          <p14:tracePt t="23957" x="889000" y="3035300"/>
          <p14:tracePt t="23973" x="952500" y="3035300"/>
          <p14:tracePt t="23989" x="1012825" y="3028950"/>
          <p14:tracePt t="24006" x="1095375" y="3028950"/>
          <p14:tracePt t="24023" x="1190625" y="3022600"/>
          <p14:tracePt t="24039" x="1235075" y="3022600"/>
          <p14:tracePt t="24056" x="1279525" y="3016250"/>
          <p14:tracePt t="24073" x="1320800" y="3016250"/>
          <p14:tracePt t="24089" x="1343025" y="3016250"/>
          <p14:tracePt t="24107" x="1352550" y="3016250"/>
          <p14:tracePt t="24123" x="1371600" y="3016250"/>
          <p14:tracePt t="24140" x="1381125" y="3016250"/>
          <p14:tracePt t="24156" x="1390650" y="3016250"/>
          <p14:tracePt t="24172" x="1400175" y="3016250"/>
          <p14:tracePt t="24266" x="1400175" y="3022600"/>
          <p14:tracePt t="24273" x="1400175" y="3025775"/>
          <p14:tracePt t="24290" x="1400175" y="3035300"/>
          <p14:tracePt t="24306" x="1393825" y="3048000"/>
          <p14:tracePt t="24322" x="1384300" y="3067050"/>
          <p14:tracePt t="24340" x="1381125" y="3067050"/>
          <p14:tracePt t="25106" x="1381125" y="3006725"/>
          <p14:tracePt t="25112" x="1371600" y="2914650"/>
          <p14:tracePt t="25126" x="1362075" y="2778125"/>
          <p14:tracePt t="25140" x="1352550" y="2638425"/>
          <p14:tracePt t="25156" x="1343025" y="2489200"/>
          <p14:tracePt t="25173" x="1336675" y="2349500"/>
          <p14:tracePt t="25191" x="1327150" y="2241550"/>
          <p14:tracePt t="25223" x="1327150" y="2070100"/>
          <p14:tracePt t="25256" x="1314450" y="1955800"/>
          <p14:tracePt t="25273" x="1308100" y="1924050"/>
          <p14:tracePt t="25290" x="1298575" y="1911350"/>
          <p14:tracePt t="25306" x="1289050" y="1898650"/>
          <p14:tracePt t="25323" x="1279525" y="1879600"/>
          <p14:tracePt t="25340" x="1257300" y="1857375"/>
          <p14:tracePt t="25355" x="1247775" y="1841500"/>
          <p14:tracePt t="25373" x="1247775" y="1819275"/>
          <p14:tracePt t="25389" x="1247775" y="1797050"/>
          <p14:tracePt t="25406" x="1247775" y="1774825"/>
          <p14:tracePt t="25423" x="1250950" y="1752600"/>
          <p14:tracePt t="25439" x="1273175" y="1717675"/>
          <p14:tracePt t="25456" x="1289050" y="1701800"/>
          <p14:tracePt t="25473" x="1311275" y="1679575"/>
          <p14:tracePt t="25489" x="1377950" y="1631950"/>
          <p14:tracePt t="25506" x="1419225" y="1606550"/>
          <p14:tracePt t="25523" x="1450975" y="1574800"/>
          <p14:tracePt t="25539" x="1495425" y="1530350"/>
          <p14:tracePt t="25556" x="1527175" y="1498600"/>
          <p14:tracePt t="25573" x="1539875" y="1460500"/>
          <p14:tracePt t="25589" x="1555750" y="1425575"/>
          <p14:tracePt t="25606" x="1568450" y="1393825"/>
          <p14:tracePt t="25623" x="1584325" y="1377950"/>
          <p14:tracePt t="25639" x="1597025" y="1352550"/>
          <p14:tracePt t="25656" x="1597025" y="1343025"/>
          <p14:tracePt t="25673" x="1597025" y="1330325"/>
          <p14:tracePt t="25690" x="1597025" y="1320800"/>
          <p14:tracePt t="25706" x="1600200" y="1317625"/>
          <p14:tracePt t="25724" x="1616075" y="1317625"/>
          <p14:tracePt t="25739" x="1625600" y="1317625"/>
          <p14:tracePt t="25755" x="1641475" y="1317625"/>
          <p14:tracePt t="25772" x="1651000" y="1317625"/>
          <p14:tracePt t="25790" x="1663700" y="1317625"/>
          <p14:tracePt t="25807" x="1673225" y="1327150"/>
          <p14:tracePt t="25824" x="1695450" y="1339850"/>
          <p14:tracePt t="25840" x="1698625" y="1349375"/>
          <p14:tracePt t="25857" x="1704975" y="1365250"/>
          <p14:tracePt t="25873" x="1711325" y="1377950"/>
          <p14:tracePt t="25889" x="1711325" y="1387475"/>
          <p14:tracePt t="25906" x="1714500" y="1397000"/>
          <p14:tracePt t="25923" x="1724025" y="1419225"/>
          <p14:tracePt t="25939" x="1736725" y="1428750"/>
          <p14:tracePt t="25956" x="1736725" y="1438275"/>
          <p14:tracePt t="25973" x="1739900" y="1460500"/>
          <p14:tracePt t="25989" x="1739900" y="1470025"/>
          <p14:tracePt t="26045" x="1727200" y="1470025"/>
          <p14:tracePt t="26052" x="1724025" y="1470025"/>
          <p14:tracePt t="26058" x="1717675" y="1470025"/>
          <p14:tracePt t="26073" x="1698625" y="1470025"/>
          <p14:tracePt t="26089" x="1647825" y="1470025"/>
          <p14:tracePt t="26106" x="1568450" y="1470025"/>
          <p14:tracePt t="26123" x="1416050" y="1470025"/>
          <p14:tracePt t="26139" x="1323975" y="1470025"/>
          <p14:tracePt t="26156" x="1209675" y="1470025"/>
          <p14:tracePt t="26172" x="1057275" y="1470025"/>
          <p14:tracePt t="26189" x="965200" y="1470025"/>
          <p14:tracePt t="26206" x="895350" y="1470025"/>
          <p14:tracePt t="26222" x="787400" y="1470025"/>
          <p14:tracePt t="26239" x="727075" y="1470025"/>
          <p14:tracePt t="26256" x="685800" y="1470025"/>
          <p14:tracePt t="26273" x="650875" y="1470025"/>
          <p14:tracePt t="26289" x="628650" y="1470025"/>
          <p14:tracePt t="26306" x="619125" y="1473200"/>
          <p14:tracePt t="26322" x="603250" y="1473200"/>
          <p14:tracePt t="26339" x="593725" y="1479550"/>
          <p14:tracePt t="26356" x="577850" y="1479550"/>
          <p14:tracePt t="26629" x="593725" y="1482725"/>
          <p14:tracePt t="26636" x="612775" y="1489075"/>
          <p14:tracePt t="26643" x="631825" y="1495425"/>
          <p14:tracePt t="26657" x="654050" y="1508125"/>
          <p14:tracePt t="26673" x="676275" y="1527175"/>
          <p14:tracePt t="26689" x="708025" y="1546225"/>
          <p14:tracePt t="26706" x="736600" y="1562100"/>
          <p14:tracePt t="26723" x="758825" y="1571625"/>
          <p14:tracePt t="26739" x="768350" y="1587500"/>
          <p14:tracePt t="26756" x="784225" y="1587500"/>
          <p14:tracePt t="26773" x="800100" y="1587500"/>
          <p14:tracePt t="26790" x="809625" y="1587500"/>
          <p14:tracePt t="27084" x="809625" y="1581150"/>
          <p14:tracePt t="27090" x="809625" y="1574800"/>
          <p14:tracePt t="27097" x="809625" y="1571625"/>
          <p14:tracePt t="27105" x="809625" y="1565275"/>
          <p14:tracePt t="27122" x="809625" y="1555750"/>
          <p14:tracePt t="27418" x="809625" y="1584325"/>
          <p14:tracePt t="27425" x="809625" y="1628775"/>
          <p14:tracePt t="27439" x="822325" y="1714500"/>
          <p14:tracePt t="27456" x="822325" y="1797050"/>
          <p14:tracePt t="27472" x="831850" y="1857375"/>
          <p14:tracePt t="27489" x="831850" y="1911350"/>
          <p14:tracePt t="27506" x="831850" y="1933575"/>
          <p14:tracePt t="27523" x="831850" y="1943100"/>
          <p14:tracePt t="27540" x="831850" y="1965325"/>
          <p14:tracePt t="27581" x="831850" y="1962150"/>
          <p14:tracePt t="27589" x="831850" y="1952625"/>
          <p14:tracePt t="27606" x="831850" y="1946275"/>
          <p14:tracePt t="27624" x="831850" y="1943100"/>
          <p14:tracePt t="27667" x="831850" y="1936750"/>
          <p14:tracePt t="27675" x="831850" y="1933575"/>
          <p14:tracePt t="27689" x="831850" y="1917700"/>
          <p14:tracePt t="27706" x="831850" y="1889125"/>
          <p14:tracePt t="27722" x="831850" y="1857375"/>
          <p14:tracePt t="27739" x="838200" y="1809750"/>
          <p14:tracePt t="27756" x="854075" y="1787525"/>
          <p14:tracePt t="27773" x="873125" y="1736725"/>
          <p14:tracePt t="27789" x="879475" y="1698625"/>
          <p14:tracePt t="27806" x="879475" y="1679575"/>
          <p14:tracePt t="27823" x="879475" y="1651000"/>
          <p14:tracePt t="27839" x="879475" y="1641475"/>
          <p14:tracePt t="27873" x="879475" y="1635125"/>
          <p14:tracePt t="27903" x="873125" y="1635125"/>
          <p14:tracePt t="27910" x="869950" y="1635125"/>
          <p14:tracePt t="27924" x="860425" y="1635125"/>
          <p14:tracePt t="27939" x="844550" y="1635125"/>
          <p14:tracePt t="27956" x="835025" y="1635125"/>
          <p14:tracePt t="27973" x="819150" y="1635125"/>
          <p14:tracePt t="27989" x="809625" y="1635125"/>
          <p14:tracePt t="28006" x="793750" y="1644650"/>
          <p14:tracePt t="28022" x="777875" y="1663700"/>
          <p14:tracePt t="28039" x="768350" y="1670050"/>
          <p14:tracePt t="28055" x="758825" y="1673225"/>
          <p14:tracePt t="28072" x="758825" y="1679575"/>
          <p14:tracePt t="28457" x="787400" y="1679575"/>
          <p14:tracePt t="28465" x="831850" y="1679575"/>
          <p14:tracePt t="28472" x="866775" y="1679575"/>
          <p14:tracePt t="28489" x="971550" y="1679575"/>
          <p14:tracePt t="28506" x="1057275" y="1679575"/>
          <p14:tracePt t="28522" x="1108075" y="1679575"/>
          <p14:tracePt t="28556" x="1200150" y="1679575"/>
          <p14:tracePt t="28589" x="1250950" y="1679575"/>
          <p14:tracePt t="28606" x="1266825" y="1679575"/>
          <p14:tracePt t="28622" x="1282700" y="1676400"/>
          <p14:tracePt t="28639" x="1292225" y="1676400"/>
          <p14:tracePt t="28656" x="1304925" y="1676400"/>
          <p14:tracePt t="28672" x="1317625" y="1676400"/>
          <p14:tracePt t="28689" x="1330325" y="1670050"/>
          <p14:tracePt t="28706" x="1358900" y="1670050"/>
          <p14:tracePt t="28722" x="1374775" y="1660525"/>
          <p14:tracePt t="28739" x="1397000" y="1654175"/>
          <p14:tracePt t="28756" x="1444625" y="1654175"/>
          <p14:tracePt t="28772" x="1482725" y="1654175"/>
          <p14:tracePt t="28789" x="1546225" y="1673225"/>
          <p14:tracePt t="28805" x="1609725" y="1692275"/>
          <p14:tracePt t="28822" x="1647825" y="1698625"/>
          <p14:tracePt t="28840" x="1663700" y="1698625"/>
          <p14:tracePt t="28856" x="1673225" y="1698625"/>
          <p14:tracePt t="28889" x="1673225" y="1695450"/>
          <p14:tracePt t="28906" x="1660525" y="1685925"/>
          <p14:tracePt t="28922" x="1651000" y="1679575"/>
          <p14:tracePt t="28939" x="1635125" y="1679575"/>
          <p14:tracePt t="28955" x="1622425" y="1679575"/>
          <p14:tracePt t="28973" x="1600200" y="1679575"/>
          <p14:tracePt t="28989" x="1568450" y="1670050"/>
          <p14:tracePt t="29006" x="1533525" y="1651000"/>
          <p14:tracePt t="29022" x="1504950" y="1638300"/>
          <p14:tracePt t="29039" x="1479550" y="1628775"/>
          <p14:tracePt t="29056" x="1460500" y="1606550"/>
          <p14:tracePt t="29072" x="1450975" y="1600200"/>
          <p14:tracePt t="29090" x="1435100" y="1600200"/>
          <p14:tracePt t="29106" x="1428750" y="1597025"/>
          <p14:tracePt t="29147" x="1428750" y="1590675"/>
          <p14:tracePt t="29155" x="1428750" y="1587500"/>
          <p14:tracePt t="29175" x="1428750" y="1581150"/>
          <p14:tracePt t="29204" x="1428750" y="1577975"/>
          <p14:tracePt t="29225" x="1431925" y="1577975"/>
          <p14:tracePt t="29233" x="1435100" y="1577975"/>
          <p14:tracePt t="29239" x="1441450" y="1577975"/>
          <p14:tracePt t="29255" x="1450975" y="1577975"/>
          <p14:tracePt t="29273" x="1473200" y="1577975"/>
          <p14:tracePt t="29277" x="1482725" y="1577975"/>
          <p14:tracePt t="29290" x="1504950" y="1577975"/>
          <p14:tracePt t="29306" x="1543050" y="1581150"/>
          <p14:tracePt t="29322" x="1581150" y="1593850"/>
          <p14:tracePt t="29339" x="1638300" y="1612900"/>
          <p14:tracePt t="29356" x="1682750" y="1631950"/>
          <p14:tracePt t="29372" x="1727200" y="1644650"/>
          <p14:tracePt t="29389" x="1790700" y="1663700"/>
          <p14:tracePt t="29405" x="1828800" y="1676400"/>
          <p14:tracePt t="29422" x="1876425" y="1695450"/>
          <p14:tracePt t="29438" x="1946275" y="1714500"/>
          <p14:tracePt t="29456" x="1990725" y="1727200"/>
          <p14:tracePt t="29472" x="2038350" y="1739900"/>
          <p14:tracePt t="29490" x="2079625" y="1765300"/>
          <p14:tracePt t="29506" x="2111375" y="1778000"/>
          <p14:tracePt t="29523" x="2127250" y="1787525"/>
          <p14:tracePt t="29539" x="2146300" y="1793875"/>
          <p14:tracePt t="30343" x="2146300" y="1797050"/>
          <p14:tracePt t="30349" x="2139950" y="1806575"/>
          <p14:tracePt t="30357" x="2133600" y="1812925"/>
          <p14:tracePt t="30389" x="2089150" y="1841500"/>
          <p14:tracePt t="30422" x="1952625" y="1917700"/>
          <p14:tracePt t="30439" x="1914525" y="1949450"/>
          <p14:tracePt t="30455" x="1876425" y="1968500"/>
          <p14:tracePt t="30472" x="1812925" y="1997075"/>
          <p14:tracePt t="30489" x="1781175" y="2012950"/>
          <p14:tracePt t="30506" x="1752600" y="2032000"/>
          <p14:tracePt t="30522" x="1743075" y="2041525"/>
          <p14:tracePt t="30539" x="1727200" y="2051050"/>
          <p14:tracePt t="30556" x="1711325" y="2051050"/>
          <p14:tracePt t="30572" x="1701800" y="2051050"/>
          <p14:tracePt t="30588" x="1692275" y="2051050"/>
          <p14:tracePt t="30606" x="1670050" y="2025650"/>
          <p14:tracePt t="30622" x="1657350" y="1971675"/>
          <p14:tracePt t="30639" x="1644650" y="1898650"/>
          <p14:tracePt t="30656" x="1619250" y="1774825"/>
          <p14:tracePt t="30672" x="1597025" y="1666875"/>
          <p14:tracePt t="30689" x="1587500" y="1549400"/>
          <p14:tracePt t="30706" x="1577975" y="1352550"/>
          <p14:tracePt t="30722" x="1577975" y="1260475"/>
          <p14:tracePt t="30738" x="1571625" y="1177925"/>
          <p14:tracePt t="30755" x="1558925" y="1076325"/>
          <p14:tracePt t="30772" x="1552575" y="1022350"/>
          <p14:tracePt t="30790" x="1533525" y="993775"/>
          <p14:tracePt t="30807" x="1520825" y="958850"/>
          <p14:tracePt t="30822" x="1511300" y="949325"/>
          <p14:tracePt t="30838" x="1501775" y="939800"/>
          <p14:tracePt t="30855" x="1492250" y="917575"/>
          <p14:tracePt t="30872" x="1476375" y="908050"/>
          <p14:tracePt t="30889" x="1476375" y="901700"/>
          <p14:tracePt t="30906" x="1466850" y="898525"/>
          <p14:tracePt t="30969" x="1466850" y="892175"/>
          <p14:tracePt t="30976" x="1466850" y="889000"/>
          <p14:tracePt t="30988" x="1466850" y="876300"/>
          <p14:tracePt t="31005" x="1466850" y="863600"/>
          <p14:tracePt t="31022" x="1466850" y="835025"/>
          <p14:tracePt t="31040" x="1466850" y="771525"/>
          <p14:tracePt t="31056" x="1466850" y="727075"/>
          <p14:tracePt t="31072" x="1466850" y="698500"/>
          <p14:tracePt t="31089" x="1466850" y="685800"/>
          <p14:tracePt t="31106" x="1466850" y="676275"/>
          <p14:tracePt t="31122" x="1466850" y="669925"/>
          <p14:tracePt t="31139" x="1466850" y="663575"/>
          <p14:tracePt t="31454" x="1454150" y="660400"/>
          <p14:tracePt t="31460" x="1438275" y="654050"/>
          <p14:tracePt t="31472" x="1425575" y="647700"/>
          <p14:tracePt t="31488" x="1390650" y="628650"/>
          <p14:tracePt t="31506" x="1358900" y="619125"/>
          <p14:tracePt t="31522" x="1336675" y="600075"/>
          <p14:tracePt t="31539" x="1295400" y="593725"/>
          <p14:tracePt t="31572" x="1276350" y="587375"/>
          <p14:tracePt t="31605" x="1244600" y="584200"/>
          <p14:tracePt t="31622" x="1235075" y="584200"/>
          <p14:tracePt t="31640" x="1231900" y="584200"/>
          <p14:tracePt t="31674" x="1225550" y="584200"/>
          <p14:tracePt t="31688" x="1216025" y="584200"/>
          <p14:tracePt t="31695" x="1209675" y="584200"/>
          <p14:tracePt t="31709" x="1206500" y="584200"/>
          <p14:tracePt t="31722" x="1200150" y="584200"/>
          <p14:tracePt t="31744" x="1196975" y="584200"/>
          <p14:tracePt t="31755" x="1190625" y="584200"/>
          <p14:tracePt t="31772" x="1187450" y="584200"/>
          <p14:tracePt t="31788" x="1181100" y="584200"/>
          <p14:tracePt t="31808" x="1177925" y="584200"/>
          <p14:tracePt t="31822" x="1165225" y="584200"/>
          <p14:tracePt t="31901" x="1165225" y="577850"/>
          <p14:tracePt t="31923" x="1165225" y="574675"/>
          <p14:tracePt t="31930" x="1165225" y="568325"/>
          <p14:tracePt t="31938" x="1165225" y="565150"/>
          <p14:tracePt t="33296" x="1174750" y="565150"/>
          <p14:tracePt t="33303" x="1193800" y="571500"/>
          <p14:tracePt t="33310" x="1203325" y="577850"/>
          <p14:tracePt t="33322" x="1231900" y="584200"/>
          <p14:tracePt t="33338" x="1298575" y="631825"/>
          <p14:tracePt t="33355" x="1343025" y="650875"/>
          <p14:tracePt t="33371" x="1397000" y="669925"/>
          <p14:tracePt t="33405" x="1508125" y="711200"/>
          <p14:tracePt t="33438" x="1616075" y="727075"/>
          <p14:tracePt t="33455" x="1654175" y="727075"/>
          <p14:tracePt t="33472" x="1698625" y="723900"/>
          <p14:tracePt t="33489" x="1739900" y="708025"/>
          <p14:tracePt t="33505" x="1762125" y="688975"/>
          <p14:tracePt t="33522" x="1787525" y="657225"/>
          <p14:tracePt t="33538" x="1828800" y="590550"/>
          <p14:tracePt t="33555" x="1841500" y="552450"/>
          <p14:tracePt t="33572" x="1854200" y="514350"/>
          <p14:tracePt t="33589" x="1876425" y="479425"/>
          <p14:tracePt t="33605" x="1882775" y="469900"/>
          <p14:tracePt t="33623" x="1882775" y="450850"/>
          <p14:tracePt t="33638" x="1882775" y="444500"/>
          <p14:tracePt t="33681" x="1879600" y="444500"/>
          <p14:tracePt t="33689" x="1876425" y="444500"/>
          <p14:tracePt t="33706" x="1860550" y="444500"/>
          <p14:tracePt t="33723" x="1819275" y="425450"/>
          <p14:tracePt t="33738" x="1755775" y="412750"/>
          <p14:tracePt t="33755" x="1695450" y="406400"/>
          <p14:tracePt t="33772" x="1616075" y="406400"/>
          <p14:tracePt t="33788" x="1555750" y="400050"/>
          <p14:tracePt t="33806" x="1476375" y="400050"/>
          <p14:tracePt t="33808" x="1428750" y="400050"/>
          <p14:tracePt t="33822" x="1368425" y="400050"/>
          <p14:tracePt t="33838" x="1308100" y="400050"/>
          <p14:tracePt t="33855" x="1266825" y="400050"/>
          <p14:tracePt t="33872" x="1187450" y="400050"/>
          <p14:tracePt t="33888" x="1149350" y="403225"/>
          <p14:tracePt t="33906" x="1127125" y="409575"/>
          <p14:tracePt t="33922" x="1092200" y="425450"/>
          <p14:tracePt t="33938" x="1060450" y="438150"/>
          <p14:tracePt t="33956" x="1038225" y="457200"/>
          <p14:tracePt t="33972" x="1003300" y="473075"/>
          <p14:tracePt t="33988" x="993775" y="482600"/>
          <p14:tracePt t="34005" x="984250" y="492125"/>
          <p14:tracePt t="34022" x="962025" y="514350"/>
          <p14:tracePt t="34038" x="952500" y="523875"/>
          <p14:tracePt t="34055" x="942975" y="533400"/>
          <p14:tracePt t="34071" x="930275" y="546100"/>
          <p14:tracePt t="34088" x="914400" y="558800"/>
          <p14:tracePt t="34105" x="908050" y="568325"/>
          <p14:tracePt t="34122" x="908050" y="581025"/>
          <p14:tracePt t="34138" x="908050" y="590550"/>
          <p14:tracePt t="34156" x="908050" y="606425"/>
          <p14:tracePt t="34172" x="908050" y="625475"/>
          <p14:tracePt t="34189" x="917575" y="657225"/>
          <p14:tracePt t="34205" x="942975" y="682625"/>
          <p14:tracePt t="34222" x="977900" y="727075"/>
          <p14:tracePt t="34238" x="1019175" y="758825"/>
          <p14:tracePt t="34255" x="1069975" y="809625"/>
          <p14:tracePt t="34271" x="1152525" y="882650"/>
          <p14:tracePt t="34288" x="1200150" y="917575"/>
          <p14:tracePt t="34306" x="1295400" y="968375"/>
          <p14:tracePt t="34322" x="1384300" y="993775"/>
          <p14:tracePt t="34338" x="1444625" y="1000125"/>
          <p14:tracePt t="34355" x="1504950" y="1000125"/>
          <p14:tracePt t="34372" x="1593850" y="990600"/>
          <p14:tracePt t="34389" x="1647825" y="977900"/>
          <p14:tracePt t="34406" x="1736725" y="955675"/>
          <p14:tracePt t="34422" x="1803400" y="936625"/>
          <p14:tracePt t="34438" x="1857375" y="920750"/>
          <p14:tracePt t="34455" x="1924050" y="882650"/>
          <p14:tracePt t="34471" x="1962150" y="863600"/>
          <p14:tracePt t="34488" x="1984375" y="850900"/>
          <p14:tracePt t="34505" x="1997075" y="835025"/>
          <p14:tracePt t="34522" x="2019300" y="793750"/>
          <p14:tracePt t="34538" x="2032000" y="768350"/>
          <p14:tracePt t="34555" x="2038350" y="714375"/>
          <p14:tracePt t="34572" x="2038350" y="669925"/>
          <p14:tracePt t="34588" x="2038350" y="641350"/>
          <p14:tracePt t="34605" x="2022475" y="600075"/>
          <p14:tracePt t="34622" x="2006600" y="574675"/>
          <p14:tracePt t="34638" x="1993900" y="552450"/>
          <p14:tracePt t="34655" x="1949450" y="520700"/>
          <p14:tracePt t="34672" x="1927225" y="501650"/>
          <p14:tracePt t="34688" x="1879600" y="482600"/>
          <p14:tracePt t="34705" x="1816100" y="463550"/>
          <p14:tracePt t="34721" x="1778000" y="444500"/>
          <p14:tracePt t="34738" x="1727200" y="431800"/>
          <p14:tracePt t="34755" x="1647825" y="425450"/>
          <p14:tracePt t="34772" x="1597025" y="425450"/>
          <p14:tracePt t="34788" x="1552575" y="425450"/>
          <p14:tracePt t="34805" x="1489075" y="425450"/>
          <p14:tracePt t="34822" x="1466850" y="425450"/>
          <p14:tracePt t="34838" x="1438275" y="425450"/>
          <p14:tracePt t="34855" x="1406525" y="425450"/>
          <p14:tracePt t="34871" x="1377950" y="425450"/>
          <p14:tracePt t="34888" x="1346200" y="428625"/>
          <p14:tracePt t="34905" x="1289050" y="441325"/>
          <p14:tracePt t="34922" x="1260475" y="454025"/>
          <p14:tracePt t="34939" x="1238250" y="457200"/>
          <p14:tracePt t="34955" x="1196975" y="457200"/>
          <p14:tracePt t="34972" x="1174750" y="463550"/>
          <p14:tracePt t="34988" x="1146175" y="463550"/>
          <p14:tracePt t="35005" x="1104900" y="463550"/>
          <p14:tracePt t="35023" x="1082675" y="463550"/>
          <p14:tracePt t="35040" x="1050925" y="463550"/>
          <p14:tracePt t="35056" x="1041400" y="463550"/>
          <p14:tracePt t="35073" x="1028700" y="463550"/>
          <p14:tracePt t="35089" x="1016000" y="463550"/>
          <p14:tracePt t="35205" x="1016000" y="469900"/>
          <p14:tracePt t="35217" x="1016000" y="473075"/>
          <p14:tracePt t="35246" x="1016000" y="479425"/>
          <p14:tracePt t="35283" x="1016000" y="482600"/>
          <p14:tracePt t="35311" x="1016000" y="488950"/>
          <p14:tracePt t="35316" x="1016000" y="492125"/>
          <p14:tracePt t="35324" x="1016000" y="504825"/>
          <p14:tracePt t="35339" x="1016000" y="508000"/>
          <p14:tracePt t="35355" x="1016000" y="517525"/>
          <p14:tracePt t="35372" x="1016000" y="523875"/>
          <p14:tracePt t="35388" x="1016000" y="539750"/>
          <p14:tracePt t="35405" x="1025525" y="549275"/>
          <p14:tracePt t="35439" x="1041400" y="552450"/>
          <p14:tracePt t="35455" x="1057275" y="552450"/>
          <p14:tracePt t="35472" x="1066800" y="552450"/>
          <p14:tracePt t="35488" x="1082675" y="552450"/>
          <p14:tracePt t="35505" x="1092200" y="552450"/>
          <p14:tracePt t="35522" x="1104900" y="552450"/>
          <p14:tracePt t="35538" x="1117600" y="552450"/>
          <p14:tracePt t="35645" x="1120775" y="552450"/>
          <p14:tracePt t="35673" x="1127125" y="552450"/>
          <p14:tracePt t="36100" x="1136650" y="552450"/>
          <p14:tracePt t="36107" x="1139825" y="552450"/>
          <p14:tracePt t="36122" x="1139825" y="558800"/>
          <p14:tracePt t="36138" x="1149350" y="561975"/>
          <p14:tracePt t="36188" x="1155700" y="561975"/>
          <p14:tracePt t="39277" x="1203325" y="590550"/>
          <p14:tracePt t="39283" x="1276350" y="615950"/>
          <p14:tracePt t="39290" x="1349375" y="654050"/>
          <p14:tracePt t="39304" x="1514475" y="717550"/>
          <p14:tracePt t="39322" x="1660525" y="781050"/>
          <p14:tracePt t="39338" x="1831975" y="841375"/>
          <p14:tracePt t="39371" x="2057400" y="876300"/>
          <p14:tracePt t="39404" x="2222500" y="911225"/>
          <p14:tracePt t="39421" x="2273300" y="911225"/>
          <p14:tracePt t="39438" x="2330450" y="923925"/>
          <p14:tracePt t="39454" x="2352675" y="930275"/>
          <p14:tracePt t="39472" x="2381250" y="936625"/>
          <p14:tracePt t="39489" x="2409825" y="946150"/>
          <p14:tracePt t="39505" x="2432050" y="952500"/>
          <p14:tracePt t="39522" x="2451100" y="965200"/>
          <p14:tracePt t="39538" x="2476500" y="974725"/>
          <p14:tracePt t="39554" x="2498725" y="974725"/>
          <p14:tracePt t="39571" x="2508250" y="981075"/>
          <p14:tracePt t="39588" x="2520950" y="981075"/>
          <p14:tracePt t="39604" x="2536825" y="981075"/>
          <p14:tracePt t="39621" x="2552700" y="981075"/>
          <p14:tracePt t="39638" x="2578100" y="981075"/>
          <p14:tracePt t="39655" x="2606675" y="981075"/>
          <p14:tracePt t="39671" x="2628900" y="981075"/>
          <p14:tracePt t="39687" x="2670175" y="971550"/>
          <p14:tracePt t="39704" x="2679700" y="955675"/>
          <p14:tracePt t="39721" x="2689225" y="946150"/>
          <p14:tracePt t="39738" x="2711450" y="930275"/>
          <p14:tracePt t="39754" x="2720975" y="927100"/>
          <p14:tracePt t="39772" x="2740025" y="917575"/>
          <p14:tracePt t="39788" x="2759075" y="898525"/>
          <p14:tracePt t="39804" x="2781300" y="889000"/>
          <p14:tracePt t="39821" x="2797175" y="876300"/>
          <p14:tracePt t="39839" x="2825750" y="860425"/>
          <p14:tracePt t="39856" x="2841625" y="844550"/>
          <p14:tracePt t="39872" x="2867025" y="828675"/>
          <p14:tracePt t="39888" x="2882900" y="819150"/>
          <p14:tracePt t="39904" x="2892425" y="809625"/>
          <p14:tracePt t="39922" x="2927350" y="787400"/>
          <p14:tracePt t="39938" x="2943225" y="777875"/>
          <p14:tracePt t="39955" x="2959100" y="765175"/>
          <p14:tracePt t="39972" x="2981325" y="746125"/>
          <p14:tracePt t="39987" x="2990850" y="736600"/>
          <p14:tracePt t="40004" x="3000375" y="736600"/>
          <p14:tracePt t="40021" x="3009900" y="736600"/>
          <p14:tracePt t="40055" x="3022600" y="736600"/>
          <p14:tracePt t="40072" x="3025775" y="730250"/>
          <p14:tracePt t="40087" x="3025775" y="720725"/>
          <p14:tracePt t="40105" x="3032125" y="714375"/>
          <p14:tracePt t="40121" x="3032125" y="701675"/>
          <p14:tracePt t="40137" x="3032125" y="695325"/>
          <p14:tracePt t="40155" x="3032125" y="692150"/>
          <p14:tracePt t="40378" x="3032125" y="704850"/>
          <p14:tracePt t="40385" x="3032125" y="708025"/>
          <p14:tracePt t="40392" x="3032125" y="714375"/>
          <p14:tracePt t="40405" x="3035300" y="717550"/>
          <p14:tracePt t="40421" x="3035300" y="733425"/>
          <p14:tracePt t="40437" x="3041650" y="762000"/>
          <p14:tracePt t="40454" x="3044825" y="771525"/>
          <p14:tracePt t="40471" x="3044825" y="790575"/>
          <p14:tracePt t="40487" x="3044825" y="806450"/>
          <p14:tracePt t="40505" x="3044825" y="822325"/>
          <p14:tracePt t="40521" x="3044825" y="831850"/>
          <p14:tracePt t="40538" x="3044825" y="841375"/>
          <p14:tracePt t="40555" x="3051175" y="860425"/>
          <p14:tracePt t="40571" x="3054350" y="869950"/>
          <p14:tracePt t="40587" x="3054350" y="879475"/>
          <p14:tracePt t="40605" x="3060700" y="895350"/>
          <p14:tracePt t="40621" x="3076575" y="923925"/>
          <p14:tracePt t="40637" x="3082925" y="946150"/>
          <p14:tracePt t="40655" x="3089275" y="987425"/>
          <p14:tracePt t="40671" x="3089275" y="1009650"/>
          <p14:tracePt t="40688" x="3089275" y="1038225"/>
          <p14:tracePt t="40705" x="3095625" y="1073150"/>
          <p14:tracePt t="40721" x="3095625" y="1101725"/>
          <p14:tracePt t="40738" x="3095625" y="1123950"/>
          <p14:tracePt t="40755" x="3095625" y="1165225"/>
          <p14:tracePt t="40772" x="3095625" y="1174750"/>
          <p14:tracePt t="40788" x="3095625" y="1184275"/>
          <p14:tracePt t="40804" x="3095625" y="1203325"/>
          <p14:tracePt t="40822" x="3095625" y="1212850"/>
          <p14:tracePt t="40837" x="3095625" y="1219200"/>
          <p14:tracePt t="40854" x="3095625" y="1228725"/>
          <p14:tracePt t="40871" x="3098800" y="1228725"/>
          <p14:tracePt t="40968" x="3098800" y="1225550"/>
          <p14:tracePt t="40977" x="3098800" y="1222375"/>
          <p14:tracePt t="40989" x="3098800" y="1216025"/>
          <p14:tracePt t="41005" x="3105150" y="1203325"/>
          <p14:tracePt t="41022" x="3111500" y="1181100"/>
          <p14:tracePt t="41038" x="3114675" y="1158875"/>
          <p14:tracePt t="41054" x="3127375" y="1108075"/>
          <p14:tracePt t="41071" x="3127375" y="1079500"/>
          <p14:tracePt t="41088" x="3127375" y="1035050"/>
          <p14:tracePt t="41105" x="3127375" y="974725"/>
          <p14:tracePt t="41121" x="3127375" y="930275"/>
          <p14:tracePt t="41139" x="3127375" y="889000"/>
          <p14:tracePt t="41155" x="3127375" y="854075"/>
          <p14:tracePt t="41171" x="3127375" y="815975"/>
          <p14:tracePt t="41188" x="3133725" y="793750"/>
          <p14:tracePt t="41205" x="3146425" y="752475"/>
          <p14:tracePt t="41221" x="3159125" y="720725"/>
          <p14:tracePt t="41238" x="3178175" y="673100"/>
          <p14:tracePt t="41254" x="3200400" y="647700"/>
          <p14:tracePt t="41272" x="3225800" y="615950"/>
          <p14:tracePt t="41288" x="3276600" y="577850"/>
          <p14:tracePt t="41305" x="3302000" y="568325"/>
          <p14:tracePt t="41321" x="3330575" y="549275"/>
          <p14:tracePt t="41338" x="3352800" y="520700"/>
          <p14:tracePt t="41354" x="3371850" y="498475"/>
          <p14:tracePt t="41371" x="3381375" y="479425"/>
          <p14:tracePt t="41388" x="3397250" y="454025"/>
          <p14:tracePt t="41404" x="3406775" y="444500"/>
          <p14:tracePt t="41421" x="3413125" y="434975"/>
          <p14:tracePt t="41438" x="3413125" y="415925"/>
          <p14:tracePt t="41454" x="3413125" y="406400"/>
          <p14:tracePt t="41471" x="3403600" y="396875"/>
          <p14:tracePt t="41488" x="3387725" y="368300"/>
          <p14:tracePt t="41504" x="3359150" y="355600"/>
          <p14:tracePt t="41521" x="3333750" y="342900"/>
          <p14:tracePt t="41538" x="3276600" y="327025"/>
          <p14:tracePt t="41555" x="3232150" y="304800"/>
          <p14:tracePt t="41571" x="3194050" y="298450"/>
          <p14:tracePt t="41587" x="3130550" y="292100"/>
          <p14:tracePt t="41604" x="3095625" y="285750"/>
          <p14:tracePt t="41621" x="3067050" y="285750"/>
          <p14:tracePt t="41638" x="3025775" y="285750"/>
          <p14:tracePt t="41655" x="3009900" y="285750"/>
          <p14:tracePt t="41671" x="2994025" y="285750"/>
          <p14:tracePt t="41687" x="2978150" y="285750"/>
          <p14:tracePt t="41704" x="2968625" y="285750"/>
          <p14:tracePt t="41721" x="2959100" y="285750"/>
          <p14:tracePt t="41738" x="2940050" y="288925"/>
          <p14:tracePt t="41754" x="2930525" y="298450"/>
          <p14:tracePt t="41771" x="2921000" y="314325"/>
          <p14:tracePt t="41787" x="2911475" y="327025"/>
          <p14:tracePt t="41804" x="2911475" y="336550"/>
          <p14:tracePt t="41822" x="2911475" y="358775"/>
          <p14:tracePt t="41839" x="2905125" y="381000"/>
          <p14:tracePt t="41855" x="2892425" y="403225"/>
          <p14:tracePt t="41872" x="2892425" y="444500"/>
          <p14:tracePt t="41888" x="2886075" y="473075"/>
          <p14:tracePt t="41904" x="2886075" y="495300"/>
          <p14:tracePt t="41921" x="2886075" y="536575"/>
          <p14:tracePt t="41937" x="2879725" y="558800"/>
          <p14:tracePt t="41955" x="2879725" y="581025"/>
          <p14:tracePt t="41971" x="2863850" y="615950"/>
          <p14:tracePt t="41988" x="2857500" y="660400"/>
          <p14:tracePt t="42005" x="2851150" y="682625"/>
          <p14:tracePt t="42021" x="2851150" y="723900"/>
          <p14:tracePt t="42037" x="2851150" y="752475"/>
          <p14:tracePt t="42054" x="2851150" y="774700"/>
          <p14:tracePt t="42071" x="2851150" y="806450"/>
          <p14:tracePt t="42088" x="2851150" y="828675"/>
          <p14:tracePt t="42105" x="2851150" y="850900"/>
          <p14:tracePt t="42121" x="2851150" y="892175"/>
          <p14:tracePt t="42138" x="2851150" y="920750"/>
          <p14:tracePt t="42154" x="2851150" y="942975"/>
          <p14:tracePt t="42172" x="2851150" y="981075"/>
          <p14:tracePt t="42187" x="2851150" y="1003300"/>
          <p14:tracePt t="42204" x="2854325" y="1028700"/>
          <p14:tracePt t="42221" x="2870200" y="1069975"/>
          <p14:tracePt t="42237" x="2879725" y="1079500"/>
          <p14:tracePt t="42254" x="2898775" y="1101725"/>
          <p14:tracePt t="42272" x="2924175" y="1117600"/>
          <p14:tracePt t="42288" x="2955925" y="1130300"/>
          <p14:tracePt t="42304" x="2978150" y="1143000"/>
          <p14:tracePt t="42321" x="3022600" y="1181100"/>
          <p14:tracePt t="42337" x="3054350" y="1190625"/>
          <p14:tracePt t="42354" x="3086100" y="1203325"/>
          <p14:tracePt t="42372" x="3121025" y="1228725"/>
          <p14:tracePt t="42388" x="3159125" y="1241425"/>
          <p14:tracePt t="42404" x="3203575" y="1247775"/>
          <p14:tracePt t="42421" x="3273425" y="1247775"/>
          <p14:tracePt t="42437" x="3317875" y="1247775"/>
          <p14:tracePt t="42454" x="3368675" y="1247775"/>
          <p14:tracePt t="42456" x="3403600" y="1247775"/>
          <p14:tracePt t="42472" x="3463925" y="1247775"/>
          <p14:tracePt t="42489" x="3514725" y="1247775"/>
          <p14:tracePt t="42506" x="3603625" y="1235075"/>
          <p14:tracePt t="42521" x="3638550" y="1222375"/>
          <p14:tracePt t="42537" x="3676650" y="1203325"/>
          <p14:tracePt t="42555" x="3721100" y="1187450"/>
          <p14:tracePt t="42571" x="3730625" y="1177925"/>
          <p14:tracePt t="42588" x="3740150" y="1168400"/>
          <p14:tracePt t="42605" x="3756025" y="1146175"/>
          <p14:tracePt t="42621" x="3771900" y="1123950"/>
          <p14:tracePt t="42637" x="3784600" y="1079500"/>
          <p14:tracePt t="42655" x="3790950" y="1016000"/>
          <p14:tracePt t="42671" x="3797300" y="977900"/>
          <p14:tracePt t="42688" x="3797300" y="942975"/>
          <p14:tracePt t="42705" x="3797300" y="914400"/>
          <p14:tracePt t="42721" x="3797300" y="889000"/>
          <p14:tracePt t="42738" x="3797300" y="879475"/>
          <p14:tracePt t="42754" x="3797300" y="844550"/>
          <p14:tracePt t="42771" x="3790950" y="822325"/>
          <p14:tracePt t="42787" x="3778250" y="790575"/>
          <p14:tracePt t="42804" x="3752850" y="755650"/>
          <p14:tracePt t="42821" x="3740150" y="723900"/>
          <p14:tracePt t="42838" x="3730625" y="701675"/>
          <p14:tracePt t="42854" x="3705225" y="660400"/>
          <p14:tracePt t="42871" x="3679825" y="635000"/>
          <p14:tracePt t="42887" x="3657600" y="609600"/>
          <p14:tracePt t="42904" x="3606800" y="584200"/>
          <p14:tracePt t="42921" x="3575050" y="571500"/>
          <p14:tracePt t="42937" x="3552825" y="561975"/>
          <p14:tracePt t="42954" x="3511550" y="542925"/>
          <p14:tracePt t="42971" x="3486150" y="530225"/>
          <p14:tracePt t="42988" x="3457575" y="517525"/>
          <p14:tracePt t="43004" x="3419475" y="495300"/>
          <p14:tracePt t="43021" x="3390900" y="482600"/>
          <p14:tracePt t="43037" x="3368675" y="476250"/>
          <p14:tracePt t="43055" x="3327400" y="476250"/>
          <p14:tracePt t="43071" x="3311525" y="476250"/>
          <p14:tracePt t="43089" x="3286125" y="476250"/>
          <p14:tracePt t="43104" x="3263900" y="476250"/>
          <p14:tracePt t="43121" x="3235325" y="476250"/>
          <p14:tracePt t="43138" x="3213100" y="476250"/>
          <p14:tracePt t="43154" x="3171825" y="476250"/>
          <p14:tracePt t="43171" x="3149600" y="485775"/>
          <p14:tracePt t="43188" x="3117850" y="498475"/>
          <p14:tracePt t="43204" x="3082925" y="520700"/>
          <p14:tracePt t="43221" x="3051175" y="533400"/>
          <p14:tracePt t="43237" x="3028950" y="546100"/>
          <p14:tracePt t="43254" x="2987675" y="568325"/>
          <p14:tracePt t="43271" x="2962275" y="593725"/>
          <p14:tracePt t="43288" x="2911475" y="644525"/>
          <p14:tracePt t="43304" x="2882900" y="692150"/>
          <p14:tracePt t="43321" x="2851150" y="717550"/>
          <p14:tracePt t="43338" x="2828925" y="758825"/>
          <p14:tracePt t="43354" x="2809875" y="784225"/>
          <p14:tracePt t="43371" x="2800350" y="806450"/>
          <p14:tracePt t="43388" x="2784475" y="831850"/>
          <p14:tracePt t="43404" x="2771775" y="863600"/>
          <p14:tracePt t="43421" x="2752725" y="889000"/>
          <p14:tracePt t="43438" x="2736850" y="920750"/>
          <p14:tracePt t="43454" x="2727325" y="936625"/>
          <p14:tracePt t="43471" x="2717800" y="946150"/>
          <p14:tracePt t="43488" x="2695575" y="962025"/>
          <p14:tracePt t="43504" x="2692400" y="977900"/>
          <p14:tracePt t="43520" x="2692400" y="987425"/>
          <p14:tracePt t="43537" x="2692400" y="1000125"/>
          <p14:tracePt t="43554" x="2692400" y="1012825"/>
          <p14:tracePt t="43571" x="2692400" y="1025525"/>
          <p14:tracePt t="43587" x="2692400" y="1041400"/>
          <p14:tracePt t="43604" x="2698750" y="1050925"/>
          <p14:tracePt t="43621" x="2714625" y="1060450"/>
          <p14:tracePt t="43637" x="2743200" y="1089025"/>
          <p14:tracePt t="43654" x="2765425" y="1101725"/>
          <p14:tracePt t="43670" x="2781300" y="1114425"/>
          <p14:tracePt t="43688" x="2809875" y="1139825"/>
          <p14:tracePt t="43704" x="2838450" y="1158875"/>
          <p14:tracePt t="43721" x="2863850" y="1181100"/>
          <p14:tracePt t="43738" x="2930525" y="1228725"/>
          <p14:tracePt t="43754" x="2974975" y="1241425"/>
          <p14:tracePt t="43771" x="2997200" y="1260475"/>
          <p14:tracePt t="43788" x="3041650" y="1279525"/>
          <p14:tracePt t="43804" x="3057525" y="1279525"/>
          <p14:tracePt t="43821" x="3073400" y="1279525"/>
          <p14:tracePt t="43839" x="3098800" y="1279525"/>
          <p14:tracePt t="43855" x="3117850" y="1279525"/>
          <p14:tracePt t="43872" x="3146425" y="1279525"/>
          <p14:tracePt t="43888" x="3175000" y="1279525"/>
          <p14:tracePt t="43904" x="3197225" y="1279525"/>
          <p14:tracePt t="43921" x="3244850" y="1279525"/>
          <p14:tracePt t="43937" x="3267075" y="1279525"/>
          <p14:tracePt t="43954" x="3302000" y="1279525"/>
          <p14:tracePt t="43971" x="3336925" y="1279525"/>
          <p14:tracePt t="43987" x="3359150" y="1279525"/>
          <p14:tracePt t="44004" x="3375025" y="1279525"/>
          <p14:tracePt t="44021" x="3387725" y="1276350"/>
          <p14:tracePt t="44037" x="3403600" y="1266825"/>
          <p14:tracePt t="44054" x="3413125" y="1250950"/>
          <p14:tracePt t="44071" x="3429000" y="1235075"/>
          <p14:tracePt t="44087" x="3438525" y="1225550"/>
          <p14:tracePt t="44104" x="3454400" y="1216025"/>
          <p14:tracePt t="44121" x="3470275" y="1196975"/>
          <p14:tracePt t="44137" x="3479800" y="1184275"/>
          <p14:tracePt t="44154" x="3489325" y="1174750"/>
          <p14:tracePt t="44171" x="3511550" y="1155700"/>
          <p14:tracePt t="44187" x="3521075" y="1139825"/>
          <p14:tracePt t="44204" x="3527425" y="1108075"/>
          <p14:tracePt t="44221" x="3527425" y="1069975"/>
          <p14:tracePt t="44238" x="3524250" y="1054100"/>
          <p14:tracePt t="44254" x="3514725" y="1031875"/>
          <p14:tracePt t="44271" x="3492500" y="1016000"/>
          <p14:tracePt t="44287" x="3482975" y="1006475"/>
          <p14:tracePt t="44305" x="3473450" y="996950"/>
          <p14:tracePt t="44322" x="3460750" y="977900"/>
          <p14:tracePt t="44338" x="3444875" y="971550"/>
          <p14:tracePt t="44355" x="3435350" y="971550"/>
          <p14:tracePt t="44371" x="3429000" y="965200"/>
          <p14:tracePt t="44387" x="3422650" y="965200"/>
          <p14:tracePt t="44663" x="3419475" y="965200"/>
          <p14:tracePt t="44676" x="3413125" y="965200"/>
          <p14:tracePt t="44691" x="3409950" y="965200"/>
          <p14:tracePt t="44698" x="3403600" y="968375"/>
          <p14:tracePt t="44705" x="3394075" y="974725"/>
          <p14:tracePt t="44721" x="3387725" y="984250"/>
          <p14:tracePt t="44737" x="3378200" y="1000125"/>
          <p14:tracePt t="44754" x="3368675" y="1012825"/>
          <p14:tracePt t="44771" x="3368675" y="1022350"/>
          <p14:tracePt t="44788" x="3368675" y="1028700"/>
          <p14:tracePt t="44805" x="3368675" y="1041400"/>
          <p14:tracePt t="44821" x="3368675" y="1057275"/>
          <p14:tracePt t="44838" x="3371850" y="1066800"/>
          <p14:tracePt t="44854" x="3384550" y="1082675"/>
          <p14:tracePt t="44871" x="3400425" y="1092200"/>
          <p14:tracePt t="44887" x="3425825" y="1111250"/>
          <p14:tracePt t="44904" x="3460750" y="1133475"/>
          <p14:tracePt t="44921" x="3476625" y="1143000"/>
          <p14:tracePt t="44937" x="3486150" y="1158875"/>
          <p14:tracePt t="44954" x="3498850" y="1174750"/>
          <p14:tracePt t="44971" x="3514725" y="1184275"/>
          <p14:tracePt t="44987" x="3514725" y="1187450"/>
          <p14:tracePt t="44989" x="3514725" y="1193800"/>
          <p14:tracePt t="45040" x="3505200" y="1193800"/>
          <p14:tracePt t="45047" x="3498850" y="1193800"/>
          <p14:tracePt t="45054" x="3492500" y="1193800"/>
          <p14:tracePt t="45071" x="3482975" y="1190625"/>
          <p14:tracePt t="45089" x="3470275" y="1187450"/>
          <p14:tracePt t="45104" x="3454400" y="1187450"/>
          <p14:tracePt t="45121" x="3444875" y="1181100"/>
          <p14:tracePt t="45138" x="3429000" y="1177925"/>
          <p14:tracePt t="45155" x="3419475" y="1177925"/>
          <p14:tracePt t="45374" x="3416300" y="1177925"/>
          <p14:tracePt t="45382" x="3409950" y="1177925"/>
          <p14:tracePt t="45389" x="3406775" y="1177925"/>
          <p14:tracePt t="45404" x="3384550" y="1177925"/>
          <p14:tracePt t="45421" x="3355975" y="1177925"/>
          <p14:tracePt t="45438" x="3314700" y="1177925"/>
          <p14:tracePt t="45471" x="3276600" y="1177925"/>
          <p14:tracePt t="45504" x="3222625" y="1177925"/>
          <p14:tracePt t="45520" x="3200400" y="1177925"/>
          <p14:tracePt t="45538" x="3184525" y="1177925"/>
          <p14:tracePt t="45554" x="3175000" y="1177925"/>
          <p14:tracePt t="45570" x="3165475" y="1177925"/>
          <p14:tracePt t="45587" x="3146425" y="1177925"/>
          <p14:tracePt t="45604" x="3140075" y="1177925"/>
          <p14:tracePt t="46569" x="3143250" y="1171575"/>
          <p14:tracePt t="46576" x="3146425" y="1168400"/>
          <p14:tracePt t="46588" x="3165475" y="1155700"/>
          <p14:tracePt t="46604" x="3238500" y="1127125"/>
          <p14:tracePt t="46620" x="3406775" y="1082675"/>
          <p14:tracePt t="46637" x="3546475" y="1066800"/>
          <p14:tracePt t="46655" x="3768725" y="1038225"/>
          <p14:tracePt t="46687" x="3949700" y="1016000"/>
          <p14:tracePt t="46720" x="4140200" y="1003300"/>
          <p14:tracePt t="46737" x="4184650" y="996950"/>
          <p14:tracePt t="46754" x="4225925" y="984250"/>
          <p14:tracePt t="46770" x="4257675" y="971550"/>
          <p14:tracePt t="46787" x="4273550" y="962025"/>
          <p14:tracePt t="46804" x="4292600" y="962025"/>
          <p14:tracePt t="46820" x="4302125" y="955675"/>
          <p14:tracePt t="46837" x="4314825" y="955675"/>
          <p14:tracePt t="46854" x="4327525" y="946150"/>
          <p14:tracePt t="46871" x="4349750" y="939800"/>
          <p14:tracePt t="46888" x="4371975" y="936625"/>
          <p14:tracePt t="46904" x="4413250" y="923925"/>
          <p14:tracePt t="46920" x="4438650" y="904875"/>
          <p14:tracePt t="46937" x="4467225" y="892175"/>
          <p14:tracePt t="46954" x="4495800" y="876300"/>
          <p14:tracePt t="46971" x="4505325" y="866775"/>
          <p14:tracePt t="46987" x="4521200" y="850900"/>
          <p14:tracePt t="46989" x="4527550" y="847725"/>
          <p14:tracePt t="47004" x="4537075" y="835025"/>
          <p14:tracePt t="47021" x="4546600" y="825500"/>
          <p14:tracePt t="47037" x="4556125" y="815975"/>
          <p14:tracePt t="47054" x="4578350" y="796925"/>
          <p14:tracePt t="47070" x="4587875" y="787400"/>
          <p14:tracePt t="47088" x="4597400" y="771525"/>
          <p14:tracePt t="47104" x="4597400" y="762000"/>
          <p14:tracePt t="47121" x="4597400" y="746125"/>
          <p14:tracePt t="47137" x="4597400" y="736600"/>
          <p14:tracePt t="47154" x="4597400" y="717550"/>
          <p14:tracePt t="47171" x="4597400" y="701675"/>
          <p14:tracePt t="47187" x="4594225" y="685800"/>
          <p14:tracePt t="47204" x="4578350" y="660400"/>
          <p14:tracePt t="47220" x="4562475" y="638175"/>
          <p14:tracePt t="47238" x="4546600" y="609600"/>
          <p14:tracePt t="47254" x="4537075" y="587375"/>
          <p14:tracePt t="47271" x="4524375" y="571500"/>
          <p14:tracePt t="47288" x="4495800" y="542925"/>
          <p14:tracePt t="47304" x="4476750" y="517525"/>
          <p14:tracePt t="47321" x="4460875" y="501650"/>
          <p14:tracePt t="47338" x="4419600" y="460375"/>
          <p14:tracePt t="47354" x="4410075" y="450850"/>
          <p14:tracePt t="47370" x="4400550" y="434975"/>
          <p14:tracePt t="47388" x="4378325" y="412750"/>
          <p14:tracePt t="47403" x="4368800" y="403225"/>
          <p14:tracePt t="47795" x="4368800" y="422275"/>
          <p14:tracePt t="47802" x="4368800" y="457200"/>
          <p14:tracePt t="47813" x="4368800" y="482600"/>
          <p14:tracePt t="47838" x="4381500" y="612775"/>
          <p14:tracePt t="47871" x="4400550" y="711200"/>
          <p14:tracePt t="47887" x="4406900" y="774700"/>
          <p14:tracePt t="47903" x="4406900" y="819150"/>
          <p14:tracePt t="47921" x="4413250" y="876300"/>
          <p14:tracePt t="47937" x="4413250" y="904875"/>
          <p14:tracePt t="47954" x="4413250" y="939800"/>
          <p14:tracePt t="47971" x="4413250" y="981075"/>
          <p14:tracePt t="47987" x="4413250" y="1003300"/>
          <p14:tracePt t="48004" x="4413250" y="1019175"/>
          <p14:tracePt t="48021" x="4413250" y="1038225"/>
          <p14:tracePt t="48037" x="4413250" y="1047750"/>
          <p14:tracePt t="48054" x="4413250" y="1057275"/>
          <p14:tracePt t="48071" x="4413250" y="1079500"/>
          <p14:tracePt t="48087" x="4413250" y="1089025"/>
          <p14:tracePt t="48104" x="4413250" y="1098550"/>
          <p14:tracePt t="48121" x="4413250" y="1111250"/>
          <p14:tracePt t="48137" x="4413250" y="1117600"/>
          <p14:tracePt t="48154" x="4413250" y="1123950"/>
          <p14:tracePt t="48428" x="4419600" y="1085850"/>
          <p14:tracePt t="48436" x="4425950" y="1050925"/>
          <p14:tracePt t="48441" x="4435475" y="990600"/>
          <p14:tracePt t="48455" x="4476750" y="869950"/>
          <p14:tracePt t="48471" x="4502150" y="739775"/>
          <p14:tracePt t="48487" x="4518025" y="663575"/>
          <p14:tracePt t="48504" x="4537075" y="600075"/>
          <p14:tracePt t="48520" x="4537075" y="577850"/>
          <p14:tracePt t="48537" x="4537075" y="561975"/>
          <p14:tracePt t="48555" x="4537075" y="542925"/>
          <p14:tracePt t="48612" x="4537075" y="536575"/>
          <p14:tracePt t="48619" x="4537075" y="533400"/>
          <p14:tracePt t="48627" x="4537075" y="527050"/>
          <p14:tracePt t="48637" x="4537075" y="523875"/>
          <p14:tracePt t="48654" x="4537075" y="501650"/>
          <p14:tracePt t="48670" x="4537075" y="492125"/>
          <p14:tracePt t="48687" x="4549775" y="482600"/>
          <p14:tracePt t="48704" x="4549775" y="463550"/>
          <p14:tracePt t="48720" x="4549775" y="447675"/>
          <p14:tracePt t="48737" x="4549775" y="438150"/>
          <p14:tracePt t="48754" x="4549775" y="422275"/>
          <p14:tracePt t="48770" x="4549775" y="419100"/>
          <p14:tracePt t="48983" x="4549775" y="425450"/>
          <p14:tracePt t="48990" x="4549775" y="428625"/>
          <p14:tracePt t="49004" x="4549775" y="438150"/>
          <p14:tracePt t="49021" x="4549775" y="466725"/>
          <p14:tracePt t="49037" x="4552950" y="488950"/>
          <p14:tracePt t="49054" x="4572000" y="539750"/>
          <p14:tracePt t="49070" x="4584700" y="577850"/>
          <p14:tracePt t="49087" x="4597400" y="638175"/>
          <p14:tracePt t="49104" x="4629150" y="742950"/>
          <p14:tracePt t="49121" x="4641850" y="793750"/>
          <p14:tracePt t="49138" x="4660900" y="860425"/>
          <p14:tracePt t="49154" x="4679950" y="904875"/>
          <p14:tracePt t="49170" x="4692650" y="942975"/>
          <p14:tracePt t="49187" x="4705350" y="965200"/>
          <p14:tracePt t="49204" x="4711700" y="1006475"/>
          <p14:tracePt t="49221" x="4711700" y="1028700"/>
          <p14:tracePt t="49238" x="4711700" y="1063625"/>
          <p14:tracePt t="49254" x="4711700" y="1073150"/>
          <p14:tracePt t="49270" x="4711700" y="1082675"/>
          <p14:tracePt t="49287" x="4711700" y="1101725"/>
          <p14:tracePt t="49304" x="4711700" y="1111250"/>
          <p14:tracePt t="49321" x="4711700" y="1120775"/>
          <p14:tracePt t="49338" x="4711700" y="1136650"/>
          <p14:tracePt t="49354" x="4711700" y="1152525"/>
          <p14:tracePt t="49371" x="4711700" y="1162050"/>
          <p14:tracePt t="49387" x="4711700" y="1171575"/>
          <p14:tracePt t="49459" x="4711700" y="1177925"/>
          <p14:tracePt t="50213" x="4702175" y="1155700"/>
          <p14:tracePt t="50220" x="4695825" y="1136650"/>
          <p14:tracePt t="50227" x="4689475" y="1117600"/>
          <p14:tracePt t="50253" x="4667250" y="1009650"/>
          <p14:tracePt t="50287" x="4622800" y="809625"/>
          <p14:tracePt t="50304" x="4606925" y="746125"/>
          <p14:tracePt t="50321" x="4584700" y="622300"/>
          <p14:tracePt t="50337" x="4572000" y="571500"/>
          <p14:tracePt t="50354" x="4552950" y="539750"/>
          <p14:tracePt t="50370" x="4537075" y="511175"/>
          <p14:tracePt t="50386" x="4530725" y="501650"/>
          <p14:tracePt t="50404" x="4521200" y="492125"/>
          <p14:tracePt t="50420" x="4505325" y="482600"/>
          <p14:tracePt t="50437" x="4505325" y="473075"/>
          <p14:tracePt t="50470" x="4502150" y="466725"/>
          <p14:tracePt t="50504" x="4492625" y="466725"/>
          <p14:tracePt t="50520" x="4483100" y="466725"/>
          <p14:tracePt t="50537" x="4473575" y="466725"/>
          <p14:tracePt t="50554" x="4451350" y="466725"/>
          <p14:tracePt t="50570" x="4441825" y="466725"/>
          <p14:tracePt t="50587" x="4432300" y="466725"/>
          <p14:tracePt t="50604" x="4416425" y="466725"/>
          <p14:tracePt t="50620" x="4403725" y="466725"/>
          <p14:tracePt t="50637" x="4394200" y="466725"/>
          <p14:tracePt t="50654" x="4359275" y="466725"/>
          <p14:tracePt t="50670" x="4330700" y="466725"/>
          <p14:tracePt t="50687" x="4314825" y="466725"/>
          <p14:tracePt t="50704" x="4289425" y="450850"/>
          <p14:tracePt t="50720" x="4273550" y="441325"/>
          <p14:tracePt t="50737" x="4251325" y="431800"/>
          <p14:tracePt t="50754" x="4210050" y="412750"/>
          <p14:tracePt t="50770" x="4178300" y="387350"/>
          <p14:tracePt t="50787" x="4168775" y="377825"/>
          <p14:tracePt t="50804" x="4152900" y="361950"/>
          <p14:tracePt t="50820" x="4143375" y="346075"/>
          <p14:tracePt t="50837" x="4127500" y="336550"/>
          <p14:tracePt t="50853" x="4127500" y="327025"/>
          <p14:tracePt t="50871" x="4127500" y="323850"/>
          <p14:tracePt t="50903" x="4127500" y="317500"/>
          <p14:tracePt t="50984" x="4133850" y="317500"/>
          <p14:tracePt t="50998" x="4140200" y="317500"/>
          <p14:tracePt t="51004" x="4143375" y="317500"/>
          <p14:tracePt t="51020" x="4152900" y="317500"/>
          <p14:tracePt t="51037" x="4162425" y="317500"/>
          <p14:tracePt t="51053" x="4184650" y="320675"/>
          <p14:tracePt t="51070" x="4194175" y="330200"/>
          <p14:tracePt t="51087" x="4203700" y="333375"/>
          <p14:tracePt t="51103" x="4235450" y="342900"/>
          <p14:tracePt t="51120" x="4251325" y="355600"/>
          <p14:tracePt t="51136" x="4267200" y="361950"/>
          <p14:tracePt t="51154" x="4298950" y="365125"/>
          <p14:tracePt t="51170" x="4321175" y="371475"/>
          <p14:tracePt t="51187" x="4352925" y="384175"/>
          <p14:tracePt t="51203" x="4394200" y="396875"/>
          <p14:tracePt t="51220" x="4438650" y="403225"/>
          <p14:tracePt t="51237" x="4489450" y="422275"/>
          <p14:tracePt t="51254" x="4511675" y="431800"/>
          <p14:tracePt t="51270" x="4540250" y="431800"/>
          <p14:tracePt t="51287" x="4575175" y="438150"/>
          <p14:tracePt t="51303" x="4603750" y="444500"/>
          <p14:tracePt t="51320" x="4625975" y="450850"/>
          <p14:tracePt t="51337" x="4667250" y="457200"/>
          <p14:tracePt t="51353" x="4689475" y="457200"/>
          <p14:tracePt t="51370" x="4718050" y="457200"/>
          <p14:tracePt t="51387" x="4752975" y="457200"/>
          <p14:tracePt t="51403" x="4775200" y="457200"/>
          <p14:tracePt t="51420" x="4787900" y="457200"/>
          <p14:tracePt t="51437" x="4822825" y="457200"/>
          <p14:tracePt t="51453" x="4838700" y="457200"/>
          <p14:tracePt t="51470" x="4848225" y="457200"/>
          <p14:tracePt t="51487" x="4873625" y="457200"/>
          <p14:tracePt t="51503" x="4883150" y="457200"/>
          <p14:tracePt t="51520" x="4895850" y="457200"/>
          <p14:tracePt t="51536" x="4921250" y="457200"/>
          <p14:tracePt t="51553" x="4937125" y="457200"/>
          <p14:tracePt t="51571" x="4956175" y="457200"/>
          <p14:tracePt t="51587" x="4997450" y="457200"/>
          <p14:tracePt t="51603" x="5019675" y="457200"/>
          <p14:tracePt t="51620" x="5048250" y="457200"/>
          <p14:tracePt t="51636" x="5076825" y="457200"/>
          <p14:tracePt t="51653" x="5092700" y="457200"/>
          <p14:tracePt t="51670" x="5105400" y="457200"/>
          <p14:tracePt t="51687" x="5127625" y="457200"/>
          <p14:tracePt t="51704" x="5153025" y="457200"/>
          <p14:tracePt t="51719" x="5168900" y="457200"/>
          <p14:tracePt t="51737" x="5203825" y="454025"/>
          <p14:tracePt t="51753" x="5226050" y="454025"/>
          <p14:tracePt t="51770" x="5245100" y="444500"/>
          <p14:tracePt t="51787" x="5273675" y="434975"/>
          <p14:tracePt t="51804" x="5302250" y="428625"/>
          <p14:tracePt t="51821" x="5311775" y="422275"/>
          <p14:tracePt t="51837" x="5327650" y="422275"/>
          <p14:tracePt t="51853" x="5337175" y="422275"/>
          <p14:tracePt t="51936" x="5334000" y="422275"/>
          <p14:tracePt t="51943" x="5330825" y="422275"/>
          <p14:tracePt t="51957" x="5324475" y="422275"/>
          <p14:tracePt t="51971" x="5321300" y="422275"/>
          <p14:tracePt t="51987" x="5314950" y="422275"/>
          <p14:tracePt t="52003" x="5305425" y="422275"/>
          <p14:tracePt t="52020" x="5286375" y="422275"/>
          <p14:tracePt t="52037" x="5276850" y="422275"/>
          <p14:tracePt t="52054" x="5267325" y="422275"/>
          <p14:tracePt t="52070" x="5232400" y="434975"/>
          <p14:tracePt t="52087" x="5203825" y="447675"/>
          <p14:tracePt t="52103" x="5156200" y="460375"/>
          <p14:tracePt t="52120" x="5092700" y="488950"/>
          <p14:tracePt t="52136" x="5048250" y="501650"/>
          <p14:tracePt t="52153" x="5010150" y="501650"/>
          <p14:tracePt t="52170" x="4924425" y="501650"/>
          <p14:tracePt t="52186" x="4873625" y="501650"/>
          <p14:tracePt t="52203" x="4813300" y="488950"/>
          <p14:tracePt t="52220" x="4737100" y="469900"/>
          <p14:tracePt t="52236" x="4699000" y="457200"/>
          <p14:tracePt t="52253" x="4676775" y="450850"/>
          <p14:tracePt t="52270" x="4635500" y="450850"/>
          <p14:tracePt t="52287" x="4606925" y="450850"/>
          <p14:tracePt t="52303" x="4591050" y="447675"/>
          <p14:tracePt t="52320" x="4565650" y="447675"/>
          <p14:tracePt t="52337" x="4549775" y="441325"/>
          <p14:tracePt t="52353" x="4533900" y="434975"/>
          <p14:tracePt t="52370" x="4511675" y="428625"/>
          <p14:tracePt t="52386" x="4492625" y="425450"/>
          <p14:tracePt t="52403" x="4470400" y="425450"/>
          <p14:tracePt t="52420" x="4432300" y="406400"/>
          <p14:tracePt t="52437" x="4410075" y="406400"/>
          <p14:tracePt t="52454" x="4381500" y="393700"/>
          <p14:tracePt t="52470" x="4352925" y="387350"/>
          <p14:tracePt t="52486" x="4324350" y="384175"/>
          <p14:tracePt t="52504" x="4314825" y="377825"/>
          <p14:tracePt t="52520" x="4295775" y="377825"/>
          <p14:tracePt t="52537" x="4286250" y="374650"/>
          <p14:tracePt t="52553" x="4270375" y="368300"/>
          <p14:tracePt t="52570" x="4254500" y="368300"/>
          <p14:tracePt t="52586" x="4244975" y="368300"/>
          <p14:tracePt t="52603" x="4235450" y="355600"/>
          <p14:tracePt t="52647" x="4241800" y="355600"/>
          <p14:tracePt t="52654" x="4251325" y="352425"/>
          <p14:tracePt t="52669" x="4289425" y="352425"/>
          <p14:tracePt t="52687" x="4356100" y="352425"/>
          <p14:tracePt t="52704" x="4473575" y="352425"/>
          <p14:tracePt t="52720" x="4549775" y="371475"/>
          <p14:tracePt t="52737" x="4613275" y="377825"/>
          <p14:tracePt t="52754" x="4743450" y="400050"/>
          <p14:tracePt t="52770" x="4838700" y="409575"/>
          <p14:tracePt t="52787" x="4921250" y="409575"/>
          <p14:tracePt t="52804" x="5006975" y="409575"/>
          <p14:tracePt t="52819" x="5064125" y="409575"/>
          <p14:tracePt t="52836" x="5108575" y="409575"/>
          <p14:tracePt t="52853" x="5156200" y="409575"/>
          <p14:tracePt t="52870" x="5172075" y="409575"/>
          <p14:tracePt t="52887" x="5181600" y="409575"/>
          <p14:tracePt t="52903" x="5191125" y="409575"/>
          <p14:tracePt t="52968" x="5203825" y="409575"/>
          <p14:tracePt t="52981" x="5207000" y="409575"/>
          <p14:tracePt t="52989" x="5213350" y="409575"/>
          <p14:tracePt t="53003" x="5222875" y="409575"/>
          <p14:tracePt t="53020" x="5226050" y="409575"/>
          <p14:tracePt t="53303" x="5213350" y="409575"/>
          <p14:tracePt t="53309" x="5178425" y="409575"/>
          <p14:tracePt t="53320" x="5153025" y="409575"/>
          <p14:tracePt t="53337" x="5067300" y="409575"/>
          <p14:tracePt t="53353" x="5016500" y="409575"/>
          <p14:tracePt t="53370" x="4972050" y="409575"/>
          <p14:tracePt t="53387" x="4911725" y="409575"/>
          <p14:tracePt t="53403" x="4873625" y="393700"/>
          <p14:tracePt t="53420" x="4829175" y="387350"/>
          <p14:tracePt t="53437" x="4765675" y="374650"/>
          <p14:tracePt t="53453" x="4727575" y="374650"/>
          <p14:tracePt t="53470" x="4705350" y="374650"/>
          <p14:tracePt t="53487" x="4667250" y="374650"/>
          <p14:tracePt t="53503" x="4651375" y="374650"/>
          <p14:tracePt t="53520" x="4635500" y="368300"/>
          <p14:tracePt t="53537" x="4613275" y="361950"/>
          <p14:tracePt t="53554" x="4603750" y="361950"/>
          <p14:tracePt t="53570" x="4594225" y="358775"/>
          <p14:tracePt t="53587" x="4581525" y="358775"/>
          <p14:tracePt t="53603" x="4565650" y="358775"/>
          <p14:tracePt t="53620" x="4556125" y="358775"/>
          <p14:tracePt t="53665" x="4549775" y="358775"/>
          <p14:tracePt t="53672" x="4546600" y="358775"/>
          <p14:tracePt t="54491" x="4565650" y="358775"/>
          <p14:tracePt t="54498" x="4591050" y="352425"/>
          <p14:tracePt t="54505" x="4629150" y="342900"/>
          <p14:tracePt t="54520" x="4702175" y="330200"/>
          <p14:tracePt t="54554" x="4841875" y="279400"/>
          <p14:tracePt t="54586" x="4889500" y="263525"/>
          <p14:tracePt t="54604" x="4902200" y="263525"/>
          <p14:tracePt t="54620" x="4911725" y="263525"/>
          <p14:tracePt t="54636" x="4918075" y="263525"/>
          <p14:tracePt t="54654" x="4924425" y="263525"/>
          <p14:tracePt t="54670" x="4937125" y="263525"/>
          <p14:tracePt t="54686" x="4946650" y="263525"/>
          <p14:tracePt t="54704" x="4962525" y="263525"/>
          <p14:tracePt t="54719" x="4972050" y="263525"/>
          <p14:tracePt t="54737" x="4987925" y="263525"/>
          <p14:tracePt t="54753" x="5003800" y="263525"/>
          <p14:tracePt t="54769" x="5013325" y="263525"/>
          <p14:tracePt t="54786" x="5022850" y="263525"/>
          <p14:tracePt t="54803" x="5041900" y="263525"/>
          <p14:tracePt t="54820" x="5048250" y="263525"/>
          <p14:tracePt t="54837" x="5057775" y="263525"/>
          <p14:tracePt t="54853" x="5067300" y="263525"/>
          <p14:tracePt t="54870" x="5070475" y="263525"/>
          <p14:tracePt t="54959" x="5080000" y="263525"/>
          <p14:tracePt t="54967" x="5086350" y="263525"/>
          <p14:tracePt t="55452" x="5092700" y="257175"/>
          <p14:tracePt t="55459" x="5102225" y="254000"/>
          <p14:tracePt t="55470" x="5114925" y="247650"/>
          <p14:tracePt t="55487" x="5133975" y="225425"/>
          <p14:tracePt t="55503" x="5143500" y="215900"/>
          <p14:tracePt t="55519" x="5159375" y="209550"/>
          <p14:tracePt t="55553" x="5197475" y="193675"/>
          <p14:tracePt t="55586" x="5232400" y="177800"/>
          <p14:tracePt t="55603" x="5245100" y="177800"/>
          <p14:tracePt t="55619" x="5257800" y="171450"/>
          <p14:tracePt t="55636" x="5273675" y="171450"/>
          <p14:tracePt t="55653" x="5283200" y="171450"/>
          <p14:tracePt t="56085" x="5289550" y="168275"/>
          <p14:tracePt t="56092" x="5292725" y="161925"/>
          <p14:tracePt t="56103" x="5299075" y="158750"/>
          <p14:tracePt t="56120" x="5311775" y="142875"/>
          <p14:tracePt t="56154" x="5337175" y="127000"/>
          <p14:tracePt t="56186" x="5346700" y="127000"/>
          <p14:tracePt t="56370" x="5353050" y="127000"/>
          <p14:tracePt t="56384" x="5356225" y="127000"/>
          <p14:tracePt t="56391" x="5362575" y="127000"/>
          <p14:tracePt t="56403" x="5372100" y="127000"/>
          <p14:tracePt t="56419" x="5387975" y="127000"/>
          <p14:tracePt t="56436" x="5410200" y="130175"/>
          <p14:tracePt t="56453" x="5448300" y="149225"/>
          <p14:tracePt t="56470" x="5511800" y="168275"/>
          <p14:tracePt t="56486" x="5549900" y="180975"/>
          <p14:tracePt t="56503" x="5600700" y="206375"/>
          <p14:tracePt t="56520" x="5629275" y="219075"/>
          <p14:tracePt t="56536" x="5651500" y="219075"/>
          <p14:tracePt t="56554" x="5676900" y="219075"/>
          <p14:tracePt t="56571" x="5689600" y="219075"/>
          <p14:tracePt t="56588" x="5699125" y="219075"/>
          <p14:tracePt t="56603" x="5711825" y="219075"/>
          <p14:tracePt t="56620" x="5727700" y="219075"/>
          <p14:tracePt t="56676" x="5734050" y="219075"/>
          <p14:tracePt t="56768" x="5734050" y="222250"/>
          <p14:tracePt t="56775" x="5734050" y="228600"/>
          <p14:tracePt t="56786" x="5734050" y="231775"/>
          <p14:tracePt t="56803" x="5734050" y="247650"/>
          <p14:tracePt t="56820" x="5734050" y="263525"/>
          <p14:tracePt t="56836" x="5734050" y="273050"/>
          <p14:tracePt t="56853" x="5734050" y="285750"/>
          <p14:tracePt t="56870" x="5734050" y="295275"/>
          <p14:tracePt t="56886" x="5734050" y="311150"/>
          <p14:tracePt t="56903" x="5734050" y="327025"/>
          <p14:tracePt t="56920" x="5730875" y="336550"/>
          <p14:tracePt t="56936" x="5730875" y="346075"/>
          <p14:tracePt t="56953" x="5730875" y="355600"/>
          <p14:tracePt t="56969" x="5715000" y="368300"/>
          <p14:tracePt t="56986" x="5708650" y="377825"/>
          <p14:tracePt t="57003" x="5699125" y="387350"/>
          <p14:tracePt t="57020" x="5699125" y="390525"/>
          <p14:tracePt t="57054" x="5695950" y="390525"/>
          <p14:tracePt t="58226" x="5689600" y="415925"/>
          <p14:tracePt t="58234" x="5689600" y="441325"/>
          <p14:tracePt t="58241" x="5683250" y="476250"/>
          <p14:tracePt t="58253" x="5683250" y="492125"/>
          <p14:tracePt t="58269" x="5670550" y="565150"/>
          <p14:tracePt t="58303" x="5651500" y="619125"/>
          <p14:tracePt t="58336" x="5619750" y="650875"/>
          <p14:tracePt t="58353" x="5603875" y="650875"/>
          <p14:tracePt t="58369" x="5546725" y="625475"/>
          <p14:tracePt t="58386" x="5492750" y="600075"/>
          <p14:tracePt t="58404" x="5407025" y="549275"/>
          <p14:tracePt t="58420" x="5337175" y="504825"/>
          <p14:tracePt t="58436" x="5267325" y="457200"/>
          <p14:tracePt t="58453" x="5210175" y="428625"/>
          <p14:tracePt t="58469" x="5143500" y="381000"/>
          <p14:tracePt t="58487" x="5121275" y="365125"/>
          <p14:tracePt t="58503" x="5076825" y="346075"/>
          <p14:tracePt t="58519" x="5054600" y="333375"/>
          <p14:tracePt t="58536" x="5022850" y="323850"/>
          <p14:tracePt t="58553" x="5010150" y="301625"/>
          <p14:tracePt t="58569" x="5000625" y="292100"/>
          <p14:tracePt t="58586" x="4991100" y="292100"/>
          <p14:tracePt t="58603" x="4968875" y="285750"/>
          <p14:tracePt t="58619" x="4959350" y="285750"/>
          <p14:tracePt t="58636" x="4949825" y="285750"/>
          <p14:tracePt t="58653" x="4930775" y="285750"/>
          <p14:tracePt t="58669" x="4921250" y="285750"/>
          <p14:tracePt t="58686" x="4908550" y="285750"/>
          <p14:tracePt t="58688" x="4905375" y="285750"/>
          <p14:tracePt t="58724" x="4899025" y="285750"/>
          <p14:tracePt t="58795" x="4895850" y="285750"/>
          <p14:tracePt t="58803" x="4889500" y="285750"/>
          <p14:tracePt t="58817" x="4879975" y="288925"/>
          <p14:tracePt t="58824" x="4873625" y="295275"/>
          <p14:tracePt t="58836" x="4873625" y="298450"/>
          <p14:tracePt t="58853" x="4864100" y="323850"/>
          <p14:tracePt t="58869" x="4857750" y="346075"/>
          <p14:tracePt t="58886" x="4851400" y="371475"/>
          <p14:tracePt t="58903" x="4841875" y="412750"/>
          <p14:tracePt t="58919" x="4841875" y="441325"/>
          <p14:tracePt t="58936" x="4835525" y="479425"/>
          <p14:tracePt t="58952" x="4822825" y="533400"/>
          <p14:tracePt t="58969" x="4822825" y="561975"/>
          <p14:tracePt t="58986" x="4822825" y="584200"/>
          <p14:tracePt t="59003" x="4822825" y="625475"/>
          <p14:tracePt t="59019" x="4822825" y="654050"/>
          <p14:tracePt t="59036" x="4822825" y="669925"/>
          <p14:tracePt t="59052" x="4816475" y="692150"/>
          <p14:tracePt t="59069" x="4816475" y="711200"/>
          <p14:tracePt t="59086" x="4810125" y="727075"/>
          <p14:tracePt t="59103" x="4810125" y="768350"/>
          <p14:tracePt t="59120" x="4810125" y="790575"/>
          <p14:tracePt t="59137" x="4810125" y="822325"/>
          <p14:tracePt t="59153" x="4810125" y="838200"/>
          <p14:tracePt t="59169" x="4810125" y="854075"/>
          <p14:tracePt t="59186" x="4810125" y="885825"/>
          <p14:tracePt t="59203" x="4810125" y="901700"/>
          <p14:tracePt t="59219" x="4810125" y="917575"/>
          <p14:tracePt t="59236" x="4810125" y="949325"/>
          <p14:tracePt t="59253" x="4806950" y="971550"/>
          <p14:tracePt t="59269" x="4800600" y="1003300"/>
          <p14:tracePt t="59286" x="4794250" y="1044575"/>
          <p14:tracePt t="59302" x="4787900" y="1066800"/>
          <p14:tracePt t="59319" x="4787900" y="1089025"/>
          <p14:tracePt t="59336" x="4787900" y="1130300"/>
          <p14:tracePt t="59353" x="4787900" y="1158875"/>
          <p14:tracePt t="59370" x="4787900" y="1181100"/>
          <p14:tracePt t="59386" x="4787900" y="1193800"/>
          <p14:tracePt t="59403" x="4787900" y="1209675"/>
          <p14:tracePt t="59419" x="4787900" y="1219200"/>
          <p14:tracePt t="59436" x="4787900" y="1235075"/>
          <p14:tracePt t="59507" x="4787900" y="1231900"/>
          <p14:tracePt t="59515" x="4781550" y="1228725"/>
          <p14:tracePt t="59522" x="4781550" y="1222375"/>
          <p14:tracePt t="59536" x="4781550" y="1193800"/>
          <p14:tracePt t="59553" x="4775200" y="1155700"/>
          <p14:tracePt t="59569" x="4762500" y="1104900"/>
          <p14:tracePt t="59586" x="4756150" y="1031875"/>
          <p14:tracePt t="59603" x="4749800" y="971550"/>
          <p14:tracePt t="59619" x="4733925" y="908050"/>
          <p14:tracePt t="59636" x="4727575" y="838200"/>
          <p14:tracePt t="59653" x="4727575" y="793750"/>
          <p14:tracePt t="59670" x="4727575" y="765175"/>
          <p14:tracePt t="59686" x="4727575" y="723900"/>
          <p14:tracePt t="59702" x="4727575" y="701675"/>
          <p14:tracePt t="59719" x="4727575" y="688975"/>
          <p14:tracePt t="59736" x="4727575" y="673100"/>
          <p14:tracePt t="59753" x="4727575" y="663575"/>
          <p14:tracePt t="59769" x="4727575" y="654050"/>
          <p14:tracePt t="59787" x="4727575" y="638175"/>
          <p14:tracePt t="59821" x="4727575" y="628650"/>
          <p14:tracePt t="59836" x="4727575" y="619125"/>
          <p14:tracePt t="59852" x="4727575" y="609600"/>
          <p14:tracePt t="59869" x="4727575" y="581025"/>
          <p14:tracePt t="59887" x="4727575" y="546100"/>
          <p14:tracePt t="59903" x="4727575" y="527050"/>
          <p14:tracePt t="59920" x="4727575" y="492125"/>
          <p14:tracePt t="59936" x="4727575" y="482600"/>
          <p14:tracePt t="59953" x="4727575" y="460375"/>
          <p14:tracePt t="59970" x="4727575" y="441325"/>
          <p14:tracePt t="59986" x="4727575" y="419100"/>
          <p14:tracePt t="60003" x="4727575" y="403225"/>
          <p14:tracePt t="60019" x="4727575" y="384175"/>
          <p14:tracePt t="60036" x="4727575" y="368300"/>
          <p14:tracePt t="60052" x="4727575" y="358775"/>
          <p14:tracePt t="60377" x="4727575" y="361950"/>
          <p14:tracePt t="60384" x="4727575" y="371475"/>
          <p14:tracePt t="60391" x="4727575" y="377825"/>
          <p14:tracePt t="60403" x="4727575" y="381000"/>
          <p14:tracePt t="60419" x="4737100" y="403225"/>
          <p14:tracePt t="60436" x="4743450" y="431800"/>
          <p14:tracePt t="60453" x="4752975" y="466725"/>
          <p14:tracePt t="60469" x="4759325" y="495300"/>
          <p14:tracePt t="60486" x="4759325" y="511175"/>
          <p14:tracePt t="60503" x="4759325" y="527050"/>
          <p14:tracePt t="60519" x="4772025" y="549275"/>
          <p14:tracePt t="60536" x="4775200" y="558800"/>
          <p14:tracePt t="60553" x="4781550" y="584200"/>
          <p14:tracePt t="60569" x="4784725" y="612775"/>
          <p14:tracePt t="60586" x="4784725" y="635000"/>
          <p14:tracePt t="60603" x="4784725" y="669925"/>
          <p14:tracePt t="60620" x="4784725" y="688975"/>
          <p14:tracePt t="60636" x="4784725" y="714375"/>
          <p14:tracePt t="60653" x="4784725" y="733425"/>
          <p14:tracePt t="60669" x="4784725" y="749300"/>
          <p14:tracePt t="60686" x="4784725" y="768350"/>
          <p14:tracePt t="60703" x="4784725" y="793750"/>
          <p14:tracePt t="60719" x="4784725" y="825500"/>
          <p14:tracePt t="60735" x="4784725" y="841375"/>
          <p14:tracePt t="60753" x="4784725" y="879475"/>
          <p14:tracePt t="60769" x="4784725" y="895350"/>
          <p14:tracePt t="60786" x="4784725" y="911225"/>
          <p14:tracePt t="60802" x="4784725" y="936625"/>
          <p14:tracePt t="60819" x="4784725" y="952500"/>
          <p14:tracePt t="60836" x="4784725" y="968375"/>
          <p14:tracePt t="60853" x="4784725" y="1000125"/>
          <p14:tracePt t="60869" x="4784725" y="1016000"/>
          <p14:tracePt t="60886" x="4784725" y="1038225"/>
          <p14:tracePt t="60902" x="4784725" y="1054100"/>
          <p14:tracePt t="60919" x="4784725" y="1063625"/>
          <p14:tracePt t="60936" x="4784725" y="1073150"/>
          <p14:tracePt t="60953" x="4784725" y="1092200"/>
          <p14:tracePt t="60969" x="4784725" y="1101725"/>
          <p14:tracePt t="61066" x="4791075" y="1101725"/>
          <p14:tracePt t="61756" x="4803775" y="1082675"/>
          <p14:tracePt t="61763" x="4816475" y="1054100"/>
          <p14:tracePt t="61770" x="4832350" y="1025525"/>
          <p14:tracePt t="61786" x="4864100" y="987425"/>
          <p14:tracePt t="61819" x="4956175" y="847725"/>
          <p14:tracePt t="61853" x="5041900" y="720725"/>
          <p14:tracePt t="61870" x="5057775" y="685800"/>
          <p14:tracePt t="61886" x="5076825" y="669925"/>
          <p14:tracePt t="61902" x="5076825" y="660400"/>
          <p14:tracePt t="61919" x="5076825" y="650875"/>
          <p14:tracePt t="61936" x="5076825" y="635000"/>
          <p14:tracePt t="61952" x="5076825" y="619125"/>
          <p14:tracePt t="61970" x="5076825" y="603250"/>
          <p14:tracePt t="61986" x="5076825" y="593725"/>
          <p14:tracePt t="62003" x="5076825" y="584200"/>
          <p14:tracePt t="62019" x="5073650" y="558800"/>
          <p14:tracePt t="62036" x="5060950" y="542925"/>
          <p14:tracePt t="62052" x="5048250" y="511175"/>
          <p14:tracePt t="62069" x="5032375" y="476250"/>
          <p14:tracePt t="62085" x="5019675" y="447675"/>
          <p14:tracePt t="62102" x="5000625" y="415925"/>
          <p14:tracePt t="62119" x="4981575" y="371475"/>
          <p14:tracePt t="62135" x="4972050" y="349250"/>
          <p14:tracePt t="62152" x="4953000" y="317500"/>
          <p14:tracePt t="62169" x="4918075" y="301625"/>
          <p14:tracePt t="62185" x="4899025" y="276225"/>
          <p14:tracePt t="62202" x="4867275" y="257175"/>
          <p14:tracePt t="62219" x="4832350" y="241300"/>
          <p14:tracePt t="62236" x="4810125" y="228600"/>
          <p14:tracePt t="62252" x="4784725" y="209550"/>
          <p14:tracePt t="62269" x="4730750" y="206375"/>
          <p14:tracePt t="62285" x="4686300" y="206375"/>
          <p14:tracePt t="62302" x="4657725" y="206375"/>
          <p14:tracePt t="62319" x="4594225" y="206375"/>
          <p14:tracePt t="62335" x="4549775" y="200025"/>
          <p14:tracePt t="62353" x="4505325" y="184150"/>
          <p14:tracePt t="62369" x="4425950" y="165100"/>
          <p14:tracePt t="62386" x="4381500" y="152400"/>
          <p14:tracePt t="62402" x="4343400" y="146050"/>
          <p14:tracePt t="62419" x="4289425" y="146050"/>
          <p14:tracePt t="62436" x="4251325" y="146050"/>
          <p14:tracePt t="62452" x="4222750" y="146050"/>
          <p14:tracePt t="62469" x="4175125" y="146050"/>
          <p14:tracePt t="62486" x="4137025" y="146050"/>
          <p14:tracePt t="62502" x="4114800" y="146050"/>
          <p14:tracePt t="62519" x="4073525" y="168275"/>
          <p14:tracePt t="62535" x="4051300" y="180975"/>
          <p14:tracePt t="62553" x="4006850" y="196850"/>
          <p14:tracePt t="62569" x="3990975" y="209550"/>
          <p14:tracePt t="62586" x="3981450" y="222250"/>
          <p14:tracePt t="62603" x="3959225" y="250825"/>
          <p14:tracePt t="62619" x="3946525" y="276225"/>
          <p14:tracePt t="62636" x="3933825" y="292100"/>
          <p14:tracePt t="62653" x="3921125" y="311150"/>
          <p14:tracePt t="62669" x="3905250" y="330200"/>
          <p14:tracePt t="62686" x="3905250" y="339725"/>
          <p14:tracePt t="62703" x="3905250" y="355600"/>
          <p14:tracePt t="62718" x="3905250" y="365125"/>
          <p14:tracePt t="62736" x="3905250" y="377825"/>
          <p14:tracePt t="62752" x="3905250" y="393700"/>
          <p14:tracePt t="62769" x="3921125" y="403225"/>
          <p14:tracePt t="62786" x="3943350" y="415925"/>
          <p14:tracePt t="62802" x="3984625" y="438150"/>
          <p14:tracePt t="62819" x="4022725" y="450850"/>
          <p14:tracePt t="62836" x="4060825" y="463550"/>
          <p14:tracePt t="62853" x="4117975" y="482600"/>
          <p14:tracePt t="62870" x="4149725" y="501650"/>
          <p14:tracePt t="62886" x="4194175" y="514350"/>
          <p14:tracePt t="62902" x="4241800" y="527050"/>
          <p14:tracePt t="62919" x="4279900" y="527050"/>
          <p14:tracePt t="62935" x="4318000" y="533400"/>
          <p14:tracePt t="62952" x="4365625" y="533400"/>
          <p14:tracePt t="62969" x="4387850" y="533400"/>
          <p14:tracePt t="62986" x="4416425" y="533400"/>
          <p14:tracePt t="63003" x="4441825" y="539750"/>
          <p14:tracePt t="63019" x="4464050" y="539750"/>
          <p14:tracePt t="63035" x="4473575" y="539750"/>
          <p14:tracePt t="63052" x="4495800" y="539750"/>
          <p14:tracePt t="63068" x="4514850" y="539750"/>
          <p14:tracePt t="63085" x="4530725" y="539750"/>
          <p14:tracePt t="63102" x="4572000" y="539750"/>
          <p14:tracePt t="63118" x="4594225" y="539750"/>
          <p14:tracePt t="63136" x="4641850" y="539750"/>
          <p14:tracePt t="63152" x="4670425" y="539750"/>
          <p14:tracePt t="63168" x="4699000" y="539750"/>
          <p14:tracePt t="63186" x="4730750" y="539750"/>
          <p14:tracePt t="63202" x="4756150" y="539750"/>
          <p14:tracePt t="63218" x="4772025" y="539750"/>
          <p14:tracePt t="63236" x="4797425" y="539750"/>
          <p14:tracePt t="63252" x="4819650" y="539750"/>
          <p14:tracePt t="63269" x="4848225" y="539750"/>
          <p14:tracePt t="63286" x="4895850" y="536575"/>
          <p14:tracePt t="63302" x="4933950" y="536575"/>
          <p14:tracePt t="63319" x="4956175" y="530225"/>
          <p14:tracePt t="63336" x="4994275" y="530225"/>
          <p14:tracePt t="63352" x="5026025" y="523875"/>
          <p14:tracePt t="63369" x="5041900" y="523875"/>
          <p14:tracePt t="63386" x="5060950" y="517525"/>
          <p14:tracePt t="63402" x="5089525" y="517525"/>
          <p14:tracePt t="63419" x="5111750" y="517525"/>
          <p14:tracePt t="63436" x="5153025" y="517525"/>
          <p14:tracePt t="63452" x="5168900" y="517525"/>
          <p14:tracePt t="63468" x="5191125" y="514350"/>
          <p14:tracePt t="63485" x="5210175" y="508000"/>
          <p14:tracePt t="63502" x="5232400" y="501650"/>
          <p14:tracePt t="63519" x="5248275" y="485775"/>
          <p14:tracePt t="63536" x="5283200" y="473075"/>
          <p14:tracePt t="63552" x="5314950" y="460375"/>
          <p14:tracePt t="63568" x="5337175" y="457200"/>
          <p14:tracePt t="63585" x="5378450" y="431800"/>
          <p14:tracePt t="63602" x="5410200" y="419100"/>
          <p14:tracePt t="63620" x="5441950" y="406400"/>
          <p14:tracePt t="63637" x="5489575" y="396875"/>
          <p14:tracePt t="63652" x="5511800" y="396875"/>
          <p14:tracePt t="63668" x="5527675" y="396875"/>
          <p14:tracePt t="63686" x="5553075" y="396875"/>
          <p14:tracePt t="63702" x="5562600" y="396875"/>
          <p14:tracePt t="63718" x="5578475" y="396875"/>
          <p14:tracePt t="63735" x="5597525" y="384175"/>
          <p14:tracePt t="63752" x="5610225" y="368300"/>
          <p14:tracePt t="63769" x="5619750" y="368300"/>
          <p14:tracePt t="63786" x="5645150" y="365125"/>
          <p14:tracePt t="63802" x="5667375" y="365125"/>
          <p14:tracePt t="63819" x="5683250" y="358775"/>
          <p14:tracePt t="63836" x="5715000" y="358775"/>
          <p14:tracePt t="63852" x="5737225" y="358775"/>
          <p14:tracePt t="63870" x="5762625" y="355600"/>
          <p14:tracePt t="63885" x="5778500" y="349250"/>
          <p14:tracePt t="63902" x="5800725" y="346075"/>
          <p14:tracePt t="63919" x="5819775" y="333375"/>
          <p14:tracePt t="63936" x="5832475" y="333375"/>
          <p14:tracePt t="63952" x="5842000" y="333375"/>
          <p14:tracePt t="63969" x="5867400" y="333375"/>
          <p14:tracePt t="63985" x="5876925" y="323850"/>
          <p14:tracePt t="64002" x="5892800" y="317500"/>
          <p14:tracePt t="64020" x="5911850" y="304800"/>
          <p14:tracePt t="64036" x="5924550" y="298450"/>
          <p14:tracePt t="64052" x="5934075" y="295275"/>
          <p14:tracePt t="64069" x="5943600" y="288925"/>
          <p14:tracePt t="64119" x="5943600" y="282575"/>
          <p14:tracePt t="64127" x="5943600" y="273050"/>
          <p14:tracePt t="64135" x="5943600" y="269875"/>
          <p14:tracePt t="64152" x="5943600" y="260350"/>
          <p14:tracePt t="64169" x="5930900" y="244475"/>
          <p14:tracePt t="64185" x="5921375" y="234950"/>
          <p14:tracePt t="64202" x="5892800" y="215900"/>
          <p14:tracePt t="64219" x="5848350" y="200025"/>
          <p14:tracePt t="64236" x="5810250" y="187325"/>
          <p14:tracePt t="64253" x="5765800" y="174625"/>
          <p14:tracePt t="64269" x="5715000" y="149225"/>
          <p14:tracePt t="64286" x="5673725" y="149225"/>
          <p14:tracePt t="64302" x="5629275" y="149225"/>
          <p14:tracePt t="64318" x="5543550" y="149225"/>
          <p14:tracePt t="64335" x="5489575" y="149225"/>
          <p14:tracePt t="64352" x="5438775" y="152400"/>
          <p14:tracePt t="64368" x="5375275" y="177800"/>
          <p14:tracePt t="64385" x="5353050" y="177800"/>
          <p14:tracePt t="64403" x="5311775" y="177800"/>
          <p14:tracePt t="64419" x="5289550" y="177800"/>
          <p14:tracePt t="64435" x="5260975" y="177800"/>
          <p14:tracePt t="64452" x="5232400" y="177800"/>
          <p14:tracePt t="64469" x="5191125" y="177800"/>
          <p14:tracePt t="64486" x="5168900" y="177800"/>
          <p14:tracePt t="64503" x="5127625" y="177800"/>
          <p14:tracePt t="64519" x="5108575" y="177800"/>
          <p14:tracePt t="64535" x="5076825" y="177800"/>
          <p14:tracePt t="64552" x="5051425" y="177800"/>
          <p14:tracePt t="64570" x="5022850" y="177800"/>
          <p14:tracePt t="64587" x="5000625" y="177800"/>
          <p14:tracePt t="64603" x="4953000" y="177800"/>
          <p14:tracePt t="64620" x="4924425" y="177800"/>
          <p14:tracePt t="64636" x="4902200" y="177800"/>
          <p14:tracePt t="64653" x="4854575" y="177800"/>
          <p14:tracePt t="64668" x="4826000" y="177800"/>
          <p14:tracePt t="64685" x="4794250" y="174625"/>
          <p14:tracePt t="64702" x="4740275" y="174625"/>
          <p14:tracePt t="64718" x="4702175" y="174625"/>
          <p14:tracePt t="64735" x="4673600" y="165100"/>
          <p14:tracePt t="64752" x="4625975" y="165100"/>
          <p14:tracePt t="64769" x="4603750" y="165100"/>
          <p14:tracePt t="64785" x="4575175" y="165100"/>
          <p14:tracePt t="64802" x="4540250" y="165100"/>
          <p14:tracePt t="64819" x="4511675" y="165100"/>
          <p14:tracePt t="64836" x="4489450" y="165100"/>
          <p14:tracePt t="64853" x="4448175" y="165100"/>
          <p14:tracePt t="64869" x="4419600" y="165100"/>
          <p14:tracePt t="64885" x="4375150" y="165100"/>
          <p14:tracePt t="64902" x="4314825" y="165100"/>
          <p14:tracePt t="64918" x="4270375" y="165100"/>
          <p14:tracePt t="64935" x="4241800" y="165100"/>
          <p14:tracePt t="64952" x="4200525" y="174625"/>
          <p14:tracePt t="64968" x="4175125" y="184150"/>
          <p14:tracePt t="64986" x="4146550" y="196850"/>
          <p14:tracePt t="65002" x="4130675" y="206375"/>
          <p14:tracePt t="65019" x="4121150" y="215900"/>
          <p14:tracePt t="65035" x="4105275" y="231775"/>
          <p14:tracePt t="65052" x="4095750" y="247650"/>
          <p14:tracePt t="65069" x="4095750" y="257175"/>
          <p14:tracePt t="65085" x="4095750" y="263525"/>
          <p14:tracePt t="65103" x="4095750" y="276225"/>
          <p14:tracePt t="65118" x="4095750" y="288925"/>
          <p14:tracePt t="65136" x="4095750" y="301625"/>
          <p14:tracePt t="65152" x="4095750" y="311150"/>
          <p14:tracePt t="65168" x="4102100" y="327025"/>
          <p14:tracePt t="65186" x="4137025" y="352425"/>
          <p14:tracePt t="65202" x="4162425" y="374650"/>
          <p14:tracePt t="65218" x="4206875" y="403225"/>
          <p14:tracePt t="65236" x="4264025" y="422275"/>
          <p14:tracePt t="65252" x="4302125" y="434975"/>
          <p14:tracePt t="65268" x="4327525" y="450850"/>
          <p14:tracePt t="65286" x="4368800" y="469900"/>
          <p14:tracePt t="65302" x="4391025" y="482600"/>
          <p14:tracePt t="65319" x="4429125" y="495300"/>
          <p14:tracePt t="65336" x="4486275" y="517525"/>
          <p14:tracePt t="65352" x="4518025" y="530225"/>
          <p14:tracePt t="65368" x="4556125" y="542925"/>
          <p14:tracePt t="65386" x="4603750" y="561975"/>
          <p14:tracePt t="65402" x="4635500" y="574675"/>
          <p14:tracePt t="65418" x="4657725" y="574675"/>
          <p14:tracePt t="65435" x="4705350" y="581025"/>
          <p14:tracePt t="65452" x="4727575" y="581025"/>
          <p14:tracePt t="65468" x="4765675" y="587375"/>
          <p14:tracePt t="65485" x="4819650" y="587375"/>
          <p14:tracePt t="65502" x="4864100" y="587375"/>
          <p14:tracePt t="65518" x="4892675" y="587375"/>
          <p14:tracePt t="65535" x="4956175" y="587375"/>
          <p14:tracePt t="65552" x="4984750" y="587375"/>
          <p14:tracePt t="65568" x="5013325" y="587375"/>
          <p14:tracePt t="65586" x="5076825" y="587375"/>
          <p14:tracePt t="65602" x="5127625" y="587375"/>
          <p14:tracePt t="65618" x="5181600" y="587375"/>
          <p14:tracePt t="65635" x="5241925" y="587375"/>
          <p14:tracePt t="65653" x="5264150" y="587375"/>
          <p14:tracePt t="65670" x="5302250" y="577850"/>
          <p14:tracePt t="65686" x="5353050" y="552450"/>
          <p14:tracePt t="65702" x="5407025" y="539750"/>
          <p14:tracePt t="65719" x="5461000" y="517525"/>
          <p14:tracePt t="65735" x="5578475" y="473075"/>
          <p14:tracePt t="65752" x="5632450" y="450850"/>
          <p14:tracePt t="65768" x="5664200" y="438150"/>
          <p14:tracePt t="65785" x="5699125" y="415925"/>
          <p14:tracePt t="65802" x="5708650" y="406400"/>
          <p14:tracePt t="65818" x="5718175" y="396875"/>
          <p14:tracePt t="65835" x="5740400" y="374650"/>
          <p14:tracePt t="65852" x="5749925" y="374650"/>
          <p14:tracePt t="65868" x="5759450" y="371475"/>
          <p14:tracePt t="65885" x="5768975" y="361950"/>
          <p14:tracePt t="65902" x="5778500" y="352425"/>
          <p14:tracePt t="65918" x="5788025" y="339725"/>
          <p14:tracePt t="65935" x="5797550" y="320675"/>
          <p14:tracePt t="65952" x="5803900" y="320675"/>
          <p14:tracePt t="65969" x="5813425" y="314325"/>
          <p14:tracePt t="66704" x="5810250" y="330200"/>
          <p14:tracePt t="66711" x="5803900" y="355600"/>
          <p14:tracePt t="66719" x="5803900" y="390525"/>
          <p14:tracePt t="66737" x="5803900" y="450850"/>
          <p14:tracePt t="66752" x="5803900" y="558800"/>
          <p14:tracePt t="66768" x="5807075" y="619125"/>
          <p14:tracePt t="66785" x="5813425" y="663575"/>
          <p14:tracePt t="66818" x="5832475" y="742950"/>
          <p14:tracePt t="66852" x="5832475" y="803275"/>
          <p14:tracePt t="66869" x="5832475" y="835025"/>
          <p14:tracePt t="66885" x="5832475" y="857250"/>
          <p14:tracePt t="66902" x="5832475" y="882650"/>
          <p14:tracePt t="66918" x="5832475" y="892175"/>
          <p14:tracePt t="66935" x="5832475" y="901700"/>
          <p14:tracePt t="66952" x="5832475" y="917575"/>
          <p14:tracePt t="66969" x="5826125" y="920750"/>
          <p14:tracePt t="66986" x="5822950" y="920750"/>
          <p14:tracePt t="67002" x="5816600" y="920750"/>
          <p14:tracePt t="67018" x="5816600" y="911225"/>
          <p14:tracePt t="67035" x="5816600" y="889000"/>
          <p14:tracePt t="67052" x="5803900" y="847725"/>
          <p14:tracePt t="67068" x="5800725" y="838200"/>
          <p14:tracePt t="67085" x="5791200" y="828675"/>
          <p14:tracePt t="67102" x="5768975" y="806450"/>
          <p14:tracePt t="67118" x="5759450" y="796925"/>
          <p14:tracePt t="67135" x="5749925" y="787400"/>
          <p14:tracePt t="67152" x="5730875" y="781050"/>
          <p14:tracePt t="67168" x="5699125" y="774700"/>
          <p14:tracePt t="67185" x="5676900" y="762000"/>
          <p14:tracePt t="67202" x="5629275" y="758825"/>
          <p14:tracePt t="67218" x="5591175" y="758825"/>
          <p14:tracePt t="67236" x="5537200" y="758825"/>
          <p14:tracePt t="67252" x="5492750" y="758825"/>
          <p14:tracePt t="67268" x="5432425" y="758825"/>
          <p14:tracePt t="67286" x="5353050" y="758825"/>
          <p14:tracePt t="67301" x="5302250" y="758825"/>
          <p14:tracePt t="67318" x="5257800" y="758825"/>
          <p14:tracePt t="67335" x="5197475" y="758825"/>
          <p14:tracePt t="67351" x="5146675" y="758825"/>
          <p14:tracePt t="67368" x="5102225" y="758825"/>
          <p14:tracePt t="67386" x="5032375" y="752475"/>
          <p14:tracePt t="67402" x="4981575" y="752475"/>
          <p14:tracePt t="67419" x="4937125" y="752475"/>
          <p14:tracePt t="67435" x="4873625" y="752475"/>
          <p14:tracePt t="67452" x="4838700" y="752475"/>
          <p14:tracePt t="67468" x="4784725" y="742950"/>
          <p14:tracePt t="67485" x="4721225" y="742950"/>
          <p14:tracePt t="67503" x="4676775" y="742950"/>
          <p14:tracePt t="67519" x="4632325" y="736600"/>
          <p14:tracePt t="67535" x="4568825" y="730250"/>
          <p14:tracePt t="67552" x="4533900" y="723900"/>
          <p14:tracePt t="67568" x="4489450" y="723900"/>
          <p14:tracePt t="67585" x="4425950" y="723900"/>
          <p14:tracePt t="67602" x="4381500" y="723900"/>
          <p14:tracePt t="67618" x="4352925" y="723900"/>
          <p14:tracePt t="67636" x="4305300" y="723900"/>
          <p14:tracePt t="67651" x="4283075" y="723900"/>
          <p14:tracePt t="67668" x="4248150" y="723900"/>
          <p14:tracePt t="67685" x="4200525" y="723900"/>
          <p14:tracePt t="67702" x="4171950" y="723900"/>
          <p14:tracePt t="67718" x="4140200" y="723900"/>
          <p14:tracePt t="67735" x="4114800" y="733425"/>
          <p14:tracePt t="67752" x="4105275" y="736600"/>
          <p14:tracePt t="67768" x="4089400" y="742950"/>
          <p14:tracePt t="67770" x="4083050" y="742950"/>
          <p14:tracePt t="67786" x="4073525" y="752475"/>
          <p14:tracePt t="67802" x="4064000" y="762000"/>
          <p14:tracePt t="67818" x="4054475" y="771525"/>
          <p14:tracePt t="67835" x="4032250" y="787400"/>
          <p14:tracePt t="67852" x="4029075" y="796925"/>
          <p14:tracePt t="67868" x="4029075" y="812800"/>
          <p14:tracePt t="67885" x="4029075" y="828675"/>
          <p14:tracePt t="67902" x="4029075" y="838200"/>
          <p14:tracePt t="67919" x="4041775" y="879475"/>
          <p14:tracePt t="67935" x="4060825" y="901700"/>
          <p14:tracePt t="67952" x="4073525" y="939800"/>
          <p14:tracePt t="67969" x="4105275" y="1000125"/>
          <p14:tracePt t="67985" x="4140200" y="1038225"/>
          <p14:tracePt t="68002" x="4191000" y="1089025"/>
          <p14:tracePt t="68018" x="4279900" y="1155700"/>
          <p14:tracePt t="68035" x="4368800" y="1187450"/>
          <p14:tracePt t="68052" x="4448175" y="1225550"/>
          <p14:tracePt t="68068" x="4549775" y="1254125"/>
          <p14:tracePt t="68085" x="4622800" y="1263650"/>
          <p14:tracePt t="68102" x="4692650" y="1270000"/>
          <p14:tracePt t="68118" x="4800600" y="1270000"/>
          <p14:tracePt t="68135" x="4857750" y="1270000"/>
          <p14:tracePt t="68152" x="4895850" y="1276350"/>
          <p14:tracePt t="68168" x="4959350" y="1276350"/>
          <p14:tracePt t="68185" x="5003800" y="1276350"/>
          <p14:tracePt t="68201" x="5045075" y="1276350"/>
          <p14:tracePt t="68218" x="5086350" y="1273175"/>
          <p14:tracePt t="68235" x="5124450" y="1260475"/>
          <p14:tracePt t="68252" x="5146675" y="1254125"/>
          <p14:tracePt t="68269" x="5197475" y="1235075"/>
          <p14:tracePt t="68285" x="5241925" y="1222375"/>
          <p14:tracePt t="68302" x="5280025" y="1203325"/>
          <p14:tracePt t="68318" x="5343525" y="1190625"/>
          <p14:tracePt t="68335" x="5387975" y="1177925"/>
          <p14:tracePt t="68351" x="5432425" y="1171575"/>
          <p14:tracePt t="68368" x="5495925" y="1158875"/>
          <p14:tracePt t="68384" x="5527675" y="1158875"/>
          <p14:tracePt t="68402" x="5572125" y="1139825"/>
          <p14:tracePt t="68418" x="5635625" y="1127125"/>
          <p14:tracePt t="68435" x="5680075" y="1114425"/>
          <p14:tracePt t="68452" x="5718175" y="1101725"/>
          <p14:tracePt t="68468" x="5775325" y="1076325"/>
          <p14:tracePt t="68485" x="5807075" y="1063625"/>
          <p14:tracePt t="68502" x="5842000" y="1022350"/>
          <p14:tracePt t="68518" x="5867400" y="1003300"/>
          <p14:tracePt t="68535" x="5876925" y="993775"/>
          <p14:tracePt t="68552" x="5905500" y="977900"/>
          <p14:tracePt t="68568" x="5934075" y="958850"/>
          <p14:tracePt t="68585" x="5959475" y="946150"/>
          <p14:tracePt t="68602" x="5988050" y="923925"/>
          <p14:tracePt t="68618" x="5997575" y="908050"/>
          <p14:tracePt t="68635" x="6007100" y="898525"/>
          <p14:tracePt t="68652" x="6022975" y="882650"/>
          <p14:tracePt t="68668" x="6022975" y="879475"/>
          <p14:tracePt t="68738" x="6022975" y="873125"/>
          <p14:tracePt t="68852" x="6029325" y="873125"/>
          <p14:tracePt t="69692" x="6007100" y="866775"/>
          <p14:tracePt t="69699" x="5988050" y="860425"/>
          <p14:tracePt t="69706" x="5953125" y="854075"/>
          <p14:tracePt t="69718" x="5924550" y="841375"/>
          <p14:tracePt t="69735" x="5788025" y="784225"/>
          <p14:tracePt t="69752" x="5689600" y="768350"/>
          <p14:tracePt t="69785" x="5530850" y="746125"/>
          <p14:tracePt t="69819" x="5480050" y="746125"/>
          <p14:tracePt t="69834" x="5476875" y="755650"/>
          <p14:tracePt t="69852" x="5480050" y="793750"/>
          <p14:tracePt t="69868" x="5514975" y="850900"/>
          <p14:tracePt t="69884" x="5664200" y="971550"/>
          <p14:tracePt t="69902" x="5756275" y="1047750"/>
          <p14:tracePt t="69918" x="5883275" y="1165225"/>
          <p14:tracePt t="69935" x="5937250" y="1225550"/>
          <p14:tracePt t="69951" x="5978525" y="1270000"/>
          <p14:tracePt t="69969" x="6000750" y="1289050"/>
          <p14:tracePt t="70004" x="5994400" y="1273175"/>
          <p14:tracePt t="70018" x="5965825" y="1206500"/>
          <p14:tracePt t="70034" x="5915025" y="1108075"/>
          <p14:tracePt t="70052" x="5842000" y="962025"/>
          <p14:tracePt t="70068" x="5734050" y="774700"/>
          <p14:tracePt t="70085" x="5676900" y="682625"/>
          <p14:tracePt t="70101" x="5632450" y="612775"/>
          <p14:tracePt t="70118" x="5572125" y="533400"/>
          <p14:tracePt t="70134" x="5546725" y="501650"/>
          <p14:tracePt t="70151" x="5521325" y="476250"/>
          <p14:tracePt t="70168" x="5505450" y="447675"/>
          <p14:tracePt t="70185" x="5495925" y="431800"/>
          <p14:tracePt t="70201" x="5480050" y="422275"/>
          <p14:tracePt t="70218" x="5451475" y="400050"/>
          <p14:tracePt t="70235" x="5422900" y="387350"/>
          <p14:tracePt t="70252" x="5384800" y="374650"/>
          <p14:tracePt t="70268" x="5321300" y="355600"/>
          <p14:tracePt t="70284" x="5273675" y="336550"/>
          <p14:tracePt t="70301" x="5222875" y="323850"/>
          <p14:tracePt t="70303" x="5203825" y="317500"/>
          <p14:tracePt t="70318" x="5156200" y="304800"/>
          <p14:tracePt t="70335" x="5121275" y="292100"/>
          <p14:tracePt t="70352" x="5073650" y="273050"/>
          <p14:tracePt t="70368" x="5022850" y="254000"/>
          <p14:tracePt t="70385" x="4994275" y="241300"/>
          <p14:tracePt t="70401" x="4962525" y="234950"/>
          <p14:tracePt t="70419" x="4943475" y="234950"/>
          <p14:tracePt t="70435" x="4933950" y="234950"/>
          <p14:tracePt t="70452" x="4911725" y="231775"/>
          <p14:tracePt t="70468" x="4902200" y="215900"/>
          <p14:tracePt t="70485" x="4899025" y="209550"/>
          <p14:tracePt t="70502" x="4892675" y="196850"/>
          <p14:tracePt t="70518" x="4892675" y="190500"/>
          <p14:tracePt t="70552" x="4883150" y="190500"/>
          <p14:tracePt t="70568" x="4867275" y="190500"/>
          <p14:tracePt t="70585" x="4864100" y="190500"/>
          <p14:tracePt t="70602" x="4848225" y="190500"/>
          <p14:tracePt t="70618" x="4845050" y="196850"/>
          <p14:tracePt t="70635" x="4838700" y="206375"/>
          <p14:tracePt t="70652" x="4829175" y="228600"/>
          <p14:tracePt t="70668" x="4819650" y="238125"/>
          <p14:tracePt t="70685" x="4813300" y="247650"/>
          <p14:tracePt t="70702" x="4806950" y="263525"/>
          <p14:tracePt t="70718" x="4803775" y="288925"/>
          <p14:tracePt t="70735" x="4803775" y="311150"/>
          <p14:tracePt t="70751" x="4797425" y="346075"/>
          <p14:tracePt t="70768" x="4791075" y="361950"/>
          <p14:tracePt t="70785" x="4791075" y="371475"/>
          <p14:tracePt t="70802" x="4791075" y="393700"/>
          <p14:tracePt t="70818" x="4791075" y="403225"/>
          <p14:tracePt t="70835" x="4791075" y="412750"/>
          <p14:tracePt t="70851" x="4791075" y="425450"/>
          <p14:tracePt t="70868" x="4791075" y="441325"/>
          <p14:tracePt t="70885" x="4791075" y="450850"/>
          <p14:tracePt t="70901" x="4791075" y="466725"/>
          <p14:tracePt t="70918" x="4791075" y="476250"/>
          <p14:tracePt t="70934" x="4791075" y="485775"/>
          <p14:tracePt t="70951" x="4791075" y="492125"/>
          <p14:tracePt t="70994" x="4791075" y="495300"/>
          <p14:tracePt t="71001" x="4791075" y="501650"/>
          <p14:tracePt t="71018" x="4791075" y="504825"/>
          <p14:tracePt t="71035" x="4791075" y="511175"/>
          <p14:tracePt t="71051" x="4791075" y="514350"/>
          <p14:tracePt t="71068" x="4791075" y="520700"/>
          <p14:tracePt t="71285" x="4794250" y="508000"/>
          <p14:tracePt t="71292" x="4800600" y="488950"/>
          <p14:tracePt t="71301" x="4806950" y="469900"/>
          <p14:tracePt t="71318" x="4822825" y="444500"/>
          <p14:tracePt t="71335" x="4841875" y="403225"/>
          <p14:tracePt t="71351" x="4848225" y="381000"/>
          <p14:tracePt t="71368" x="4848225" y="365125"/>
          <p14:tracePt t="71385" x="4848225" y="342900"/>
          <p14:tracePt t="71402" x="4848225" y="333375"/>
          <p14:tracePt t="71418" x="4848225" y="330200"/>
          <p14:tracePt t="71434" x="4848225" y="323850"/>
          <p14:tracePt t="71492" x="4848225" y="320675"/>
          <p14:tracePt t="71498" x="4848225" y="314325"/>
          <p14:tracePt t="71542" x="4848225" y="304800"/>
          <p14:tracePt t="71584" x="4851400" y="304800"/>
          <p14:tracePt t="71678" x="4857750" y="304800"/>
          <p14:tracePt t="71693" x="4857750" y="311150"/>
          <p14:tracePt t="71702" x="4857750" y="317500"/>
          <p14:tracePt t="71720" x="4857750" y="330200"/>
          <p14:tracePt t="71735" x="4857750" y="339725"/>
          <p14:tracePt t="71751" x="4857750" y="352425"/>
          <p14:tracePt t="71768" x="4857750" y="377825"/>
          <p14:tracePt t="71785" x="4857750" y="403225"/>
          <p14:tracePt t="71801" x="4864100" y="428625"/>
          <p14:tracePt t="71819" x="4864100" y="454025"/>
          <p14:tracePt t="71834" x="4864100" y="482600"/>
          <p14:tracePt t="71852" x="4864100" y="498475"/>
          <p14:tracePt t="71868" x="4864100" y="523875"/>
          <p14:tracePt t="71885" x="4864100" y="533400"/>
          <p14:tracePt t="71901" x="4864100" y="542925"/>
          <p14:tracePt t="71919" x="4864100" y="558800"/>
          <p14:tracePt t="71935" x="4864100" y="574675"/>
          <p14:tracePt t="71952" x="4864100" y="584200"/>
          <p14:tracePt t="71968" x="4864100" y="596900"/>
          <p14:tracePt t="72831" x="4864100" y="619125"/>
          <p14:tracePt t="72836" x="4864100" y="647700"/>
          <p14:tracePt t="72852" x="4864100" y="688975"/>
          <p14:tracePt t="72885" x="4864100" y="730250"/>
          <p14:tracePt t="72918" x="4864100" y="752475"/>
          <p14:tracePt t="72935" x="4864100" y="762000"/>
          <p14:tracePt t="72951" x="4864100" y="784225"/>
          <p14:tracePt t="72968" x="4864100" y="793750"/>
          <p14:tracePt t="72985" x="4867275" y="803275"/>
          <p14:tracePt t="73001" x="4879975" y="822325"/>
          <p14:tracePt t="73018" x="4883150" y="828675"/>
          <p14:tracePt t="73035" x="4883150" y="838200"/>
          <p14:tracePt t="73051" x="4889500" y="841375"/>
          <p14:tracePt t="73068" x="4892675" y="841375"/>
          <p14:tracePt t="73085" x="4892675" y="847725"/>
          <p14:tracePt t="73129" x="4899025" y="847725"/>
          <p14:tracePt t="73222" x="4899025" y="844550"/>
          <p14:tracePt t="73229" x="4899025" y="841375"/>
          <p14:tracePt t="73236" x="4899025" y="835025"/>
          <p14:tracePt t="73251" x="4902200" y="825500"/>
          <p14:tracePt t="73267" x="4914900" y="809625"/>
          <p14:tracePt t="73285" x="4914900" y="800100"/>
          <p14:tracePt t="73301" x="4914900" y="790575"/>
          <p14:tracePt t="73318" x="4914900" y="787400"/>
          <p14:tracePt t="73335" x="4914900" y="781050"/>
          <p14:tracePt t="73351" x="4914900" y="774700"/>
          <p14:tracePt t="74168" x="4940300" y="796925"/>
          <p14:tracePt t="74175" x="4972050" y="828675"/>
          <p14:tracePt t="74184" x="5013325" y="869950"/>
          <p14:tracePt t="74201" x="5073650" y="923925"/>
          <p14:tracePt t="74218" x="5118100" y="962025"/>
          <p14:tracePt t="74235" x="5143500" y="987425"/>
          <p14:tracePt t="74267" x="5165725" y="1006475"/>
          <p14:tracePt t="74301" x="5165725" y="1009650"/>
          <p14:tracePt t="74334" x="5172075" y="1009650"/>
          <p14:tracePt t="74351" x="5181600" y="1009650"/>
          <p14:tracePt t="74368" x="5191125" y="1009650"/>
          <p14:tracePt t="74385" x="5200650" y="1009650"/>
          <p14:tracePt t="74401" x="5207000" y="1009650"/>
          <p14:tracePt t="74418" x="5210175" y="1009650"/>
          <p14:tracePt t="74434" x="5216525" y="1009650"/>
          <p14:tracePt t="74451" x="5219700" y="1000125"/>
          <p14:tracePt t="74468" x="5219700" y="958850"/>
          <p14:tracePt t="74484" x="5219700" y="936625"/>
          <p14:tracePt t="74501" x="5219700" y="898525"/>
          <p14:tracePt t="74517" x="5219700" y="882650"/>
          <p14:tracePt t="74534" x="5207000" y="860425"/>
          <p14:tracePt t="74552" x="5203825" y="841375"/>
          <p14:tracePt t="74568" x="5197475" y="831850"/>
          <p14:tracePt t="74584" x="5197475" y="822325"/>
          <p14:tracePt t="74601" x="5197475" y="815975"/>
          <p14:tracePt t="74894" x="5197475" y="819150"/>
          <p14:tracePt t="74901" x="5197475" y="822325"/>
          <p14:tracePt t="74936" x="5197475" y="831850"/>
          <p14:tracePt t="74972" x="5197475" y="838200"/>
          <p14:tracePt t="74979" x="5197475" y="841375"/>
          <p14:tracePt t="74986" x="5197475" y="847725"/>
          <p14:tracePt t="75001" x="5197475" y="857250"/>
          <p14:tracePt t="75017" x="5197475" y="866775"/>
          <p14:tracePt t="75034" x="5197475" y="882650"/>
          <p14:tracePt t="75051" x="5197475" y="895350"/>
          <p14:tracePt t="75068" x="5197475" y="908050"/>
          <p14:tracePt t="75101" x="5197475" y="911225"/>
          <p14:tracePt t="75118" x="5197475" y="917575"/>
          <p14:tracePt t="75135" x="5197475" y="936625"/>
          <p14:tracePt t="75151" x="5197475" y="946150"/>
          <p14:tracePt t="75167" x="5197475" y="955675"/>
          <p14:tracePt t="75184" x="5197475" y="965200"/>
          <p14:tracePt t="75201" x="5197475" y="971550"/>
          <p14:tracePt t="75235" x="5197475" y="990600"/>
          <p14:tracePt t="75251" x="5197475" y="1000125"/>
          <p14:tracePt t="75268" x="5197475" y="1006475"/>
          <p14:tracePt t="75285" x="5197475" y="1019175"/>
          <p14:tracePt t="75301" x="5197475" y="1035050"/>
          <p14:tracePt t="75349" x="5197475" y="1041400"/>
          <p14:tracePt t="75384" x="5197475" y="1044575"/>
          <p14:tracePt t="75392" x="5197475" y="1050925"/>
          <p14:tracePt t="75406" x="5197475" y="1054100"/>
          <p14:tracePt t="75420" x="5197475" y="1060450"/>
          <p14:tracePt t="75434" x="5197475" y="1063625"/>
          <p14:tracePt t="75527" x="5197475" y="1069975"/>
          <p14:tracePt t="75534" x="5197475" y="1079500"/>
          <p14:tracePt t="75541" x="5197475" y="1085850"/>
          <p14:tracePt t="75769" x="5197475" y="1082675"/>
          <p14:tracePt t="75776" x="5197475" y="1073150"/>
          <p14:tracePt t="75784" x="5197475" y="1066800"/>
          <p14:tracePt t="75801" x="5197475" y="1050925"/>
          <p14:tracePt t="75834" x="5197475" y="1009650"/>
          <p14:tracePt t="75868" x="5197475" y="962025"/>
          <p14:tracePt t="75884" x="5197475" y="942975"/>
          <p14:tracePt t="75901" x="5197475" y="917575"/>
          <p14:tracePt t="75918" x="5197475" y="904875"/>
          <p14:tracePt t="75934" x="5194300" y="895350"/>
          <p14:tracePt t="75951" x="5184775" y="879475"/>
          <p14:tracePt t="75968" x="5184775" y="873125"/>
          <p14:tracePt t="75984" x="5172075" y="866775"/>
          <p14:tracePt t="76001" x="5172075" y="857250"/>
          <p14:tracePt t="76018" x="5168900" y="847725"/>
          <p14:tracePt t="76034" x="5168900" y="844550"/>
          <p14:tracePt t="76051" x="5168900" y="838200"/>
          <p14:tracePt t="76317" x="5168900" y="841375"/>
          <p14:tracePt t="76325" x="5168900" y="844550"/>
          <p14:tracePt t="76334" x="5168900" y="850900"/>
          <p14:tracePt t="76351" x="5168900" y="860425"/>
          <p14:tracePt t="76368" x="5168900" y="879475"/>
          <p14:tracePt t="76384" x="5168900" y="889000"/>
          <p14:tracePt t="76400" x="5168900" y="898525"/>
          <p14:tracePt t="76418" x="5168900" y="914400"/>
          <p14:tracePt t="76434" x="5168900" y="930275"/>
          <p14:tracePt t="76451" x="5168900" y="942975"/>
          <p14:tracePt t="76467" x="5168900" y="952500"/>
          <p14:tracePt t="76484" x="5168900" y="965200"/>
          <p14:tracePt t="76501" x="5168900" y="977900"/>
          <p14:tracePt t="76518" x="5168900" y="984250"/>
          <p14:tracePt t="76534" x="5168900" y="987425"/>
          <p14:tracePt t="78111" x="5245100" y="1003300"/>
          <p14:tracePt t="78118" x="5346700" y="1003300"/>
          <p14:tracePt t="78125" x="5483225" y="1003300"/>
          <p14:tracePt t="78134" x="5676900" y="993775"/>
          <p14:tracePt t="78151" x="6016625" y="971550"/>
          <p14:tracePt t="78184" x="6667500" y="939800"/>
          <p14:tracePt t="78219" x="7045325" y="930275"/>
          <p14:tracePt t="78235" x="7115175" y="930275"/>
          <p14:tracePt t="78251" x="7175500" y="930275"/>
          <p14:tracePt t="78268" x="7223125" y="930275"/>
          <p14:tracePt t="78284" x="7232650" y="930275"/>
          <p14:tracePt t="78301" x="7242175" y="930275"/>
          <p14:tracePt t="78317" x="7248525" y="930275"/>
          <p14:tracePt t="78334" x="7248525" y="923925"/>
          <p14:tracePt t="78351" x="7248525" y="914400"/>
          <p14:tracePt t="78368" x="7270750" y="889000"/>
          <p14:tracePt t="78384" x="7280275" y="866775"/>
          <p14:tracePt t="78401" x="7292975" y="819150"/>
          <p14:tracePt t="78418" x="7318375" y="755650"/>
          <p14:tracePt t="78434" x="7331075" y="733425"/>
          <p14:tracePt t="78451" x="7337425" y="698500"/>
          <p14:tracePt t="78467" x="7337425" y="688975"/>
          <p14:tracePt t="78484" x="7331075" y="673100"/>
          <p14:tracePt t="78502" x="7292975" y="628650"/>
          <p14:tracePt t="78517" x="7242175" y="577850"/>
          <p14:tracePt t="78534" x="7194550" y="508000"/>
          <p14:tracePt t="78551" x="7118350" y="406400"/>
          <p14:tracePt t="78567" x="7073900" y="349250"/>
          <p14:tracePt t="78584" x="7048500" y="323850"/>
          <p14:tracePt t="78601" x="7007225" y="304800"/>
          <p14:tracePt t="78617" x="6975475" y="285750"/>
          <p14:tracePt t="78635" x="6937375" y="273050"/>
          <p14:tracePt t="78652" x="6896100" y="257175"/>
          <p14:tracePt t="78667" x="6873875" y="250825"/>
          <p14:tracePt t="78684" x="6848475" y="231775"/>
          <p14:tracePt t="78701" x="6829425" y="215900"/>
          <p14:tracePt t="78717" x="6816725" y="206375"/>
          <p14:tracePt t="78734" x="6807200" y="190500"/>
          <p14:tracePt t="78750" x="6784975" y="168275"/>
          <p14:tracePt t="78767" x="6781800" y="158750"/>
          <p14:tracePt t="78785" x="6781800" y="149225"/>
          <p14:tracePt t="78800" x="6775450" y="149225"/>
          <p14:tracePt t="78817" x="6765925" y="149225"/>
          <p14:tracePt t="78834" x="6756400" y="149225"/>
          <p14:tracePt t="78851" x="6737350" y="155575"/>
          <p14:tracePt t="78867" x="6727825" y="168275"/>
          <p14:tracePt t="78884" x="6718300" y="177800"/>
          <p14:tracePt t="78901" x="6696075" y="196850"/>
          <p14:tracePt t="78917" x="6664325" y="222250"/>
          <p14:tracePt t="78934" x="6638925" y="254000"/>
          <p14:tracePt t="78951" x="6591300" y="330200"/>
          <p14:tracePt t="78967" x="6578600" y="396875"/>
          <p14:tracePt t="78984" x="6565900" y="431800"/>
          <p14:tracePt t="79001" x="6546850" y="482600"/>
          <p14:tracePt t="79017" x="6546850" y="504825"/>
          <p14:tracePt t="79034" x="6546850" y="520700"/>
          <p14:tracePt t="79051" x="6546850" y="536575"/>
          <p14:tracePt t="79068" x="6546850" y="546100"/>
          <p14:tracePt t="79085" x="6546850" y="555625"/>
          <p14:tracePt t="79143" x="6546850" y="565150"/>
          <p14:tracePt t="79192" x="6546850" y="568325"/>
          <p14:tracePt t="79200" x="6546850" y="574675"/>
          <p14:tracePt t="79206" x="6546850" y="581025"/>
          <p14:tracePt t="79221" x="6546850" y="584200"/>
          <p14:tracePt t="79234" x="6546850" y="593725"/>
          <p14:tracePt t="79250" x="6546850" y="603250"/>
          <p14:tracePt t="79267" x="6546850" y="619125"/>
          <p14:tracePt t="79284" x="6546850" y="650875"/>
          <p14:tracePt t="79300" x="6562725" y="682625"/>
          <p14:tracePt t="79317" x="6575425" y="714375"/>
          <p14:tracePt t="79334" x="6591300" y="755650"/>
          <p14:tracePt t="79350" x="6597650" y="784225"/>
          <p14:tracePt t="79367" x="6597650" y="812800"/>
          <p14:tracePt t="79384" x="6597650" y="854075"/>
          <p14:tracePt t="79400" x="6597650" y="876300"/>
          <p14:tracePt t="79417" x="6597650" y="898525"/>
          <p14:tracePt t="79434" x="6597650" y="914400"/>
          <p14:tracePt t="79450" x="6597650" y="923925"/>
          <p14:tracePt t="79467" x="6597650" y="933450"/>
          <p14:tracePt t="79484" x="6597650" y="949325"/>
          <p14:tracePt t="79555" x="6604000" y="939800"/>
          <p14:tracePt t="79563" x="6616700" y="933450"/>
          <p14:tracePt t="79569" x="6619875" y="927100"/>
          <p14:tracePt t="79848" x="6543675" y="939800"/>
          <p14:tracePt t="79856" x="6413500" y="971550"/>
          <p14:tracePt t="79869" x="6124575" y="1066800"/>
          <p14:tracePt t="79884" x="5673725" y="1308100"/>
          <p14:tracePt t="79905" x="4962525" y="1746250"/>
          <p14:tracePt t="79922" x="4508500" y="2095500"/>
          <p14:tracePt t="79942" x="3914775" y="2616200"/>
          <p14:tracePt t="79973" x="3257550" y="3127375"/>
          <p14:tracePt t="80003" x="2619375" y="3632200"/>
          <p14:tracePt t="80019" x="2403475" y="3835400"/>
          <p14:tracePt t="80035" x="2206625" y="4067175"/>
          <p14:tracePt t="80051" x="2016125" y="4311650"/>
          <p14:tracePt t="80068" x="1831975" y="4581525"/>
          <p14:tracePt t="80085" x="1739900" y="4740275"/>
          <p14:tracePt t="80101" x="1679575" y="4832350"/>
          <p14:tracePt t="80117" x="1647825" y="4899025"/>
          <p14:tracePt t="80134" x="1641475" y="4914900"/>
          <p14:tracePt t="80150" x="1641475" y="4921250"/>
          <p14:tracePt t="80446" x="1628775" y="4905375"/>
          <p14:tracePt t="80452" x="1616075" y="4886325"/>
          <p14:tracePt t="80467" x="1590675" y="4848225"/>
          <p14:tracePt t="80484" x="1565275" y="4822825"/>
          <p14:tracePt t="80501" x="1549400" y="4781550"/>
          <p14:tracePt t="80533" x="1517650" y="4718050"/>
          <p14:tracePt t="80567" x="1485900" y="4632325"/>
          <p14:tracePt t="80584" x="1485900" y="4603750"/>
          <p14:tracePt t="80601" x="1485900" y="4568825"/>
          <p14:tracePt t="80618" x="1485900" y="4540250"/>
          <p14:tracePt t="80634" x="1485900" y="4530725"/>
          <p14:tracePt t="80651" x="1485900" y="4492625"/>
          <p14:tracePt t="80667" x="1485900" y="4470400"/>
          <p14:tracePt t="80684" x="1485900" y="4438650"/>
          <p14:tracePt t="80701" x="1485900" y="4413250"/>
          <p14:tracePt t="80718" x="1485900" y="4403725"/>
          <p14:tracePt t="80735" x="1485900" y="4394200"/>
          <p14:tracePt t="80800" x="1485900" y="4400550"/>
          <p14:tracePt t="80808" x="1485900" y="4406900"/>
          <p14:tracePt t="80816" x="1485900" y="4410075"/>
          <p14:tracePt t="80834" x="1485900" y="4419600"/>
          <p14:tracePt t="80851" x="1485900" y="4435475"/>
          <p14:tracePt t="80867" x="1485900" y="4451350"/>
          <p14:tracePt t="80884" x="1485900" y="4460875"/>
          <p14:tracePt t="80900" x="1485900" y="4479925"/>
          <p14:tracePt t="80917" x="1485900" y="4508500"/>
          <p14:tracePt t="80934" x="1485900" y="4530725"/>
          <p14:tracePt t="80950" x="1485900" y="4578350"/>
          <p14:tracePt t="80967" x="1489075" y="4610100"/>
          <p14:tracePt t="80984" x="1501775" y="4638675"/>
          <p14:tracePt t="81000" x="1501775" y="4679950"/>
          <p14:tracePt t="81017" x="1501775" y="4695825"/>
          <p14:tracePt t="81034" x="1504950" y="4705350"/>
          <p14:tracePt t="81051" x="1520825" y="4721225"/>
          <p14:tracePt t="81067" x="1533525" y="4737100"/>
          <p14:tracePt t="81084" x="1543050" y="4746625"/>
          <p14:tracePt t="81100" x="1555750" y="4759325"/>
          <p14:tracePt t="81117" x="1571625" y="4772025"/>
          <p14:tracePt t="81133" x="1581150" y="4787900"/>
          <p14:tracePt t="81150" x="1593850" y="4800600"/>
          <p14:tracePt t="81591" x="1593850" y="4806950"/>
          <p14:tracePt t="81598" x="1593850" y="4810125"/>
          <p14:tracePt t="81890" x="1701800" y="4756150"/>
          <p14:tracePt t="81897" x="1908175" y="4632325"/>
          <p14:tracePt t="81904" x="2159000" y="4483100"/>
          <p14:tracePt t="81925" x="2940050" y="4019550"/>
          <p14:tracePt t="81951" x="3648075" y="3600450"/>
          <p14:tracePt t="81985" x="4759325" y="2997200"/>
          <p14:tracePt t="82002" x="5172075" y="2749550"/>
          <p14:tracePt t="82023" x="5708650" y="2466975"/>
          <p14:tracePt t="82035" x="6013450" y="2260600"/>
          <p14:tracePt t="82053" x="6324600" y="2047875"/>
          <p14:tracePt t="82069" x="6477000" y="1905000"/>
          <p14:tracePt t="82085" x="6619875" y="1755775"/>
          <p14:tracePt t="82100" x="6731000" y="1606550"/>
          <p14:tracePt t="82118" x="6886575" y="1393825"/>
          <p14:tracePt t="82133" x="6978650" y="1257300"/>
          <p14:tracePt t="82150" x="7023100" y="1196975"/>
          <p14:tracePt t="82167" x="7064375" y="1136650"/>
          <p14:tracePt t="82183" x="7073900" y="1114425"/>
          <p14:tracePt t="82200" x="7083425" y="1104900"/>
          <p14:tracePt t="82218" x="7099300" y="1089025"/>
          <p14:tracePt t="82234" x="7099300" y="1079500"/>
          <p14:tracePt t="82250" x="7099300" y="1063625"/>
          <p14:tracePt t="82267" x="7105650" y="1050925"/>
          <p14:tracePt t="82283" x="7105650" y="1038225"/>
          <p14:tracePt t="82300" x="7105650" y="1028700"/>
          <p14:tracePt t="82645" x="7102475" y="1006475"/>
          <p14:tracePt t="82652" x="7096125" y="981075"/>
          <p14:tracePt t="82667" x="7080250" y="885825"/>
          <p14:tracePt t="82684" x="7064375" y="809625"/>
          <p14:tracePt t="82701" x="7029450" y="736600"/>
          <p14:tracePt t="82733" x="7007225" y="666750"/>
          <p14:tracePt t="82767" x="6972300" y="615950"/>
          <p14:tracePt t="82784" x="6962775" y="600075"/>
          <p14:tracePt t="82800" x="6946900" y="577850"/>
          <p14:tracePt t="82816" x="6946900" y="561975"/>
          <p14:tracePt t="82833" x="6946900" y="552450"/>
          <p14:tracePt t="82879" x="6940550" y="552450"/>
          <p14:tracePt t="82907" x="6940550" y="549275"/>
          <p14:tracePt t="82914" x="6937375" y="542925"/>
          <p14:tracePt t="82921" x="6937375" y="539750"/>
          <p14:tracePt t="82933" x="6937375" y="533400"/>
          <p14:tracePt t="82950" x="6937375" y="501650"/>
          <p14:tracePt t="82967" x="6937375" y="473075"/>
          <p14:tracePt t="82983" x="6937375" y="444500"/>
          <p14:tracePt t="83000" x="6937375" y="403225"/>
          <p14:tracePt t="83016" x="6937375" y="387350"/>
          <p14:tracePt t="83033" x="6937375" y="377825"/>
          <p14:tracePt t="83050" x="6937375" y="371475"/>
          <p14:tracePt t="83083" x="6937375" y="368300"/>
          <p14:tracePt t="83477" x="6937375" y="374650"/>
          <p14:tracePt t="83483" x="6937375" y="377825"/>
          <p14:tracePt t="83491" x="6937375" y="384175"/>
          <p14:tracePt t="83500" x="6937375" y="387350"/>
          <p14:tracePt t="83517" x="6937375" y="409575"/>
          <p14:tracePt t="83533" x="6937375" y="438150"/>
          <p14:tracePt t="83567" x="6937375" y="463550"/>
          <p14:tracePt t="83601" x="6937375" y="476250"/>
          <p14:tracePt t="83663" x="6937375" y="469900"/>
          <p14:tracePt t="83670" x="6937375" y="466725"/>
          <p14:tracePt t="83683" x="6937375" y="450850"/>
          <p14:tracePt t="83700" x="6937375" y="434975"/>
          <p14:tracePt t="83718" x="6937375" y="403225"/>
          <p14:tracePt t="83733" x="6937375" y="381000"/>
          <p14:tracePt t="83750" x="6937375" y="365125"/>
          <p14:tracePt t="83766" x="6937375" y="342900"/>
          <p14:tracePt t="83784" x="6937375" y="330200"/>
          <p14:tracePt t="83800" x="6927850" y="320675"/>
          <p14:tracePt t="83817" x="6921500" y="311150"/>
          <p14:tracePt t="83833" x="6918325" y="288925"/>
          <p14:tracePt t="83850" x="6911975" y="288925"/>
          <p14:tracePt t="84167" x="6902450" y="292100"/>
          <p14:tracePt t="84174" x="6889750" y="298450"/>
          <p14:tracePt t="84183" x="6883400" y="301625"/>
          <p14:tracePt t="84200" x="6873875" y="307975"/>
          <p14:tracePt t="84217" x="6861175" y="317500"/>
          <p14:tracePt t="84234" x="6851650" y="320675"/>
          <p14:tracePt t="84250" x="6835775" y="327025"/>
          <p14:tracePt t="84283" x="6810375" y="346075"/>
          <p14:tracePt t="84316" x="6784975" y="346075"/>
          <p14:tracePt t="84352" x="6784975" y="352425"/>
          <p14:tracePt t="84374" x="6781800" y="352425"/>
          <p14:tracePt t="84388" x="6781800" y="355600"/>
          <p14:tracePt t="84629" x="6788150" y="349250"/>
          <p14:tracePt t="84636" x="6797675" y="346075"/>
          <p14:tracePt t="84651" x="6797675" y="330200"/>
          <p14:tracePt t="84684" x="6797675" y="320675"/>
          <p14:tracePt t="85078" x="6797675" y="327025"/>
          <p14:tracePt t="85107" x="6797675" y="330200"/>
          <p14:tracePt t="85142" x="6797675" y="336550"/>
          <p14:tracePt t="85164" x="6797675" y="339725"/>
          <p14:tracePt t="85171" x="6797675" y="349250"/>
          <p14:tracePt t="85200" x="6797675" y="365125"/>
          <p14:tracePt t="85216" x="6797675" y="374650"/>
          <p14:tracePt t="85234" x="6797675" y="390525"/>
          <p14:tracePt t="85250" x="6797675" y="406400"/>
          <p14:tracePt t="85267" x="6797675" y="415925"/>
          <p14:tracePt t="85284" x="6797675" y="425450"/>
          <p14:tracePt t="85300" x="6797675" y="434975"/>
          <p14:tracePt t="85316" x="6797675" y="450850"/>
          <p14:tracePt t="85334" x="6797675" y="460375"/>
          <p14:tracePt t="85350" x="6797675" y="469900"/>
          <p14:tracePt t="85366" x="6797675" y="479425"/>
          <p14:tracePt t="85384" x="6797675" y="488950"/>
          <p14:tracePt t="85400" x="6797675" y="498475"/>
          <p14:tracePt t="85417" x="6797675" y="504825"/>
          <p14:tracePt t="85433" x="6797675" y="514350"/>
          <p14:tracePt t="85450" x="6797675" y="523875"/>
          <p14:tracePt t="85467" x="6797675" y="533400"/>
          <p14:tracePt t="85483" x="6797675" y="552450"/>
          <p14:tracePt t="85500" x="6804025" y="561975"/>
          <p14:tracePt t="85516" x="6807200" y="571500"/>
          <p14:tracePt t="85533" x="6813550" y="587375"/>
          <p14:tracePt t="85550" x="6813550" y="603250"/>
          <p14:tracePt t="85566" x="6813550" y="612775"/>
          <p14:tracePt t="85584" x="6823075" y="625475"/>
          <p14:tracePt t="85600" x="6826250" y="638175"/>
          <p14:tracePt t="85616" x="6838950" y="650875"/>
          <p14:tracePt t="85634" x="6858000" y="666750"/>
          <p14:tracePt t="85650" x="6867525" y="676275"/>
          <p14:tracePt t="85666" x="6877050" y="685800"/>
          <p14:tracePt t="85683" x="6886575" y="708025"/>
          <p14:tracePt t="85700" x="6899275" y="717550"/>
          <p14:tracePt t="85716" x="6899275" y="727075"/>
          <p14:tracePt t="85733" x="6902450" y="758825"/>
          <p14:tracePt t="85750" x="6902450" y="781050"/>
          <p14:tracePt t="85767" x="6902450" y="809625"/>
          <p14:tracePt t="85783" x="6902450" y="844550"/>
          <p14:tracePt t="85799" x="6902450" y="866775"/>
          <p14:tracePt t="85818" x="6902450" y="898525"/>
          <p14:tracePt t="85834" x="6902450" y="927100"/>
          <p14:tracePt t="85850" x="6902450" y="949325"/>
          <p14:tracePt t="85867" x="6902450" y="971550"/>
          <p14:tracePt t="85883" x="6902450" y="981075"/>
          <p14:tracePt t="85900" x="6902450" y="990600"/>
          <p14:tracePt t="85917" x="6902450" y="1003300"/>
          <p14:tracePt t="85933" x="6902450" y="1019175"/>
          <p14:tracePt t="85950" x="6886575" y="1025525"/>
          <p14:tracePt t="85967" x="6870700" y="1025525"/>
          <p14:tracePt t="85983" x="6861175" y="1025525"/>
          <p14:tracePt t="86000" x="6851650" y="1019175"/>
          <p14:tracePt t="86017" x="6829425" y="962025"/>
          <p14:tracePt t="86033" x="6807200" y="917575"/>
          <p14:tracePt t="86050" x="6794500" y="863600"/>
          <p14:tracePt t="86066" x="6769100" y="806450"/>
          <p14:tracePt t="86083" x="6762750" y="784225"/>
          <p14:tracePt t="86100" x="6762750" y="749300"/>
          <p14:tracePt t="86117" x="6762750" y="701675"/>
          <p14:tracePt t="86134" x="6762750" y="673100"/>
          <p14:tracePt t="86149" x="6762750" y="641350"/>
          <p14:tracePt t="86167" x="6762750" y="609600"/>
          <p14:tracePt t="86183" x="6762750" y="587375"/>
          <p14:tracePt t="86200" x="6762750" y="577850"/>
          <p14:tracePt t="86216" x="6762750" y="561975"/>
          <p14:tracePt t="86233" x="6762750" y="549275"/>
          <p14:tracePt t="86250" x="6762750" y="520700"/>
          <p14:tracePt t="86266" x="6762750" y="501650"/>
          <p14:tracePt t="86283" x="6762750" y="473075"/>
          <p14:tracePt t="86300" x="6762750" y="450850"/>
          <p14:tracePt t="86317" x="6762750" y="415925"/>
          <p14:tracePt t="86333" x="6762750" y="400050"/>
          <p14:tracePt t="86350" x="6765925" y="371475"/>
          <p14:tracePt t="86367" x="6765925" y="346075"/>
          <p14:tracePt t="86383" x="6765925" y="330200"/>
          <p14:tracePt t="86400" x="6765925" y="314325"/>
          <p14:tracePt t="86416" x="6765925" y="301625"/>
          <p14:tracePt t="86433" x="6765925" y="295275"/>
          <p14:tracePt t="86451" x="6765925" y="292100"/>
          <p14:tracePt t="86715" x="6765925" y="298450"/>
          <p14:tracePt t="86722" x="6765925" y="301625"/>
          <p14:tracePt t="86733" x="6765925" y="307975"/>
          <p14:tracePt t="86750" x="6765925" y="327025"/>
          <p14:tracePt t="86766" x="6765925" y="342900"/>
          <p14:tracePt t="86783" x="6762750" y="358775"/>
          <p14:tracePt t="86800" x="6753225" y="396875"/>
          <p14:tracePt t="86816" x="6746875" y="419100"/>
          <p14:tracePt t="86833" x="6746875" y="450850"/>
          <p14:tracePt t="86851" x="6746875" y="476250"/>
          <p14:tracePt t="86867" x="6746875" y="492125"/>
          <p14:tracePt t="86884" x="6746875" y="501650"/>
          <p14:tracePt t="86900" x="6746875" y="517525"/>
          <p14:tracePt t="86917" x="6746875" y="527050"/>
          <p14:tracePt t="86933" x="6746875" y="539750"/>
          <p14:tracePt t="86966" x="6746875" y="546100"/>
          <p14:tracePt t="86999" x="6746875" y="552450"/>
          <p14:tracePt t="87078" x="6746875" y="555625"/>
          <p14:tracePt t="87085" x="6746875" y="561975"/>
          <p14:tracePt t="87092" x="6746875" y="565150"/>
          <p14:tracePt t="87100" x="6746875" y="571500"/>
          <p14:tracePt t="87117" x="6746875" y="584200"/>
          <p14:tracePt t="87133" x="6746875" y="596900"/>
          <p14:tracePt t="87150" x="6746875" y="609600"/>
          <p14:tracePt t="87166" x="6746875" y="619125"/>
          <p14:tracePt t="87183" x="6746875" y="635000"/>
          <p14:tracePt t="87199" x="6746875" y="641350"/>
          <p14:tracePt t="87320" x="6750050" y="638175"/>
          <p14:tracePt t="87327" x="6753225" y="628650"/>
          <p14:tracePt t="87334" x="6759575" y="622300"/>
          <p14:tracePt t="87349" x="6769100" y="606425"/>
          <p14:tracePt t="87366" x="6781800" y="584200"/>
          <p14:tracePt t="87383" x="6781800" y="542925"/>
          <p14:tracePt t="87399" x="6788150" y="514350"/>
          <p14:tracePt t="87416" x="6794500" y="482600"/>
          <p14:tracePt t="87433" x="6794500" y="444500"/>
          <p14:tracePt t="87450" x="6794500" y="422275"/>
          <p14:tracePt t="87466" x="6794500" y="400050"/>
          <p14:tracePt t="87483" x="6794500" y="384175"/>
          <p14:tracePt t="87500" x="6788150" y="374650"/>
          <p14:tracePt t="87517" x="6772275" y="365125"/>
          <p14:tracePt t="87533" x="6756400" y="346075"/>
          <p14:tracePt t="87550" x="6746875" y="336550"/>
          <p14:tracePt t="87567" x="6737350" y="320675"/>
          <p14:tracePt t="87583" x="6718300" y="298450"/>
          <p14:tracePt t="87600" x="6718300" y="288925"/>
          <p14:tracePt t="87617" x="6718300" y="279400"/>
          <p14:tracePt t="87633" x="6718300" y="273050"/>
          <p14:tracePt t="87982" x="6718300" y="276225"/>
          <p14:tracePt t="87989" x="6715125" y="279400"/>
          <p14:tracePt t="88000" x="6708775" y="292100"/>
          <p14:tracePt t="88017" x="6689725" y="333375"/>
          <p14:tracePt t="88033" x="6673850" y="365125"/>
          <p14:tracePt t="88050" x="6661150" y="393700"/>
          <p14:tracePt t="88052" x="6654800" y="412750"/>
          <p14:tracePt t="88083" x="6604000" y="469900"/>
          <p14:tracePt t="88117" x="6569075" y="530225"/>
          <p14:tracePt t="88133" x="6553200" y="546100"/>
          <p14:tracePt t="88150" x="6543675" y="555625"/>
          <p14:tracePt t="88166" x="6527800" y="568325"/>
          <p14:tracePt t="88183" x="6518275" y="577850"/>
          <p14:tracePt t="88200" x="6502400" y="593725"/>
          <p14:tracePt t="88216" x="6499225" y="606425"/>
          <p14:tracePt t="88266" x="6499225" y="603250"/>
          <p14:tracePt t="88273" x="6499225" y="596900"/>
          <p14:tracePt t="88283" x="6499225" y="587375"/>
          <p14:tracePt t="88300" x="6499225" y="565150"/>
          <p14:tracePt t="88316" x="6499225" y="517525"/>
          <p14:tracePt t="88333" x="6499225" y="488950"/>
          <p14:tracePt t="88350" x="6499225" y="460375"/>
          <p14:tracePt t="88366" x="6499225" y="425450"/>
          <p14:tracePt t="88383" x="6499225" y="409575"/>
          <p14:tracePt t="88400" x="6499225" y="400050"/>
          <p14:tracePt t="88416" x="6499225" y="387350"/>
          <p14:tracePt t="88433" x="6499225" y="381000"/>
          <p14:tracePt t="88450" x="6499225" y="365125"/>
          <p14:tracePt t="88466" x="6499225" y="361950"/>
          <p14:tracePt t="88483" x="6499225" y="352425"/>
          <p14:tracePt t="88500" x="6499225" y="342900"/>
          <p14:tracePt t="88757" x="6499225" y="349250"/>
          <p14:tracePt t="88765" x="6499225" y="361950"/>
          <p14:tracePt t="88774" x="6499225" y="387350"/>
          <p14:tracePt t="88799" x="6489700" y="492125"/>
          <p14:tracePt t="88833" x="6483350" y="612775"/>
          <p14:tracePt t="88850" x="6470650" y="676275"/>
          <p14:tracePt t="88866" x="6470650" y="698500"/>
          <p14:tracePt t="88883" x="6464300" y="714375"/>
          <p14:tracePt t="88899" x="6461125" y="727075"/>
          <p14:tracePt t="88916" x="6454775" y="736600"/>
          <p14:tracePt t="88933" x="6454775" y="752475"/>
          <p14:tracePt t="88949" x="6454775" y="758825"/>
          <p14:tracePt t="89162" x="6375400" y="781050"/>
          <p14:tracePt t="89170" x="6238875" y="831850"/>
          <p14:tracePt t="89184" x="5867400" y="1000125"/>
          <p14:tracePt t="89201" x="5432425" y="1270000"/>
          <p14:tracePt t="89218" x="5006975" y="1565275"/>
          <p14:tracePt t="89235" x="4429125" y="2019300"/>
          <p14:tracePt t="89251" x="4178300" y="2238375"/>
          <p14:tracePt t="89268" x="3886200" y="2457450"/>
          <p14:tracePt t="89285" x="3660775" y="2682875"/>
          <p14:tracePt t="89301" x="3530600" y="2813050"/>
          <p14:tracePt t="89318" x="3387725" y="2974975"/>
          <p14:tracePt t="89333" x="3213100" y="3197225"/>
          <p14:tracePt t="89350" x="3108325" y="3365500"/>
          <p14:tracePt t="89367" x="3025775" y="3514725"/>
          <p14:tracePt t="89383" x="2917825" y="3711575"/>
          <p14:tracePt t="89400" x="2857500" y="3822700"/>
          <p14:tracePt t="89416" x="2816225" y="3911600"/>
          <p14:tracePt t="89433" x="2762250" y="4019550"/>
          <p14:tracePt t="89450" x="2736850" y="4076700"/>
          <p14:tracePt t="89466" x="2701925" y="4114800"/>
          <p14:tracePt t="89483" x="2644775" y="4203700"/>
          <p14:tracePt t="89500" x="2606675" y="4270375"/>
          <p14:tracePt t="89516" x="2559050" y="4340225"/>
          <p14:tracePt t="89533" x="2492375" y="4419600"/>
          <p14:tracePt t="89549" x="2457450" y="4470400"/>
          <p14:tracePt t="89566" x="2425700" y="4502150"/>
          <p14:tracePt t="89583" x="2400300" y="4543425"/>
          <p14:tracePt t="89600" x="2397125" y="4549775"/>
          <p14:tracePt t="89903" x="2355850" y="4562475"/>
          <p14:tracePt t="89910" x="2298700" y="4581525"/>
          <p14:tracePt t="89917" x="2238375" y="4597400"/>
          <p14:tracePt t="89932" x="2127250" y="4638675"/>
          <p14:tracePt t="89949" x="2038350" y="4670425"/>
          <p14:tracePt t="89966" x="1955800" y="4692650"/>
          <p14:tracePt t="89982" x="1908175" y="4711700"/>
          <p14:tracePt t="90000" x="1866900" y="4711700"/>
          <p14:tracePt t="90016" x="1825625" y="4711700"/>
          <p14:tracePt t="90032" x="1797050" y="4711700"/>
          <p14:tracePt t="90049" x="1774825" y="4711700"/>
          <p14:tracePt t="90066" x="1739900" y="4718050"/>
          <p14:tracePt t="90082" x="1724025" y="4718050"/>
          <p14:tracePt t="90100" x="1714500" y="4721225"/>
          <p14:tracePt t="90104" x="1711325" y="4721225"/>
          <p14:tracePt t="90116" x="1695450" y="4721225"/>
          <p14:tracePt t="90133" x="1685925" y="4721225"/>
          <p14:tracePt t="90149" x="1676400" y="4721225"/>
          <p14:tracePt t="90166" x="1660525" y="4721225"/>
          <p14:tracePt t="90183" x="1644650" y="4721225"/>
          <p14:tracePt t="90200" x="1635125" y="4714875"/>
          <p14:tracePt t="90216" x="1619250" y="4695825"/>
          <p14:tracePt t="90233" x="1609725" y="4686300"/>
          <p14:tracePt t="90249" x="1593850" y="4673600"/>
          <p14:tracePt t="90266" x="1581150" y="4660900"/>
          <p14:tracePt t="90283" x="1571625" y="4645025"/>
          <p14:tracePt t="90300" x="1562100" y="4645025"/>
          <p14:tracePt t="90316" x="1539875" y="4638675"/>
          <p14:tracePt t="90349" x="1536700" y="4638675"/>
          <p14:tracePt t="90444" x="1536700" y="4635500"/>
          <p14:tracePt t="90451" x="1530350" y="4629150"/>
          <p14:tracePt t="90466" x="1530350" y="4625975"/>
          <p14:tracePt t="90479" x="1530350" y="4619625"/>
          <p14:tracePt t="90487" x="1530350" y="4616450"/>
          <p14:tracePt t="90500" x="1527175" y="4610100"/>
          <p14:tracePt t="90516" x="1520825" y="4594225"/>
          <p14:tracePt t="90533" x="1520825" y="4584700"/>
          <p14:tracePt t="90550" x="1514475" y="4546600"/>
          <p14:tracePt t="90566" x="1514475" y="4537075"/>
          <p14:tracePt t="90583" x="1514475" y="4527550"/>
          <p14:tracePt t="90600" x="1514475" y="4505325"/>
          <p14:tracePt t="90616" x="1514475" y="4495800"/>
          <p14:tracePt t="90700" x="1517650" y="4498975"/>
          <p14:tracePt t="90707" x="1517650" y="4502150"/>
          <p14:tracePt t="90716" x="1517650" y="4514850"/>
          <p14:tracePt t="90734" x="1527175" y="4524375"/>
          <p14:tracePt t="90751" x="1530350" y="4537075"/>
          <p14:tracePt t="90766" x="1539875" y="4546600"/>
          <p14:tracePt t="90783" x="1558925" y="4575175"/>
          <p14:tracePt t="90799" x="1574800" y="4610100"/>
          <p14:tracePt t="90816" x="1587500" y="4648200"/>
          <p14:tracePt t="90833" x="1600200" y="4695825"/>
          <p14:tracePt t="90850" x="1628775" y="4752975"/>
          <p14:tracePt t="90866" x="1638300" y="4781550"/>
          <p14:tracePt t="90883" x="1651000" y="4813300"/>
          <p14:tracePt t="90899" x="1670050" y="4848225"/>
          <p14:tracePt t="90916" x="1689100" y="4879975"/>
          <p14:tracePt t="90933" x="1698625" y="4895850"/>
          <p14:tracePt t="90950" x="1714500" y="4921250"/>
          <p14:tracePt t="90966" x="1724025" y="4930775"/>
          <p14:tracePt t="90983" x="1739900" y="4943475"/>
          <p14:tracePt t="91000" x="1749425" y="4956175"/>
          <p14:tracePt t="91016" x="1755775" y="4972050"/>
          <p14:tracePt t="91033" x="1758950" y="4981575"/>
          <p14:tracePt t="91050" x="1765300" y="4997450"/>
          <p14:tracePt t="91067" x="1774825" y="5006975"/>
          <p14:tracePt t="91084" x="1797050" y="5035550"/>
          <p14:tracePt t="91100" x="1809750" y="5057775"/>
          <p14:tracePt t="91116" x="1819275" y="5089525"/>
          <p14:tracePt t="91133" x="1844675" y="5124450"/>
          <p14:tracePt t="91149" x="1857375" y="5156200"/>
          <p14:tracePt t="91166" x="1863725" y="5178425"/>
          <p14:tracePt t="91183" x="1879600" y="5235575"/>
          <p14:tracePt t="91199" x="1879600" y="5270500"/>
          <p14:tracePt t="91216" x="1885950" y="5308600"/>
          <p14:tracePt t="91233" x="1885950" y="5372100"/>
          <p14:tracePt t="91249" x="1885950" y="5400675"/>
          <p14:tracePt t="91266" x="1885950" y="5422900"/>
          <p14:tracePt t="91283" x="1885950" y="5464175"/>
          <p14:tracePt t="91299" x="1885950" y="5480050"/>
          <p14:tracePt t="91316" x="1885950" y="5489575"/>
          <p14:tracePt t="91333" x="1885950" y="5508625"/>
          <p14:tracePt t="91349" x="1885950" y="5518150"/>
          <p14:tracePt t="91366" x="1885950" y="5524500"/>
          <p14:tracePt t="91383" x="1885950" y="5527675"/>
          <p14:tracePt t="91416" x="1885950" y="5534025"/>
          <p14:tracePt t="91476" x="1879600" y="5534025"/>
          <p14:tracePt t="91490" x="1876425" y="5534025"/>
          <p14:tracePt t="91497" x="1876425" y="5530850"/>
          <p14:tracePt t="91504" x="1870075" y="5527675"/>
          <p14:tracePt t="91516" x="1870075" y="5521325"/>
          <p14:tracePt t="91532" x="1866900" y="5495925"/>
          <p14:tracePt t="91549" x="1860550" y="5480050"/>
          <p14:tracePt t="91566" x="1860550" y="5464175"/>
          <p14:tracePt t="91583" x="1844675" y="5435600"/>
          <p14:tracePt t="91599" x="1844675" y="5419725"/>
          <p14:tracePt t="91616" x="1838325" y="5410200"/>
          <p14:tracePt t="91617" x="1838325" y="5403850"/>
          <p14:tracePt t="91633" x="1831975" y="5391150"/>
          <p14:tracePt t="91650" x="1831975" y="5384800"/>
          <p14:tracePt t="91668" x="1828800" y="5378450"/>
          <p14:tracePt t="91684" x="1819275" y="5375275"/>
          <p14:tracePt t="91699" x="1812925" y="5365750"/>
          <p14:tracePt t="91717" x="1793875" y="5349875"/>
          <p14:tracePt t="91733" x="1781175" y="5334000"/>
          <p14:tracePt t="91749" x="1771650" y="5318125"/>
          <p14:tracePt t="91767" x="1758950" y="5276850"/>
          <p14:tracePt t="91783" x="1758950" y="5254625"/>
          <p14:tracePt t="91799" x="1758950" y="5216525"/>
          <p14:tracePt t="91816" x="1752600" y="5156200"/>
          <p14:tracePt t="91833" x="1733550" y="5118100"/>
          <p14:tracePt t="91849" x="1720850" y="5080000"/>
          <p14:tracePt t="91867" x="1704975" y="5045075"/>
          <p14:tracePt t="91883" x="1698625" y="5013325"/>
          <p14:tracePt t="91900" x="1692275" y="4997450"/>
          <p14:tracePt t="91916" x="1692275" y="4978400"/>
          <p14:tracePt t="91932" x="1689100" y="4968875"/>
          <p14:tracePt t="91949" x="1679575" y="4959350"/>
          <p14:tracePt t="91966" x="1666875" y="4953000"/>
          <p14:tracePt t="91982" x="1657350" y="4953000"/>
          <p14:tracePt t="91999" x="1654175" y="4953000"/>
          <p14:tracePt t="92016" x="1644650" y="4953000"/>
          <p14:tracePt t="92032" x="1628775" y="4953000"/>
          <p14:tracePt t="92049" x="1628775" y="4959350"/>
          <p14:tracePt t="92066" x="1622425" y="4975225"/>
          <p14:tracePt t="92082" x="1622425" y="4991100"/>
          <p14:tracePt t="92099" x="1622425" y="5000625"/>
          <p14:tracePt t="92116" x="1622425" y="5013325"/>
          <p14:tracePt t="92132" x="1622425" y="5022850"/>
          <p14:tracePt t="92149" x="1622425" y="5038725"/>
          <p14:tracePt t="92166" x="1622425" y="5064125"/>
          <p14:tracePt t="92182" x="1622425" y="5095875"/>
          <p14:tracePt t="92199" x="1622425" y="5114925"/>
          <p14:tracePt t="92216" x="1625600" y="5149850"/>
          <p14:tracePt t="92233" x="1644650" y="5165725"/>
          <p14:tracePt t="92250" x="1654175" y="5181600"/>
          <p14:tracePt t="92267" x="1670050" y="5200650"/>
          <p14:tracePt t="92283" x="1679575" y="5213350"/>
          <p14:tracePt t="92299" x="1679575" y="5222875"/>
          <p14:tracePt t="92316" x="1679575" y="5232400"/>
          <p14:tracePt t="92429" x="1679575" y="5229225"/>
          <p14:tracePt t="92437" x="1679575" y="5226050"/>
          <p14:tracePt t="92449" x="1679575" y="5219700"/>
          <p14:tracePt t="92467" x="1679575" y="5181600"/>
          <p14:tracePt t="92482" x="1676400" y="5156200"/>
          <p14:tracePt t="92500" x="1657350" y="5114925"/>
          <p14:tracePt t="92516" x="1647825" y="5105400"/>
          <p14:tracePt t="92533" x="1644650" y="5095875"/>
          <p14:tracePt t="92550" x="1638300" y="5076825"/>
          <p14:tracePt t="92566" x="1638300" y="5064125"/>
          <p14:tracePt t="92582" x="1638300" y="5060950"/>
          <p14:tracePt t="92622" x="1638300" y="5054600"/>
          <p14:tracePt t="92633" x="1625600" y="5051425"/>
          <p14:tracePt t="92649" x="1616075" y="5035550"/>
          <p14:tracePt t="92665" x="1612900" y="5019675"/>
          <p14:tracePt t="92682" x="1606550" y="5010150"/>
          <p14:tracePt t="92699" x="1603375" y="4991100"/>
          <p14:tracePt t="92715" x="1603375" y="4975225"/>
          <p14:tracePt t="92733" x="1597025" y="4965700"/>
          <p14:tracePt t="92749" x="1597025" y="4940300"/>
          <p14:tracePt t="92766" x="1597025" y="4911725"/>
          <p14:tracePt t="92783" x="1597025" y="4889500"/>
          <p14:tracePt t="92799" x="1597025" y="4848225"/>
          <p14:tracePt t="92816" x="1597025" y="4826000"/>
          <p14:tracePt t="92833" x="1597025" y="4797425"/>
          <p14:tracePt t="92849" x="1597025" y="4765675"/>
          <p14:tracePt t="92866" x="1597025" y="4749800"/>
          <p14:tracePt t="92882" x="1597025" y="4740275"/>
          <p14:tracePt t="92899" x="1597025" y="4730750"/>
          <p14:tracePt t="92970" x="1597025" y="4724400"/>
          <p14:tracePt t="93432" x="1730375" y="4714875"/>
          <p14:tracePt t="93440" x="1895475" y="4714875"/>
          <p14:tracePt t="93449" x="2114550" y="4689475"/>
          <p14:tracePt t="93466" x="2546350" y="4664075"/>
          <p14:tracePt t="93487" x="3276600" y="4584700"/>
          <p14:tracePt t="93504" x="4041775" y="4527550"/>
          <p14:tracePt t="93524" x="4708525" y="4467225"/>
          <p14:tracePt t="93550" x="6102350" y="4283075"/>
          <p14:tracePt t="93584" x="7645400" y="3905250"/>
          <p14:tracePt t="93601" x="8026400" y="3708400"/>
          <p14:tracePt t="93618" x="8483600" y="3362325"/>
          <p14:tracePt t="93634" x="8667750" y="3159125"/>
          <p14:tracePt t="93650" x="8813800" y="2901950"/>
          <p14:tracePt t="93667" x="8956675" y="2616200"/>
          <p14:tracePt t="93684" x="9020175" y="2451100"/>
          <p14:tracePt t="93700" x="9055100" y="2317750"/>
          <p14:tracePt t="93717" x="9105900" y="2159000"/>
          <p14:tracePt t="93732" x="9131300" y="2051050"/>
          <p14:tracePt t="94230" x="9124950" y="1196975"/>
          <p14:tracePt t="94237" x="9051925" y="1133475"/>
          <p14:tracePt t="94250" x="8975725" y="1076325"/>
          <p14:tracePt t="94267" x="8702675" y="822325"/>
          <p14:tracePt t="94285" x="8553450" y="692150"/>
          <p14:tracePt t="94318" x="8185150" y="342900"/>
          <p14:tracePt t="94349" x="7956550" y="165100"/>
          <p14:tracePt t="94366" x="7791450" y="79375"/>
          <p14:tracePt t="94383" x="7702550" y="47625"/>
          <p14:tracePt t="94399" x="7635875" y="19050"/>
          <p14:tracePt t="94415" x="7581900" y="0"/>
          <p14:tracePt t="94433" x="7559675" y="0"/>
          <p14:tracePt t="94450" x="7543800" y="0"/>
          <p14:tracePt t="94465" x="7527925" y="0"/>
          <p14:tracePt t="94482" x="7518400" y="0"/>
          <p14:tracePt t="94500" x="7515225" y="0"/>
          <p14:tracePt t="94533" x="7508875" y="0"/>
          <p14:tracePt t="94549" x="7499350" y="12700"/>
          <p14:tracePt t="94566" x="7483475" y="38100"/>
          <p14:tracePt t="94582" x="7451725" y="69850"/>
          <p14:tracePt t="94600" x="7381875" y="139700"/>
          <p14:tracePt t="94615" x="7308850" y="196850"/>
          <p14:tracePt t="94632" x="7242175" y="234950"/>
          <p14:tracePt t="94650" x="7153275" y="285750"/>
          <p14:tracePt t="94666" x="7096125" y="320675"/>
          <p14:tracePt t="94682" x="7058025" y="346075"/>
          <p14:tracePt t="94699" x="7007225" y="384175"/>
          <p14:tracePt t="94715" x="6975475" y="396875"/>
          <p14:tracePt t="94732" x="6965950" y="406400"/>
          <p14:tracePt t="94749" x="6950075" y="422275"/>
          <p14:tracePt t="94766" x="6940550" y="434975"/>
          <p14:tracePt t="94782" x="6931025" y="434975"/>
          <p14:tracePt t="94799" x="6908800" y="441325"/>
          <p14:tracePt t="94816" x="6899275" y="447675"/>
          <p14:tracePt t="94833" x="6889750" y="450850"/>
          <p14:tracePt t="94849" x="6880225" y="457200"/>
          <p14:tracePt t="94866" x="6870700" y="457200"/>
          <p14:tracePt t="94949" x="6870700" y="460375"/>
          <p14:tracePt t="94977" x="6870700" y="466725"/>
          <p14:tracePt t="94984" x="6870700" y="469900"/>
          <p14:tracePt t="94999" x="6864350" y="469900"/>
          <p14:tracePt t="95091" x="6864350" y="476250"/>
          <p14:tracePt t="95106" x="6864350" y="485775"/>
          <p14:tracePt t="95112" x="6867525" y="492125"/>
          <p14:tracePt t="95119" x="6877050" y="495300"/>
          <p14:tracePt t="95132" x="6889750" y="501650"/>
          <p14:tracePt t="95150" x="6924675" y="520700"/>
          <p14:tracePt t="95166" x="6956425" y="533400"/>
          <p14:tracePt t="95170" x="6969125" y="552450"/>
          <p14:tracePt t="95183" x="6991350" y="561975"/>
          <p14:tracePt t="95200" x="7016750" y="581025"/>
          <p14:tracePt t="95216" x="7026275" y="590550"/>
          <p14:tracePt t="95233" x="7042150" y="609600"/>
          <p14:tracePt t="95249" x="7045325" y="622300"/>
          <p14:tracePt t="95266" x="7045325" y="625475"/>
          <p14:tracePt t="95340" x="7045325" y="619125"/>
          <p14:tracePt t="95355" x="7045325" y="612775"/>
          <p14:tracePt t="95369" x="7045325" y="609600"/>
          <p14:tracePt t="95376" x="7045325" y="600075"/>
          <p14:tracePt t="95390" x="7045325" y="593725"/>
          <p14:tracePt t="95412" x="7038975" y="590550"/>
          <p14:tracePt t="95418" x="7035800" y="584200"/>
          <p14:tracePt t="95432" x="7023100" y="574675"/>
          <p14:tracePt t="95449" x="7013575" y="565150"/>
          <p14:tracePt t="95465" x="6997700" y="549275"/>
          <p14:tracePt t="95482" x="6981825" y="520700"/>
          <p14:tracePt t="95499" x="6972300" y="504825"/>
          <p14:tracePt t="95516" x="6969125" y="492125"/>
          <p14:tracePt t="95532" x="6962775" y="476250"/>
          <p14:tracePt t="95549" x="6962775" y="466725"/>
          <p14:tracePt t="95566" x="6962775" y="457200"/>
          <p14:tracePt t="95582" x="6956425" y="434975"/>
          <p14:tracePt t="98565" x="6985000" y="444500"/>
          <p14:tracePt t="98572" x="7035800" y="463550"/>
          <p14:tracePt t="98582" x="7073900" y="479425"/>
          <p14:tracePt t="98615" x="7340600" y="641350"/>
          <p14:tracePt t="98648" x="7493000" y="828675"/>
          <p14:tracePt t="98666" x="7562850" y="981075"/>
          <p14:tracePt t="98682" x="7575550" y="1044575"/>
          <p14:tracePt t="98700" x="7575550" y="1098550"/>
          <p14:tracePt t="98715" x="7575550" y="1120775"/>
          <p14:tracePt t="98732" x="7569200" y="1130300"/>
          <p14:tracePt t="98748" x="7553325" y="1143000"/>
          <p14:tracePt t="98765" x="7524750" y="1114425"/>
          <p14:tracePt t="98782" x="7458075" y="1022350"/>
          <p14:tracePt t="98799" x="7321550" y="822325"/>
          <p14:tracePt t="98815" x="7219950" y="663575"/>
          <p14:tracePt t="98831" x="7137400" y="517525"/>
          <p14:tracePt t="98849" x="7016750" y="381000"/>
          <p14:tracePt t="98865" x="6956425" y="336550"/>
          <p14:tracePt t="98882" x="6911975" y="307975"/>
          <p14:tracePt t="98899" x="6835775" y="276225"/>
          <p14:tracePt t="98915" x="6797675" y="269875"/>
          <p14:tracePt t="98932" x="6775450" y="269875"/>
          <p14:tracePt t="98949" x="6756400" y="269875"/>
          <p14:tracePt t="98965" x="6746875" y="269875"/>
          <p14:tracePt t="98982" x="6737350" y="269875"/>
          <p14:tracePt t="99063" x="6743700" y="269875"/>
          <p14:tracePt t="99069" x="6746875" y="269875"/>
          <p14:tracePt t="99082" x="6753225" y="269875"/>
          <p14:tracePt t="99099" x="6778625" y="273050"/>
          <p14:tracePt t="99115" x="6804025" y="288925"/>
          <p14:tracePt t="99133" x="6848475" y="327025"/>
          <p14:tracePt t="99148" x="6864350" y="358775"/>
          <p14:tracePt t="99165" x="6899275" y="412750"/>
          <p14:tracePt t="99183" x="6921500" y="479425"/>
          <p14:tracePt t="99199" x="6931025" y="501650"/>
          <p14:tracePt t="99215" x="6931025" y="530225"/>
          <p14:tracePt t="99233" x="6931025" y="565150"/>
          <p14:tracePt t="99249" x="6931025" y="593725"/>
          <p14:tracePt t="99266" x="6931025" y="609600"/>
          <p14:tracePt t="99281" x="6931025" y="625475"/>
          <p14:tracePt t="99299" x="6931025" y="644525"/>
          <p14:tracePt t="99315" x="6931025" y="654050"/>
          <p14:tracePt t="99332" x="6931025" y="669925"/>
          <p14:tracePt t="99376" x="6931025" y="666750"/>
          <p14:tracePt t="99383" x="6931025" y="663575"/>
          <p14:tracePt t="99399" x="6924675" y="650875"/>
          <p14:tracePt t="99415" x="6921500" y="647700"/>
          <p14:tracePt t="99468" x="6915150" y="641350"/>
          <p14:tracePt t="99476" x="6908800" y="631825"/>
          <p14:tracePt t="99490" x="6899275" y="631825"/>
          <p14:tracePt t="99498" x="6899275" y="625475"/>
          <p14:tracePt t="99515" x="6899275" y="622300"/>
          <p14:tracePt t="99611" x="6892925" y="622300"/>
          <p14:tracePt t="100636" x="6883400" y="615950"/>
          <p14:tracePt t="100643" x="6870700" y="609600"/>
          <p14:tracePt t="100650" x="6861175" y="606425"/>
          <p14:tracePt t="100665" x="6819900" y="584200"/>
          <p14:tracePt t="100682" x="6797675" y="574675"/>
          <p14:tracePt t="100716" x="6765925" y="555625"/>
          <p14:tracePt t="100749" x="6746875" y="555625"/>
          <p14:tracePt t="100765" x="6746875" y="558800"/>
          <p14:tracePt t="100781" x="6746875" y="574675"/>
          <p14:tracePt t="100798" x="6746875" y="584200"/>
          <p14:tracePt t="105441" x="6797675" y="596900"/>
          <p14:tracePt t="105448" x="6880225" y="615950"/>
          <p14:tracePt t="105465" x="7054850" y="635000"/>
          <p14:tracePt t="105481" x="7248525" y="654050"/>
          <p14:tracePt t="105498" x="7537450" y="679450"/>
          <p14:tracePt t="105515" x="7753350" y="679450"/>
          <p14:tracePt t="105547" x="8197850" y="688975"/>
          <p14:tracePt t="105581" x="8416925" y="714375"/>
          <p14:tracePt t="105598" x="8461375" y="727075"/>
          <p14:tracePt t="105615" x="8477250" y="727075"/>
          <p14:tracePt t="105632" x="8499475" y="727075"/>
          <p14:tracePt t="105664" x="8502650" y="727075"/>
          <p14:tracePt t="105689" x="8502650" y="723900"/>
          <p14:tracePt t="105704" x="8502650" y="720725"/>
          <p14:tracePt t="105714" x="8502650" y="714375"/>
          <p14:tracePt t="105732" x="8512175" y="701675"/>
          <p14:tracePt t="105748" x="8524875" y="679450"/>
          <p14:tracePt t="105765" x="8534400" y="654050"/>
          <p14:tracePt t="105782" x="8566150" y="606425"/>
          <p14:tracePt t="105799" x="8594725" y="558800"/>
          <p14:tracePt t="105815" x="8620125" y="520700"/>
          <p14:tracePt t="105831" x="8636000" y="469900"/>
          <p14:tracePt t="105848" x="8648700" y="441325"/>
          <p14:tracePt t="105865" x="8661400" y="415925"/>
          <p14:tracePt t="105881" x="8683625" y="387350"/>
          <p14:tracePt t="105897" x="8683625" y="371475"/>
          <p14:tracePt t="105914" x="8683625" y="361950"/>
          <p14:tracePt t="105931" x="8683625" y="346075"/>
          <p14:tracePt t="105947" x="8667750" y="330200"/>
          <p14:tracePt t="105965" x="8645525" y="320675"/>
          <p14:tracePt t="105981" x="8585200" y="288925"/>
          <p14:tracePt t="105998" x="8528050" y="254000"/>
          <p14:tracePt t="106015" x="8464550" y="238125"/>
          <p14:tracePt t="106031" x="8356600" y="184150"/>
          <p14:tracePt t="106048" x="8267700" y="152400"/>
          <p14:tracePt t="106065" x="8194675" y="139700"/>
          <p14:tracePt t="106081" x="8089900" y="101600"/>
          <p14:tracePt t="106097" x="8035925" y="88900"/>
          <p14:tracePt t="106115" x="7972425" y="73025"/>
          <p14:tracePt t="106131" x="7870825" y="44450"/>
          <p14:tracePt t="106148" x="7816850" y="38100"/>
          <p14:tracePt t="106165" x="7756525" y="38100"/>
          <p14:tracePt t="106181" x="7702550" y="38100"/>
          <p14:tracePt t="106198" x="7658100" y="38100"/>
          <p14:tracePt t="106216" x="7604125" y="38100"/>
          <p14:tracePt t="106232" x="7575550" y="38100"/>
          <p14:tracePt t="106249" x="7546975" y="38100"/>
          <p14:tracePt t="106266" x="7512050" y="38100"/>
          <p14:tracePt t="106281" x="7483475" y="41275"/>
          <p14:tracePt t="106297" x="7473950" y="57150"/>
          <p14:tracePt t="106315" x="7445375" y="73025"/>
          <p14:tracePt t="106331" x="7435850" y="82550"/>
          <p14:tracePt t="106348" x="7423150" y="111125"/>
          <p14:tracePt t="106365" x="7407275" y="146050"/>
          <p14:tracePt t="106381" x="7388225" y="177800"/>
          <p14:tracePt t="106398" x="7375525" y="200025"/>
          <p14:tracePt t="106415" x="7359650" y="244475"/>
          <p14:tracePt t="106431" x="7346950" y="266700"/>
          <p14:tracePt t="106447" x="7334250" y="304800"/>
          <p14:tracePt t="106465" x="7315200" y="368300"/>
          <p14:tracePt t="106481" x="7315200" y="422275"/>
          <p14:tracePt t="106498" x="7315200" y="457200"/>
          <p14:tracePt t="106515" x="7315200" y="520700"/>
          <p14:tracePt t="106531" x="7315200" y="549275"/>
          <p14:tracePt t="106547" x="7315200" y="571500"/>
          <p14:tracePt t="106564" x="7315200" y="612775"/>
          <p14:tracePt t="106581" x="7315200" y="647700"/>
          <p14:tracePt t="106597" x="7318375" y="685800"/>
          <p14:tracePt t="106614" x="7343775" y="749300"/>
          <p14:tracePt t="106631" x="7350125" y="787400"/>
          <p14:tracePt t="106647" x="7362825" y="819150"/>
          <p14:tracePt t="106664" x="7381875" y="860425"/>
          <p14:tracePt t="106681" x="7397750" y="892175"/>
          <p14:tracePt t="106697" x="7410450" y="930275"/>
          <p14:tracePt t="106714" x="7423150" y="977900"/>
          <p14:tracePt t="106731" x="7435850" y="1000125"/>
          <p14:tracePt t="106748" x="7442200" y="1031875"/>
          <p14:tracePt t="106764" x="7448550" y="1063625"/>
          <p14:tracePt t="106781" x="7467600" y="1095375"/>
          <p14:tracePt t="106798" x="7470775" y="1111250"/>
          <p14:tracePt t="106815" x="7486650" y="1127125"/>
          <p14:tracePt t="106831" x="7496175" y="1143000"/>
          <p14:tracePt t="106848" x="7512050" y="1155700"/>
          <p14:tracePt t="106865" x="7521575" y="1165225"/>
          <p14:tracePt t="106881" x="7531100" y="1177925"/>
          <p14:tracePt t="106899" x="7546975" y="1196975"/>
          <p14:tracePt t="106914" x="7562850" y="1206500"/>
          <p14:tracePt t="106932" x="7572375" y="1216025"/>
          <p14:tracePt t="106948" x="7585075" y="1216025"/>
          <p14:tracePt t="106964" x="7597775" y="1222375"/>
          <p14:tracePt t="106981" x="7616825" y="1222375"/>
          <p14:tracePt t="106998" x="7651750" y="1228725"/>
          <p14:tracePt t="107014" x="7696200" y="1235075"/>
          <p14:tracePt t="107031" x="7756525" y="1247775"/>
          <p14:tracePt t="107049" x="7820025" y="1247775"/>
          <p14:tracePt t="107064" x="7848600" y="1247775"/>
          <p14:tracePt t="107082" x="7877175" y="1247775"/>
          <p14:tracePt t="107098" x="7912100" y="1247775"/>
          <p14:tracePt t="107114" x="7947025" y="1247775"/>
          <p14:tracePt t="107131" x="7985125" y="1247775"/>
          <p14:tracePt t="107147" x="8074025" y="1231900"/>
          <p14:tracePt t="107164" x="8137525" y="1216025"/>
          <p14:tracePt t="107181" x="8201025" y="1203325"/>
          <p14:tracePt t="107198" x="8258175" y="1196975"/>
          <p14:tracePt t="107214" x="8280400" y="1184275"/>
          <p14:tracePt t="107231" x="8299450" y="1168400"/>
          <p14:tracePt t="107248" x="8318500" y="1152525"/>
          <p14:tracePt t="107265" x="8328025" y="1143000"/>
          <p14:tracePt t="107281" x="8353425" y="1117600"/>
          <p14:tracePt t="107298" x="8388350" y="1082675"/>
          <p14:tracePt t="107314" x="8413750" y="1050925"/>
          <p14:tracePt t="107331" x="8439150" y="1025525"/>
          <p14:tracePt t="107347" x="8470900" y="981075"/>
          <p14:tracePt t="107364" x="8496300" y="958850"/>
          <p14:tracePt t="107381" x="8521700" y="917575"/>
          <p14:tracePt t="107398" x="8559800" y="850900"/>
          <p14:tracePt t="107414" x="8578850" y="812800"/>
          <p14:tracePt t="107431" x="8594725" y="768350"/>
          <p14:tracePt t="107447" x="8610600" y="727075"/>
          <p14:tracePt t="107464" x="8629650" y="708025"/>
          <p14:tracePt t="107481" x="8639175" y="698500"/>
          <p14:tracePt t="107498" x="8639175" y="685800"/>
          <p14:tracePt t="107515" x="8642350" y="669925"/>
          <p14:tracePt t="107531" x="8642350" y="660400"/>
          <p14:tracePt t="107548" x="8642350" y="644525"/>
          <p14:tracePt t="107564" x="8642350" y="635000"/>
          <p14:tracePt t="107582" x="8642350" y="615950"/>
          <p14:tracePt t="107597" x="8642350" y="606425"/>
          <p14:tracePt t="107614" x="8629650" y="584200"/>
          <p14:tracePt t="107632" x="8604250" y="533400"/>
          <p14:tracePt t="107648" x="8591550" y="495300"/>
          <p14:tracePt t="107664" x="8582025" y="473075"/>
          <p14:tracePt t="107681" x="8562975" y="428625"/>
          <p14:tracePt t="107697" x="8543925" y="396875"/>
          <p14:tracePt t="107714" x="8521700" y="387350"/>
          <p14:tracePt t="107731" x="8477250" y="361950"/>
          <p14:tracePt t="107747" x="8455025" y="336550"/>
          <p14:tracePt t="107765" x="8423275" y="317500"/>
          <p14:tracePt t="107782" x="8388350" y="288925"/>
          <p14:tracePt t="107797" x="8347075" y="263525"/>
          <p14:tracePt t="107815" x="8318500" y="244475"/>
          <p14:tracePt t="107832" x="8232775" y="193675"/>
          <p14:tracePt t="107848" x="8175625" y="165100"/>
          <p14:tracePt t="107865" x="8128000" y="130175"/>
          <p14:tracePt t="107870" x="8108950" y="123825"/>
          <p14:tracePt t="107881" x="8064500" y="111125"/>
          <p14:tracePt t="107897" x="8026400" y="98425"/>
          <p14:tracePt t="107914" x="7988300" y="98425"/>
          <p14:tracePt t="107931" x="7927975" y="98425"/>
          <p14:tracePt t="107947" x="7883525" y="98425"/>
          <p14:tracePt t="107965" x="7839075" y="98425"/>
          <p14:tracePt t="107981" x="7769225" y="98425"/>
          <p14:tracePt t="107998" x="7747000" y="98425"/>
          <p14:tracePt t="108014" x="7718425" y="98425"/>
          <p14:tracePt t="108031" x="7693025" y="98425"/>
          <p14:tracePt t="108047" x="7680325" y="98425"/>
          <p14:tracePt t="108064" x="7667625" y="98425"/>
          <p14:tracePt t="108081" x="7645400" y="98425"/>
          <p14:tracePt t="108098" x="7629525" y="101600"/>
          <p14:tracePt t="108114" x="7600950" y="114300"/>
          <p14:tracePt t="108131" x="7572375" y="130175"/>
          <p14:tracePt t="108147" x="7540625" y="149225"/>
          <p14:tracePt t="108164" x="7531100" y="158750"/>
          <p14:tracePt t="108182" x="7518400" y="174625"/>
          <p14:tracePt t="108198" x="7502525" y="184150"/>
          <p14:tracePt t="108215" x="7486650" y="206375"/>
          <p14:tracePt t="108231" x="7477125" y="215900"/>
          <p14:tracePt t="108248" x="7467600" y="225425"/>
          <p14:tracePt t="108265" x="7445375" y="247650"/>
          <p14:tracePt t="108281" x="7435850" y="257175"/>
          <p14:tracePt t="108298" x="7426325" y="266700"/>
          <p14:tracePt t="108316" x="7407275" y="307975"/>
          <p14:tracePt t="108331" x="7391400" y="330200"/>
          <p14:tracePt t="108347" x="7378700" y="368300"/>
          <p14:tracePt t="108365" x="7353300" y="434975"/>
          <p14:tracePt t="108381" x="7340600" y="463550"/>
          <p14:tracePt t="108397" x="7321550" y="501650"/>
          <p14:tracePt t="108415" x="7302500" y="552450"/>
          <p14:tracePt t="108431" x="7289800" y="590550"/>
          <p14:tracePt t="108448" x="7277100" y="635000"/>
          <p14:tracePt t="108464" x="7251700" y="698500"/>
          <p14:tracePt t="108481" x="7239000" y="742950"/>
          <p14:tracePt t="108498" x="7226300" y="781050"/>
          <p14:tracePt t="108515" x="7200900" y="831850"/>
          <p14:tracePt t="108531" x="7188200" y="863600"/>
          <p14:tracePt t="108548" x="7178675" y="885825"/>
          <p14:tracePt t="108565" x="7178675" y="927100"/>
          <p14:tracePt t="108581" x="7178675" y="949325"/>
          <p14:tracePt t="108597" x="7178675" y="958850"/>
          <p14:tracePt t="108614" x="7178675" y="977900"/>
          <p14:tracePt t="108631" x="7178675" y="987425"/>
          <p14:tracePt t="108647" x="7178675" y="996950"/>
          <p14:tracePt t="109142" x="7185025" y="1012825"/>
          <p14:tracePt t="109149" x="7197725" y="1025525"/>
          <p14:tracePt t="109164" x="7223125" y="1050925"/>
          <p14:tracePt t="109181" x="7254875" y="1076325"/>
          <p14:tracePt t="109198" x="7277100" y="1098550"/>
          <p14:tracePt t="109214" x="7292975" y="1108075"/>
          <p14:tracePt t="109230" x="7308850" y="1127125"/>
          <p14:tracePt t="109264" x="7350125" y="1152525"/>
          <p14:tracePt t="109297" x="7388225" y="1184275"/>
          <p14:tracePt t="109314" x="7410450" y="1193800"/>
          <p14:tracePt t="109331" x="7419975" y="1203325"/>
          <p14:tracePt t="109347" x="7435850" y="1212850"/>
          <p14:tracePt t="109364" x="7451725" y="1225550"/>
          <p14:tracePt t="109381" x="7461250" y="1225550"/>
          <p14:tracePt t="109397" x="7470775" y="1228725"/>
          <p14:tracePt t="109414" x="7480300" y="1228725"/>
          <p14:tracePt t="109431" x="7489825" y="1228725"/>
          <p14:tracePt t="109447" x="7505700" y="1235075"/>
          <p14:tracePt t="109464" x="7515225" y="1235075"/>
          <p14:tracePt t="109481" x="7524750" y="1238250"/>
          <p14:tracePt t="109498" x="7540625" y="1244600"/>
          <p14:tracePt t="109514" x="7553325" y="1244600"/>
          <p14:tracePt t="109531" x="7562850" y="1247775"/>
          <p14:tracePt t="109548" x="7578725" y="1254125"/>
          <p14:tracePt t="109564" x="7588250" y="1263650"/>
          <p14:tracePt t="109581" x="7607300" y="1263650"/>
          <p14:tracePt t="109597" x="7620000" y="1273175"/>
          <p14:tracePt t="109614" x="7629525" y="1273175"/>
          <p14:tracePt t="109631" x="7661275" y="1279525"/>
          <p14:tracePt t="109647" x="7683500" y="1285875"/>
          <p14:tracePt t="109664" x="7721600" y="1292225"/>
          <p14:tracePt t="109681" x="7753350" y="1298575"/>
          <p14:tracePt t="109698" x="7785100" y="1304925"/>
          <p14:tracePt t="109714" x="7807325" y="1304925"/>
          <p14:tracePt t="109731" x="7848600" y="1317625"/>
          <p14:tracePt t="109747" x="7870825" y="1320800"/>
          <p14:tracePt t="109764" x="7915275" y="1327150"/>
          <p14:tracePt t="109782" x="7994650" y="1343025"/>
          <p14:tracePt t="109798" x="8048625" y="1349375"/>
          <p14:tracePt t="109814" x="8093075" y="1355725"/>
          <p14:tracePt t="109831" x="8162925" y="1355725"/>
          <p14:tracePt t="109847" x="8201025" y="1362075"/>
          <p14:tracePt t="109864" x="8245475" y="1368425"/>
          <p14:tracePt t="109881" x="8296275" y="1381125"/>
          <p14:tracePt t="109897" x="8318500" y="1387475"/>
          <p14:tracePt t="109915" x="8347075" y="1393825"/>
          <p14:tracePt t="109918" x="8359775" y="1393825"/>
          <p14:tracePt t="109931" x="8382000" y="1393825"/>
          <p14:tracePt t="109947" x="8394700" y="1393825"/>
          <p14:tracePt t="109964" x="8410575" y="1393825"/>
          <p14:tracePt t="109981" x="8426450" y="1393825"/>
          <p14:tracePt t="109997" x="8435975" y="1393825"/>
          <p14:tracePt t="110014" x="8451850" y="1393825"/>
          <p14:tracePt t="110031" x="8464550" y="1393825"/>
          <p14:tracePt t="110048" x="8477250" y="1393825"/>
          <p14:tracePt t="110064" x="8486775" y="1393825"/>
          <p14:tracePt t="110081" x="8505825" y="1393825"/>
          <p14:tracePt t="110097" x="8509000" y="1393825"/>
          <p14:tracePt t="110114" x="8521700" y="1393825"/>
          <p14:tracePt t="110315" x="8505825" y="1393825"/>
          <p14:tracePt t="110322" x="8474075" y="1393825"/>
          <p14:tracePt t="110330" x="8445500" y="1393825"/>
          <p14:tracePt t="110347" x="8404225" y="1393825"/>
          <p14:tracePt t="110365" x="8334375" y="1393825"/>
          <p14:tracePt t="110381" x="8283575" y="1393825"/>
          <p14:tracePt t="110397" x="8239125" y="1400175"/>
          <p14:tracePt t="110415" x="8166100" y="1412875"/>
          <p14:tracePt t="110431" x="8121650" y="1422400"/>
          <p14:tracePt t="110447" x="8089900" y="1422400"/>
          <p14:tracePt t="110465" x="8058150" y="1422400"/>
          <p14:tracePt t="110481" x="8029575" y="1422400"/>
          <p14:tracePt t="110497" x="8013700" y="1422400"/>
          <p14:tracePt t="110514" x="7997825" y="1422400"/>
          <p14:tracePt t="110531" x="7981950" y="1422400"/>
          <p14:tracePt t="110547" x="7972425" y="1422400"/>
          <p14:tracePt t="110564" x="7959725" y="1422400"/>
          <p14:tracePt t="110581" x="7950200" y="1422400"/>
          <p14:tracePt t="110598" x="7921625" y="1422400"/>
          <p14:tracePt t="110614" x="7886700" y="1406525"/>
          <p14:tracePt t="110632" x="7854950" y="1393825"/>
          <p14:tracePt t="110648" x="7832725" y="1381125"/>
          <p14:tracePt t="110664" x="7775575" y="1355725"/>
          <p14:tracePt t="110681" x="7743825" y="1333500"/>
          <p14:tracePt t="110698" x="7721600" y="1314450"/>
          <p14:tracePt t="110714" x="7677150" y="1289050"/>
          <p14:tracePt t="110731" x="7658100" y="1266825"/>
          <p14:tracePt t="110747" x="7648575" y="1254125"/>
          <p14:tracePt t="110764" x="7629525" y="1241425"/>
          <p14:tracePt t="110781" x="7620000" y="1225550"/>
          <p14:tracePt t="110799" x="7604125" y="1209675"/>
          <p14:tracePt t="110814" x="7594600" y="1200150"/>
          <p14:tracePt t="110831" x="7578725" y="1200150"/>
          <p14:tracePt t="110848" x="7566025" y="1196975"/>
          <p14:tracePt t="110864" x="7556500" y="1196975"/>
          <p14:tracePt t="110881" x="7550150" y="1196975"/>
          <p14:tracePt t="110991" x="7553325" y="1196975"/>
          <p14:tracePt t="110998" x="7556500" y="1196975"/>
          <p14:tracePt t="111014" x="7566025" y="1196975"/>
          <p14:tracePt t="111030" x="7575550" y="1196975"/>
          <p14:tracePt t="111047" x="7597775" y="1196975"/>
          <p14:tracePt t="111064" x="7607300" y="1196975"/>
          <p14:tracePt t="111081" x="7616825" y="1196975"/>
          <p14:tracePt t="111097" x="7635875" y="1196975"/>
          <p14:tracePt t="111114" x="7645400" y="1196975"/>
          <p14:tracePt t="111131" x="7654925" y="1196975"/>
          <p14:tracePt t="111147" x="7670800" y="1196975"/>
          <p14:tracePt t="111164" x="7686675" y="1196975"/>
          <p14:tracePt t="111181" x="7708900" y="1196975"/>
          <p14:tracePt t="111197" x="7747000" y="1190625"/>
          <p14:tracePt t="111214" x="7762875" y="1190625"/>
          <p14:tracePt t="111230" x="7778750" y="1190625"/>
          <p14:tracePt t="111247" x="7804150" y="1190625"/>
          <p14:tracePt t="111264" x="7813675" y="1190625"/>
          <p14:tracePt t="111281" x="7835900" y="1190625"/>
          <p14:tracePt t="111298" x="7861300" y="1190625"/>
          <p14:tracePt t="111314" x="7883525" y="1190625"/>
          <p14:tracePt t="111331" x="7912100" y="1190625"/>
          <p14:tracePt t="111347" x="7947025" y="1190625"/>
          <p14:tracePt t="111364" x="7975600" y="1190625"/>
          <p14:tracePt t="111381" x="7997825" y="1184275"/>
          <p14:tracePt t="111398" x="8032750" y="1184275"/>
          <p14:tracePt t="111414" x="8054975" y="1184275"/>
          <p14:tracePt t="111432" x="8093075" y="1184275"/>
          <p14:tracePt t="111448" x="8108950" y="1184275"/>
          <p14:tracePt t="111464" x="8131175" y="1184275"/>
          <p14:tracePt t="111481" x="8143875" y="1184275"/>
          <p14:tracePt t="111498" x="8156575" y="1184275"/>
          <p14:tracePt t="111514" x="8169275" y="1184275"/>
          <p14:tracePt t="111531" x="8185150" y="1184275"/>
          <p14:tracePt t="111547" x="8216900" y="1184275"/>
          <p14:tracePt t="111564" x="8245475" y="1184275"/>
          <p14:tracePt t="111581" x="8274050" y="1184275"/>
          <p14:tracePt t="111597" x="8296275" y="1184275"/>
          <p14:tracePt t="111614" x="8312150" y="1184275"/>
          <p14:tracePt t="111631" x="8324850" y="1184275"/>
          <p14:tracePt t="111647" x="8334375" y="1184275"/>
          <p14:tracePt t="111866" x="8328025" y="1184275"/>
          <p14:tracePt t="111873" x="8318500" y="1184275"/>
          <p14:tracePt t="111881" x="8293100" y="1184275"/>
          <p14:tracePt t="111897" x="8255000" y="1184275"/>
          <p14:tracePt t="111914" x="8194675" y="1184275"/>
          <p14:tracePt t="111947" x="8064500" y="1187450"/>
          <p14:tracePt t="111980" x="7966075" y="1193800"/>
          <p14:tracePt t="111997" x="7937500" y="1193800"/>
          <p14:tracePt t="112014" x="7899400" y="1193800"/>
          <p14:tracePt t="112030" x="7845425" y="1193800"/>
          <p14:tracePt t="112047" x="7823200" y="1193800"/>
          <p14:tracePt t="112064" x="7794625" y="1193800"/>
          <p14:tracePt t="112081" x="7766050" y="1193800"/>
          <p14:tracePt t="112097" x="7756525" y="1193800"/>
          <p14:tracePt t="112114" x="7734300" y="1193800"/>
          <p14:tracePt t="112131" x="7721600" y="1193800"/>
          <p14:tracePt t="112147" x="7712075" y="1193800"/>
          <p14:tracePt t="112164" x="7702550" y="1193800"/>
          <p14:tracePt t="112180" x="7680325" y="1193800"/>
          <p14:tracePt t="112197" x="7670800" y="1193800"/>
          <p14:tracePt t="112214" x="7661275" y="1193800"/>
          <p14:tracePt t="112230" x="7645400" y="1193800"/>
          <p14:tracePt t="112247" x="7635875" y="1193800"/>
          <p14:tracePt t="112500" x="7651750" y="1193800"/>
          <p14:tracePt t="112507" x="7661275" y="1193800"/>
          <p14:tracePt t="112514" x="7673975" y="1193800"/>
          <p14:tracePt t="112530" x="7702550" y="1193800"/>
          <p14:tracePt t="112547" x="7724775" y="1193800"/>
          <p14:tracePt t="112564" x="7766050" y="1193800"/>
          <p14:tracePt t="112581" x="7794625" y="1193800"/>
          <p14:tracePt t="112597" x="7839075" y="1193800"/>
          <p14:tracePt t="112614" x="7877175" y="1193800"/>
          <p14:tracePt t="112631" x="7899400" y="1193800"/>
          <p14:tracePt t="112647" x="7931150" y="1193800"/>
          <p14:tracePt t="112664" x="7956550" y="1193800"/>
          <p14:tracePt t="112680" x="7985125" y="1193800"/>
          <p14:tracePt t="112698" x="8013700" y="1193800"/>
          <p14:tracePt t="112714" x="8032750" y="1193800"/>
          <p14:tracePt t="112731" x="8042275" y="1193800"/>
          <p14:tracePt t="112747" x="8058150" y="1193800"/>
          <p14:tracePt t="112764" x="8074025" y="1193800"/>
          <p14:tracePt t="112781" x="8089900" y="1193800"/>
          <p14:tracePt t="112798" x="8102600" y="1193800"/>
          <p14:tracePt t="112814" x="8118475" y="1193800"/>
          <p14:tracePt t="112831" x="8140700" y="1193800"/>
          <p14:tracePt t="112848" x="8153400" y="1193800"/>
          <p14:tracePt t="112864" x="8162925" y="1193800"/>
          <p14:tracePt t="112881" x="8172450" y="1193800"/>
          <p14:tracePt t="113142" x="8166100" y="1193800"/>
          <p14:tracePt t="113149" x="8156575" y="1193800"/>
          <p14:tracePt t="113164" x="8112125" y="1193800"/>
          <p14:tracePt t="113180" x="8067675" y="1200150"/>
          <p14:tracePt t="113197" x="8004175" y="1200150"/>
          <p14:tracePt t="113214" x="7969250" y="1200150"/>
          <p14:tracePt t="113231" x="7931150" y="1200150"/>
          <p14:tracePt t="113248" x="7899400" y="1200150"/>
          <p14:tracePt t="113264" x="7870825" y="1200150"/>
          <p14:tracePt t="113281" x="7848600" y="1200150"/>
          <p14:tracePt t="113297" x="7826375" y="1200150"/>
          <p14:tracePt t="113314" x="7816850" y="1200150"/>
          <p14:tracePt t="113330" x="7807325" y="1200150"/>
          <p14:tracePt t="113347" x="7794625" y="1200150"/>
          <p14:tracePt t="113364" x="7778750" y="1200150"/>
          <p14:tracePt t="113403" x="7772400" y="1200150"/>
          <p14:tracePt t="113425" x="7769225" y="1200150"/>
          <p14:tracePt t="113432" x="7762875" y="1200150"/>
          <p14:tracePt t="113447" x="7753350" y="1200150"/>
          <p14:tracePt t="113464" x="7743825" y="1200150"/>
          <p14:tracePt t="113481" x="7727950" y="1200150"/>
          <p14:tracePt t="113498" x="7715250" y="1200150"/>
          <p14:tracePt t="113514" x="7705725" y="1200150"/>
          <p14:tracePt t="113531" x="7693025" y="1200150"/>
          <p14:tracePt t="113624" x="7689850" y="1200150"/>
          <p14:tracePt t="114450" x="7702550" y="1206500"/>
          <p14:tracePt t="114457" x="7721600" y="1212850"/>
          <p14:tracePt t="114464" x="7734300" y="1212850"/>
          <p14:tracePt t="114481" x="7762875" y="1212850"/>
          <p14:tracePt t="114497" x="7785100" y="1212850"/>
          <p14:tracePt t="114514" x="7823200" y="1212850"/>
          <p14:tracePt t="114546" x="7867650" y="1212850"/>
          <p14:tracePt t="114580" x="7915275" y="1212850"/>
          <p14:tracePt t="114597" x="7931150" y="1212850"/>
          <p14:tracePt t="114614" x="7959725" y="1219200"/>
          <p14:tracePt t="114630" x="7988300" y="1219200"/>
          <p14:tracePt t="114647" x="8007350" y="1219200"/>
          <p14:tracePt t="114665" x="8029575" y="1219200"/>
          <p14:tracePt t="114681" x="8045450" y="1219200"/>
          <p14:tracePt t="114699" x="8058150" y="1219200"/>
          <p14:tracePt t="114714" x="8074025" y="1219200"/>
          <p14:tracePt t="114730" x="8083550" y="1219200"/>
          <p14:tracePt t="114747" x="8099425" y="1219200"/>
          <p14:tracePt t="114764" x="8124825" y="1219200"/>
          <p14:tracePt t="114780" x="8134350" y="1216025"/>
          <p14:tracePt t="114797" x="8143875" y="1216025"/>
          <p14:tracePt t="114814" x="8159750" y="1216025"/>
          <p14:tracePt t="114831" x="8175625" y="1209675"/>
          <p14:tracePt t="114848" x="8188325" y="1200150"/>
          <p14:tracePt t="114864" x="8204200" y="1200150"/>
          <p14:tracePt t="114881" x="8220075" y="1200150"/>
          <p14:tracePt t="114897" x="8239125" y="1200150"/>
          <p14:tracePt t="114913" x="8248650" y="1200150"/>
          <p14:tracePt t="114930" x="8261350" y="1200150"/>
          <p14:tracePt t="114947" x="8264525" y="1200150"/>
          <p14:tracePt t="116044" x="8270875" y="1177925"/>
          <p14:tracePt t="116051" x="8277225" y="1152525"/>
          <p14:tracePt t="116064" x="8283575" y="1114425"/>
          <p14:tracePt t="116080" x="8289925" y="1044575"/>
          <p14:tracePt t="116097" x="8289925" y="1006475"/>
          <p14:tracePt t="116113" x="8289925" y="984250"/>
          <p14:tracePt t="116131" x="8283575" y="942975"/>
          <p14:tracePt t="116164" x="8251825" y="908050"/>
          <p14:tracePt t="116197" x="8194675" y="863600"/>
          <p14:tracePt t="116214" x="8143875" y="825500"/>
          <p14:tracePt t="116230" x="8105775" y="806450"/>
          <p14:tracePt t="116247" x="8067675" y="787400"/>
          <p14:tracePt t="116264" x="8007350" y="746125"/>
          <p14:tracePt t="116280" x="7972425" y="736600"/>
          <p14:tracePt t="116297" x="7934325" y="723900"/>
          <p14:tracePt t="116314" x="7889875" y="698500"/>
          <p14:tracePt t="116330" x="7858125" y="679450"/>
          <p14:tracePt t="116347" x="7829550" y="666750"/>
          <p14:tracePt t="116364" x="7794625" y="650875"/>
          <p14:tracePt t="116380" x="7762875" y="631825"/>
          <p14:tracePt t="116396" x="7740650" y="619125"/>
          <p14:tracePt t="116414" x="7702550" y="603250"/>
          <p14:tracePt t="116431" x="7693025" y="593725"/>
          <p14:tracePt t="116448" x="7683500" y="577850"/>
          <p14:tracePt t="116464" x="7670800" y="568325"/>
          <p14:tracePt t="116481" x="7654925" y="561975"/>
          <p14:tracePt t="116498" x="7645400" y="561975"/>
          <p14:tracePt t="116514" x="7639050" y="561975"/>
          <p14:tracePt t="116905" x="7648575" y="565150"/>
          <p14:tracePt t="116912" x="7658100" y="571500"/>
          <p14:tracePt t="116921" x="7677150" y="571500"/>
          <p14:tracePt t="116947" x="7727950" y="577850"/>
          <p14:tracePt t="116980" x="7769225" y="581025"/>
          <p14:tracePt t="116997" x="7788275" y="581025"/>
          <p14:tracePt t="117013" x="7804150" y="581025"/>
          <p14:tracePt t="117030" x="7813675" y="581025"/>
          <p14:tracePt t="117047" x="7829550" y="581025"/>
          <p14:tracePt t="117063" x="7839075" y="581025"/>
          <p14:tracePt t="117080" x="7858125" y="581025"/>
          <p14:tracePt t="117098" x="7874000" y="581025"/>
          <p14:tracePt t="117114" x="7883525" y="581025"/>
          <p14:tracePt t="117130" x="7905750" y="581025"/>
          <p14:tracePt t="117148" x="7937500" y="581025"/>
          <p14:tracePt t="117164" x="7966075" y="581025"/>
          <p14:tracePt t="117181" x="7988300" y="581025"/>
          <p14:tracePt t="117197" x="8029575" y="581025"/>
          <p14:tracePt t="117213" x="8051800" y="581025"/>
          <p14:tracePt t="117230" x="8080375" y="581025"/>
          <p14:tracePt t="117247" x="8102600" y="581025"/>
          <p14:tracePt t="117263" x="8112125" y="581025"/>
          <p14:tracePt t="117280" x="8121650" y="581025"/>
          <p14:tracePt t="117297" x="8147050" y="581025"/>
          <p14:tracePt t="117314" x="8169275" y="574675"/>
          <p14:tracePt t="117330" x="8185150" y="571500"/>
          <p14:tracePt t="117347" x="8197850" y="549275"/>
          <p14:tracePt t="117363" x="8207375" y="546100"/>
          <p14:tracePt t="117380" x="8223250" y="533400"/>
          <p14:tracePt t="117438" x="8229600" y="533400"/>
          <p14:tracePt t="117646" x="8226425" y="533400"/>
          <p14:tracePt t="117652" x="8223250" y="536575"/>
          <p14:tracePt t="117663" x="8210550" y="542925"/>
          <p14:tracePt t="117680" x="8175625" y="558800"/>
          <p14:tracePt t="117713" x="8115300" y="577850"/>
          <p14:tracePt t="117747" x="8010525" y="590550"/>
          <p14:tracePt t="117764" x="7966075" y="596900"/>
          <p14:tracePt t="117780" x="7915275" y="603250"/>
          <p14:tracePt t="117796" x="7893050" y="603250"/>
          <p14:tracePt t="117813" x="7858125" y="603250"/>
          <p14:tracePt t="117830" x="7826375" y="603250"/>
          <p14:tracePt t="117847" x="7794625" y="603250"/>
          <p14:tracePt t="117864" x="7772400" y="603250"/>
          <p14:tracePt t="117880" x="7731125" y="587375"/>
          <p14:tracePt t="117897" x="7708900" y="587375"/>
          <p14:tracePt t="117913" x="7680325" y="584200"/>
          <p14:tracePt t="117930" x="7645400" y="584200"/>
          <p14:tracePt t="117946" x="7635875" y="584200"/>
          <p14:tracePt t="117963" x="7620000" y="577850"/>
          <p14:tracePt t="117980" x="7607300" y="568325"/>
          <p14:tracePt t="117996" x="7597775" y="561975"/>
          <p14:tracePt t="118014" x="7585075" y="546100"/>
          <p14:tracePt t="118030" x="7572375" y="533400"/>
          <p14:tracePt t="118047" x="7572375" y="523875"/>
          <p14:tracePt t="118064" x="7572375" y="511175"/>
          <p14:tracePt t="118080" x="7572375" y="492125"/>
          <p14:tracePt t="118097" x="7572375" y="482600"/>
          <p14:tracePt t="118115" x="7572375" y="450850"/>
          <p14:tracePt t="118130" x="7572375" y="428625"/>
          <p14:tracePt t="118146" x="7572375" y="384175"/>
          <p14:tracePt t="118164" x="7572375" y="349250"/>
          <p14:tracePt t="118180" x="7572375" y="320675"/>
          <p14:tracePt t="118196" x="7585075" y="304800"/>
          <p14:tracePt t="118214" x="7591425" y="288925"/>
          <p14:tracePt t="118230" x="7591425" y="273050"/>
          <p14:tracePt t="118307" x="7594600" y="273050"/>
          <p14:tracePt t="118314" x="7600950" y="269875"/>
          <p14:tracePt t="118328" x="7604125" y="263525"/>
          <p14:tracePt t="118336" x="7610475" y="260350"/>
          <p14:tracePt t="118346" x="7613650" y="254000"/>
          <p14:tracePt t="118364" x="7635875" y="244475"/>
          <p14:tracePt t="118380" x="7658100" y="238125"/>
          <p14:tracePt t="118397" x="7683500" y="219075"/>
          <p14:tracePt t="118414" x="7743825" y="219075"/>
          <p14:tracePt t="118430" x="7781925" y="219075"/>
          <p14:tracePt t="118446" x="7804150" y="219075"/>
          <p14:tracePt t="118464" x="7858125" y="219075"/>
          <p14:tracePt t="118480" x="7902575" y="212725"/>
          <p14:tracePt t="118496" x="7962900" y="212725"/>
          <p14:tracePt t="118513" x="8051800" y="193675"/>
          <p14:tracePt t="118530" x="8112125" y="193675"/>
          <p14:tracePt t="118546" x="8156575" y="193675"/>
          <p14:tracePt t="118564" x="8197850" y="193675"/>
          <p14:tracePt t="118580" x="8213725" y="193675"/>
          <p14:tracePt t="118597" x="8223250" y="193675"/>
          <p14:tracePt t="118613" x="8239125" y="193675"/>
          <p14:tracePt t="118630" x="8251825" y="193675"/>
          <p14:tracePt t="118647" x="8261350" y="193675"/>
          <p14:tracePt t="118663" x="8277225" y="193675"/>
          <p14:tracePt t="118680" x="8286750" y="200025"/>
          <p14:tracePt t="118697" x="8302625" y="203200"/>
          <p14:tracePt t="118714" x="8318500" y="219075"/>
          <p14:tracePt t="118730" x="8321675" y="228600"/>
          <p14:tracePt t="118747" x="8321675" y="238125"/>
          <p14:tracePt t="118763" x="8321675" y="254000"/>
          <p14:tracePt t="118780" x="8321675" y="257175"/>
          <p14:tracePt t="118798" x="8321675" y="279400"/>
          <p14:tracePt t="118814" x="8321675" y="288925"/>
          <p14:tracePt t="118830" x="8321675" y="298450"/>
          <p14:tracePt t="118847" x="8328025" y="317500"/>
          <p14:tracePt t="118863" x="8331200" y="327025"/>
          <p14:tracePt t="118880" x="8331200" y="349250"/>
          <p14:tracePt t="118897" x="8337550" y="390525"/>
          <p14:tracePt t="118914" x="8337550" y="412750"/>
          <p14:tracePt t="118930" x="8337550" y="441325"/>
          <p14:tracePt t="118947" x="8337550" y="463550"/>
          <p14:tracePt t="118964" x="8337550" y="473075"/>
          <p14:tracePt t="118979" x="8337550" y="488950"/>
          <p14:tracePt t="118997" x="8337550" y="501650"/>
          <p14:tracePt t="119013" x="8337550" y="511175"/>
          <p14:tracePt t="119030" x="8337550" y="520700"/>
          <p14:tracePt t="119047" x="8331200" y="542925"/>
          <p14:tracePt t="119063" x="8321675" y="552450"/>
          <p14:tracePt t="119080" x="8312150" y="561975"/>
          <p14:tracePt t="119096" x="8289925" y="577850"/>
          <p14:tracePt t="119113" x="8280400" y="587375"/>
          <p14:tracePt t="119130" x="8270875" y="590550"/>
          <p14:tracePt t="119146" x="8258175" y="596900"/>
          <p14:tracePt t="119163" x="8242300" y="596900"/>
          <p14:tracePt t="119180" x="8232775" y="603250"/>
          <p14:tracePt t="119196" x="8197850" y="606425"/>
          <p14:tracePt t="119213" x="8162925" y="612775"/>
          <p14:tracePt t="119230" x="8108950" y="612775"/>
          <p14:tracePt t="119247" x="8045450" y="625475"/>
          <p14:tracePt t="119263" x="8004175" y="625475"/>
          <p14:tracePt t="119280" x="7966075" y="625475"/>
          <p14:tracePt t="119297" x="7874000" y="625475"/>
          <p14:tracePt t="119313" x="7835900" y="625475"/>
          <p14:tracePt t="119330" x="7785100" y="625475"/>
          <p14:tracePt t="119347" x="7721600" y="625475"/>
          <p14:tracePt t="119364" x="7686675" y="631825"/>
          <p14:tracePt t="119380" x="7664450" y="631825"/>
          <p14:tracePt t="119396" x="7620000" y="650875"/>
          <p14:tracePt t="119413" x="7591425" y="650875"/>
          <p14:tracePt t="119430" x="7562850" y="650875"/>
          <p14:tracePt t="119447" x="7531100" y="650875"/>
          <p14:tracePt t="119463" x="7499350" y="650875"/>
          <p14:tracePt t="119480" x="7477125" y="650875"/>
          <p14:tracePt t="119496" x="7439025" y="650875"/>
          <p14:tracePt t="119513" x="7429500" y="650875"/>
          <p14:tracePt t="119530" x="7413625" y="644525"/>
          <p14:tracePt t="119546" x="7397750" y="638175"/>
          <p14:tracePt t="119563" x="7388225" y="638175"/>
          <p14:tracePt t="119580" x="7372350" y="638175"/>
          <p14:tracePt t="119597" x="7372350" y="628650"/>
          <p14:tracePt t="119613" x="7372350" y="619125"/>
          <p14:tracePt t="119616" x="7372350" y="615950"/>
          <p14:tracePt t="119630" x="7381875" y="606425"/>
          <p14:tracePt t="119646" x="7391400" y="590550"/>
          <p14:tracePt t="119663" x="7413625" y="574675"/>
          <p14:tracePt t="119680" x="7448550" y="530225"/>
          <p14:tracePt t="119696" x="7480300" y="511175"/>
          <p14:tracePt t="119713" x="7505700" y="485775"/>
          <p14:tracePt t="119730" x="7550150" y="441325"/>
          <p14:tracePt t="119747" x="7572375" y="419100"/>
          <p14:tracePt t="119763" x="7607300" y="371475"/>
          <p14:tracePt t="119780" x="7645400" y="314325"/>
          <p14:tracePt t="119796" x="7664450" y="288925"/>
          <p14:tracePt t="119813" x="7677150" y="257175"/>
          <p14:tracePt t="119830" x="7689850" y="244475"/>
          <p14:tracePt t="119846" x="7696200" y="234950"/>
          <p14:tracePt t="119902" x="7699375" y="228600"/>
          <p14:tracePt t="119908" x="7699375" y="219075"/>
          <p14:tracePt t="119916" x="7705725" y="212725"/>
          <p14:tracePt t="119930" x="7721600" y="209550"/>
          <p14:tracePt t="119947" x="7731125" y="203200"/>
          <p14:tracePt t="119964" x="7740650" y="200025"/>
          <p14:tracePt t="119980" x="7756525" y="193675"/>
          <p14:tracePt t="119996" x="7769225" y="193675"/>
          <p14:tracePt t="120013" x="7791450" y="193675"/>
          <p14:tracePt t="120030" x="7839075" y="193675"/>
          <p14:tracePt t="120046" x="7877175" y="193675"/>
          <p14:tracePt t="120063" x="7921625" y="196850"/>
          <p14:tracePt t="120080" x="8001000" y="215900"/>
          <p14:tracePt t="120096" x="8045450" y="238125"/>
          <p14:tracePt t="120114" x="8102600" y="257175"/>
          <p14:tracePt t="120131" x="8128000" y="266700"/>
          <p14:tracePt t="120146" x="8150225" y="279400"/>
          <p14:tracePt t="120164" x="8172450" y="301625"/>
          <p14:tracePt t="120180" x="8181975" y="311150"/>
          <p14:tracePt t="120197" x="8191500" y="314325"/>
          <p14:tracePt t="120214" x="8207375" y="330200"/>
          <p14:tracePt t="120230" x="8210550" y="339725"/>
          <p14:tracePt t="120246" x="8223250" y="355600"/>
          <p14:tracePt t="120262" x="8226425" y="365125"/>
          <p14:tracePt t="120279" x="8248650" y="381000"/>
          <p14:tracePt t="120296" x="8248650" y="390525"/>
          <p14:tracePt t="120314" x="8261350" y="415925"/>
          <p14:tracePt t="120330" x="8267700" y="425450"/>
          <p14:tracePt t="120347" x="8274050" y="454025"/>
          <p14:tracePt t="120364" x="8280400" y="488950"/>
          <p14:tracePt t="120380" x="8299450" y="520700"/>
          <p14:tracePt t="120397" x="8302625" y="542925"/>
          <p14:tracePt t="120413" x="8302625" y="584200"/>
          <p14:tracePt t="120430" x="8302625" y="596900"/>
          <p14:tracePt t="120446" x="8302625" y="606425"/>
          <p14:tracePt t="120463" x="8302625" y="628650"/>
          <p14:tracePt t="120480" x="8302625" y="638175"/>
          <p14:tracePt t="120496" x="8302625" y="647700"/>
          <p14:tracePt t="120513" x="8302625" y="663575"/>
          <p14:tracePt t="120530" x="8302625" y="676275"/>
          <p14:tracePt t="120547" x="8302625" y="685800"/>
          <p14:tracePt t="120563" x="8302625" y="701675"/>
          <p14:tracePt t="120580" x="8302625" y="711200"/>
          <p14:tracePt t="120596" x="8302625" y="727075"/>
          <p14:tracePt t="120613" x="8280400" y="742950"/>
          <p14:tracePt t="120630" x="8277225" y="752475"/>
          <p14:tracePt t="120647" x="8267700" y="762000"/>
          <p14:tracePt t="120663" x="8261350" y="777875"/>
          <p14:tracePt t="120680" x="8258175" y="781050"/>
          <p14:tracePt t="120696" x="8248650" y="787400"/>
          <p14:tracePt t="120713" x="8226425" y="790575"/>
          <p14:tracePt t="120730" x="8216900" y="800100"/>
          <p14:tracePt t="120747" x="8207375" y="806450"/>
          <p14:tracePt t="120763" x="8194675" y="815975"/>
          <p14:tracePt t="120780" x="8178800" y="815975"/>
          <p14:tracePt t="120796" x="8156575" y="815975"/>
          <p14:tracePt t="120814" x="8093075" y="815975"/>
          <p14:tracePt t="120831" x="8048625" y="815975"/>
          <p14:tracePt t="120848" x="8001000" y="806450"/>
          <p14:tracePt t="120864" x="7956550" y="793750"/>
          <p14:tracePt t="120880" x="7918450" y="781050"/>
          <p14:tracePt t="120897" x="7835900" y="752475"/>
          <p14:tracePt t="120913" x="7791450" y="739775"/>
          <p14:tracePt t="120930" x="7747000" y="733425"/>
          <p14:tracePt t="120947" x="7712075" y="730250"/>
          <p14:tracePt t="120963" x="7683500" y="717550"/>
          <p14:tracePt t="120980" x="7673975" y="708025"/>
          <p14:tracePt t="120998" x="7658100" y="685800"/>
          <p14:tracePt t="121013" x="7642225" y="676275"/>
          <p14:tracePt t="121030" x="7632700" y="666750"/>
          <p14:tracePt t="121047" x="7626350" y="647700"/>
          <p14:tracePt t="121063" x="7626350" y="635000"/>
          <p14:tracePt t="121080" x="7626350" y="625475"/>
          <p14:tracePt t="121097" x="7626350" y="612775"/>
          <p14:tracePt t="121113" x="7626350" y="584200"/>
          <p14:tracePt t="121129" x="7626350" y="568325"/>
          <p14:tracePt t="121147" x="7626350" y="530225"/>
          <p14:tracePt t="121163" x="7626350" y="508000"/>
          <p14:tracePt t="121179" x="7626350" y="479425"/>
          <p14:tracePt t="121196" x="7626350" y="444500"/>
          <p14:tracePt t="121213" x="7629525" y="422275"/>
          <p14:tracePt t="121229" x="7639050" y="412750"/>
          <p14:tracePt t="121247" x="7661275" y="387350"/>
          <p14:tracePt t="121263" x="7670800" y="365125"/>
          <p14:tracePt t="121280" x="7680325" y="355600"/>
          <p14:tracePt t="121296" x="7702550" y="336550"/>
          <p14:tracePt t="121313" x="7712075" y="311150"/>
          <p14:tracePt t="121331" x="7721600" y="301625"/>
          <p14:tracePt t="121347" x="7737475" y="285750"/>
          <p14:tracePt t="121363" x="7747000" y="276225"/>
          <p14:tracePt t="121380" x="7762875" y="260350"/>
          <p14:tracePt t="121396" x="7778750" y="244475"/>
          <p14:tracePt t="121413" x="7788275" y="234950"/>
          <p14:tracePt t="121429" x="7797800" y="231775"/>
          <p14:tracePt t="121446" x="7823200" y="225425"/>
          <p14:tracePt t="121462" x="7832725" y="225425"/>
          <p14:tracePt t="121479" x="7842250" y="219075"/>
          <p14:tracePt t="121496" x="7864475" y="219075"/>
          <p14:tracePt t="121513" x="7874000" y="219075"/>
          <p14:tracePt t="121530" x="7886700" y="219075"/>
          <p14:tracePt t="121547" x="7899400" y="219075"/>
          <p14:tracePt t="121562" x="7908925" y="219075"/>
          <p14:tracePt t="121580" x="7912100" y="219075"/>
          <p14:tracePt t="121688" x="7918450" y="219075"/>
          <p14:tracePt t="121779" x="7921625" y="219075"/>
          <p14:tracePt t="122898" x="7921625" y="254000"/>
          <p14:tracePt t="122905" x="7921625" y="311150"/>
          <p14:tracePt t="122913" x="7921625" y="381000"/>
          <p14:tracePt t="122930" x="7918450" y="485775"/>
          <p14:tracePt t="122947" x="7908925" y="628650"/>
          <p14:tracePt t="122963" x="7902575" y="746125"/>
          <p14:tracePt t="122980" x="7902575" y="860425"/>
          <p14:tracePt t="123013" x="7902575" y="1060450"/>
          <p14:tracePt t="123047" x="7877175" y="1330325"/>
          <p14:tracePt t="123063" x="7864475" y="1403350"/>
          <p14:tracePt t="123079" x="7839075" y="1501775"/>
          <p14:tracePt t="123096" x="7797800" y="1628775"/>
          <p14:tracePt t="123113" x="7759700" y="1717675"/>
          <p14:tracePt t="123130" x="7737475" y="1793875"/>
          <p14:tracePt t="123146" x="7680325" y="1911350"/>
          <p14:tracePt t="123163" x="7667625" y="1997075"/>
          <p14:tracePt t="123179" x="7642225" y="2082800"/>
          <p14:tracePt t="123196" x="7613650" y="2174875"/>
          <p14:tracePt t="123213" x="7600950" y="2232025"/>
          <p14:tracePt t="123229" x="7588250" y="2276475"/>
          <p14:tracePt t="123246" x="7569200" y="2339975"/>
          <p14:tracePt t="123263" x="7550150" y="2371725"/>
          <p14:tracePt t="123280" x="7543800" y="2409825"/>
          <p14:tracePt t="123296" x="7543800" y="2447925"/>
          <p14:tracePt t="123312" x="7537450" y="2463800"/>
          <p14:tracePt t="123330" x="7534275" y="2476500"/>
          <p14:tracePt t="123346" x="7534275" y="2489200"/>
          <p14:tracePt t="123363" x="7527925" y="2505075"/>
          <p14:tracePt t="123379" x="7527925" y="2514600"/>
          <p14:tracePt t="123397" x="7518400" y="2530475"/>
          <p14:tracePt t="123413" x="7515225" y="2540000"/>
          <p14:tracePt t="123429" x="7496175" y="2555875"/>
          <p14:tracePt t="123446" x="7480300" y="2584450"/>
          <p14:tracePt t="123463" x="7467600" y="2613025"/>
          <p14:tracePt t="123479" x="7464425" y="2635250"/>
          <p14:tracePt t="123496" x="7435850" y="2701925"/>
          <p14:tracePt t="123513" x="7429500" y="2746375"/>
          <p14:tracePt t="123529" x="7423150" y="2781300"/>
          <p14:tracePt t="123546" x="7410450" y="2838450"/>
          <p14:tracePt t="123563" x="7404100" y="2882900"/>
          <p14:tracePt t="123580" x="7385050" y="2940050"/>
          <p14:tracePt t="123596" x="7369175" y="2962275"/>
          <p14:tracePt t="123613" x="7356475" y="2994025"/>
          <p14:tracePt t="123630" x="7343775" y="3028950"/>
          <p14:tracePt t="123646" x="7337425" y="3051175"/>
          <p14:tracePt t="123662" x="7334250" y="3060700"/>
          <p14:tracePt t="123680" x="7334250" y="3076575"/>
          <p14:tracePt t="123696" x="7334250" y="3086100"/>
          <p14:tracePt t="123713" x="7334250" y="3092450"/>
          <p14:tracePt t="124079" x="7312025" y="3092450"/>
          <p14:tracePt t="124087" x="7292975" y="3092450"/>
          <p14:tracePt t="124096" x="7267575" y="3092450"/>
          <p14:tracePt t="124113" x="7229475" y="3092450"/>
          <p14:tracePt t="124130" x="7175500" y="3105150"/>
          <p14:tracePt t="124146" x="7137400" y="3114675"/>
          <p14:tracePt t="124179" x="7070725" y="3152775"/>
          <p14:tracePt t="124213" x="7026275" y="3213100"/>
          <p14:tracePt t="124229" x="7016750" y="3235325"/>
          <p14:tracePt t="124246" x="7004050" y="3260725"/>
          <p14:tracePt t="124263" x="6994525" y="3292475"/>
          <p14:tracePt t="124279" x="6994525" y="3302000"/>
          <p14:tracePt t="124296" x="6994525" y="3311525"/>
          <p14:tracePt t="124313" x="6994525" y="3340100"/>
          <p14:tracePt t="124330" x="6994525" y="3352800"/>
          <p14:tracePt t="124346" x="6994525" y="3381375"/>
          <p14:tracePt t="124363" x="6994525" y="3403600"/>
          <p14:tracePt t="124379" x="6994525" y="3413125"/>
          <p14:tracePt t="124396" x="6994525" y="3429000"/>
          <p14:tracePt t="124413" x="6994525" y="3441700"/>
          <p14:tracePt t="124429" x="6994525" y="3454400"/>
          <p14:tracePt t="124498" x="6994525" y="3451225"/>
          <p14:tracePt t="124506" x="6994525" y="3444875"/>
          <p14:tracePt t="124513" x="6994525" y="3441700"/>
          <p14:tracePt t="124529" x="6994525" y="3432175"/>
          <p14:tracePt t="124546" x="6994525" y="3416300"/>
          <p14:tracePt t="124563" x="7010400" y="3397250"/>
          <p14:tracePt t="124579" x="7019925" y="3381375"/>
          <p14:tracePt t="124596" x="7038975" y="3349625"/>
          <p14:tracePt t="124613" x="7058025" y="3298825"/>
          <p14:tracePt t="124629" x="7070725" y="3270250"/>
          <p14:tracePt t="124648" x="7080250" y="3232150"/>
          <p14:tracePt t="124663" x="7105650" y="3181350"/>
          <p14:tracePt t="124680" x="7118350" y="3159125"/>
          <p14:tracePt t="124696" x="7131050" y="3133725"/>
          <p14:tracePt t="124713" x="7153275" y="3092450"/>
          <p14:tracePt t="124729" x="7159625" y="3076575"/>
          <p14:tracePt t="124747" x="7178675" y="3041650"/>
          <p14:tracePt t="124763" x="7188200" y="3009900"/>
          <p14:tracePt t="124779" x="7200900" y="2971800"/>
          <p14:tracePt t="124796" x="7223125" y="2927350"/>
          <p14:tracePt t="124813" x="7242175" y="2863850"/>
          <p14:tracePt t="124829" x="7248525" y="2825750"/>
          <p14:tracePt t="124846" x="7258050" y="2803525"/>
          <p14:tracePt t="124863" x="7283450" y="2752725"/>
          <p14:tracePt t="124879" x="7296150" y="2720975"/>
          <p14:tracePt t="124896" x="7315200" y="2657475"/>
          <p14:tracePt t="124913" x="7334250" y="2609850"/>
          <p14:tracePt t="124929" x="7346950" y="2565400"/>
          <p14:tracePt t="124946" x="7366000" y="2530475"/>
          <p14:tracePt t="124963" x="7378700" y="2508250"/>
          <p14:tracePt t="124979" x="7388225" y="2495550"/>
          <p14:tracePt t="124997" x="7388225" y="2482850"/>
          <p14:tracePt t="125013" x="7388225" y="2476500"/>
          <p14:tracePt t="125219" x="7385050" y="2489200"/>
          <p14:tracePt t="125226" x="7378700" y="2501900"/>
          <p14:tracePt t="125233" x="7375525" y="2508250"/>
          <p14:tracePt t="125247" x="7362825" y="2530475"/>
          <p14:tracePt t="125262" x="7350125" y="2559050"/>
          <p14:tracePt t="125279" x="7340600" y="2584450"/>
          <p14:tracePt t="125296" x="7321550" y="2647950"/>
          <p14:tracePt t="125313" x="7315200" y="2701925"/>
          <p14:tracePt t="125329" x="7308850" y="2746375"/>
          <p14:tracePt t="125346" x="7289800" y="2787650"/>
          <p14:tracePt t="125363" x="7289800" y="2816225"/>
          <p14:tracePt t="125379" x="7283450" y="2838450"/>
          <p14:tracePt t="125396" x="7283450" y="2879725"/>
          <p14:tracePt t="125413" x="7277100" y="2901950"/>
          <p14:tracePt t="125429" x="7277100" y="2924175"/>
          <p14:tracePt t="125446" x="7273925" y="2946400"/>
          <p14:tracePt t="125463" x="7267575" y="2955925"/>
          <p14:tracePt t="125479" x="7267575" y="2968625"/>
          <p14:tracePt t="125496" x="7258050" y="2984500"/>
          <p14:tracePt t="125513" x="7258050" y="2994025"/>
          <p14:tracePt t="125529" x="7258050" y="3009900"/>
          <p14:tracePt t="125546" x="7258050" y="3025775"/>
          <p14:tracePt t="125563" x="7258050" y="3035300"/>
          <p14:tracePt t="125579" x="7258050" y="3038475"/>
          <p14:tracePt t="125616" x="7258050" y="3032125"/>
          <p14:tracePt t="125630" x="7258050" y="3022600"/>
          <p14:tracePt t="125646" x="7264400" y="3013075"/>
          <p14:tracePt t="125663" x="7277100" y="2984500"/>
          <p14:tracePt t="125680" x="7299325" y="2955925"/>
          <p14:tracePt t="125696" x="7315200" y="2933700"/>
          <p14:tracePt t="125713" x="7343775" y="2886075"/>
          <p14:tracePt t="125729" x="7381875" y="2813050"/>
          <p14:tracePt t="125746" x="7416800" y="2762250"/>
          <p14:tracePt t="125763" x="7439025" y="2717800"/>
          <p14:tracePt t="125779" x="7454900" y="2667000"/>
          <p14:tracePt t="125796" x="7464425" y="2657475"/>
          <p14:tracePt t="125813" x="7464425" y="2647950"/>
          <p14:tracePt t="125829" x="7464425" y="2628900"/>
          <p14:tracePt t="125846" x="7464425" y="2616200"/>
          <p14:tracePt t="125862" x="7477125" y="2606675"/>
          <p14:tracePt t="125879" x="7486650" y="2593975"/>
          <p14:tracePt t="125896" x="7496175" y="2578100"/>
          <p14:tracePt t="125913" x="7496175" y="2568575"/>
          <p14:tracePt t="125929" x="7496175" y="2552700"/>
          <p14:tracePt t="125946" x="7496175" y="2543175"/>
          <p14:tracePt t="126164" x="7496175" y="2549525"/>
          <p14:tracePt t="126171" x="7496175" y="2555875"/>
          <p14:tracePt t="126179" x="7496175" y="2559050"/>
          <p14:tracePt t="126196" x="7496175" y="2568575"/>
          <p14:tracePt t="126213" x="7496175" y="2603500"/>
          <p14:tracePt t="126229" x="7496175" y="2625725"/>
          <p14:tracePt t="126246" x="7496175" y="2670175"/>
          <p14:tracePt t="126264" x="7496175" y="2724150"/>
          <p14:tracePt t="126280" x="7496175" y="2746375"/>
          <p14:tracePt t="126296" x="7496175" y="2781300"/>
          <p14:tracePt t="126312" x="7480300" y="2844800"/>
          <p14:tracePt t="126329" x="7467600" y="2898775"/>
          <p14:tracePt t="126346" x="7461250" y="2968625"/>
          <p14:tracePt t="126363" x="7435850" y="3092450"/>
          <p14:tracePt t="126380" x="7419975" y="3187700"/>
          <p14:tracePt t="126397" x="7394575" y="3317875"/>
          <p14:tracePt t="126413" x="7372350" y="3473450"/>
          <p14:tracePt t="126429" x="7353300" y="3581400"/>
          <p14:tracePt t="126446" x="7337425" y="3686175"/>
          <p14:tracePt t="126462" x="7337425" y="3794125"/>
          <p14:tracePt t="126855" x="7340600" y="3832225"/>
          <p14:tracePt t="126862" x="7350125" y="3889375"/>
          <p14:tracePt t="126868" x="7359650" y="3959225"/>
          <p14:tracePt t="126879" x="7359650" y="4016375"/>
          <p14:tracePt t="126899" x="7359650" y="4168775"/>
          <p14:tracePt t="126916" x="7359650" y="4229100"/>
          <p14:tracePt t="126935" x="7359650" y="4352925"/>
          <p14:tracePt t="126962" x="7359650" y="4518025"/>
          <p14:tracePt t="126996" x="7359650" y="4664075"/>
          <p14:tracePt t="127012" x="7366000" y="4743450"/>
          <p14:tracePt t="127029" x="7375525" y="4816475"/>
          <p14:tracePt t="127046" x="7375525" y="4895850"/>
          <p14:tracePt t="127063" x="7375525" y="4946650"/>
          <p14:tracePt t="127079" x="7381875" y="4991100"/>
          <p14:tracePt t="127096" x="7394575" y="5080000"/>
          <p14:tracePt t="127112" x="7416800" y="5143500"/>
          <p14:tracePt t="127129" x="7423150" y="5203825"/>
          <p14:tracePt t="127146" x="7429500" y="5276850"/>
          <p14:tracePt t="127162" x="7442200" y="5321300"/>
          <p14:tracePt t="127179" x="7454900" y="5365750"/>
          <p14:tracePt t="127196" x="7480300" y="5429250"/>
          <p14:tracePt t="127212" x="7493000" y="5473700"/>
          <p14:tracePt t="127229" x="7505700" y="5511800"/>
          <p14:tracePt t="127246" x="7524750" y="5546725"/>
          <p14:tracePt t="127262" x="7543800" y="5578475"/>
          <p14:tracePt t="127279" x="7553325" y="5603875"/>
          <p14:tracePt t="127296" x="7572375" y="5638800"/>
          <p14:tracePt t="127313" x="7581900" y="5648325"/>
          <p14:tracePt t="127329" x="7591425" y="5657850"/>
          <p14:tracePt t="127346" x="7607300" y="5676900"/>
          <p14:tracePt t="127363" x="7616825" y="5686425"/>
          <p14:tracePt t="127379" x="7626350" y="5699125"/>
          <p14:tracePt t="127396" x="7654925" y="5711825"/>
          <p14:tracePt t="127413" x="7673975" y="5711825"/>
          <p14:tracePt t="127429" x="7712075" y="5711825"/>
          <p14:tracePt t="127446" x="7775575" y="5702300"/>
          <p14:tracePt t="127462" x="7813675" y="5689600"/>
          <p14:tracePt t="127479" x="7858125" y="5676900"/>
          <p14:tracePt t="127496" x="7918450" y="5638800"/>
          <p14:tracePt t="127512" x="7950200" y="5613400"/>
          <p14:tracePt t="127529" x="7981950" y="5581650"/>
          <p14:tracePt t="127546" x="8026400" y="5527675"/>
          <p14:tracePt t="127562" x="8045450" y="5489575"/>
          <p14:tracePt t="127579" x="8064500" y="5441950"/>
          <p14:tracePt t="127596" x="8070850" y="5419725"/>
          <p14:tracePt t="127612" x="8070850" y="5387975"/>
          <p14:tracePt t="127629" x="8070850" y="5375275"/>
          <p14:tracePt t="127646" x="8070850" y="5365750"/>
          <p14:tracePt t="127663" x="8070850" y="5353050"/>
          <p14:tracePt t="127708" x="8070850" y="5349875"/>
          <p14:tracePt t="128029" x="8067675" y="5362575"/>
          <p14:tracePt t="128035" x="8061325" y="5387975"/>
          <p14:tracePt t="128049" x="8048625" y="5426075"/>
          <p14:tracePt t="128067" x="8035925" y="5457825"/>
          <p14:tracePt t="128083" x="8016875" y="5480050"/>
          <p14:tracePt t="128103" x="8001000" y="5524500"/>
          <p14:tracePt t="128129" x="7975600" y="5600700"/>
          <p14:tracePt t="128163" x="7915275" y="5711825"/>
          <p14:tracePt t="128179" x="7883525" y="5759450"/>
          <p14:tracePt t="128196" x="7858125" y="5788025"/>
          <p14:tracePt t="128213" x="7810500" y="5854700"/>
          <p14:tracePt t="128229" x="7785100" y="5902325"/>
          <p14:tracePt t="128246" x="7740650" y="5959475"/>
          <p14:tracePt t="128263" x="7696200" y="6054725"/>
          <p14:tracePt t="128279" x="7670800" y="6111875"/>
          <p14:tracePt t="128296" x="7658100" y="6156325"/>
          <p14:tracePt t="128313" x="7651750" y="6162675"/>
          <p14:tracePt t="128626" x="7597775" y="6169025"/>
          <p14:tracePt t="128634" x="7527925" y="6188075"/>
          <p14:tracePt t="128650" x="7394575" y="6223000"/>
          <p14:tracePt t="128666" x="7283450" y="6264275"/>
          <p14:tracePt t="128683" x="7137400" y="6311900"/>
          <p14:tracePt t="128699" x="7058025" y="6353175"/>
          <p14:tracePt t="128720" x="6969125" y="6372225"/>
          <p14:tracePt t="128746" x="6883400" y="6407150"/>
          <p14:tracePt t="128747" x="6845300" y="6423025"/>
          <p14:tracePt t="128783" x="6727825" y="6454775"/>
          <p14:tracePt t="128797" x="6705600" y="6473825"/>
          <p14:tracePt t="128812" x="6686550" y="6483350"/>
          <p14:tracePt t="128829" x="6673850" y="6492875"/>
          <p14:tracePt t="128846" x="6657975" y="6492875"/>
          <p14:tracePt t="128862" x="6648450" y="6492875"/>
          <p14:tracePt t="128879" x="6638925" y="6492875"/>
          <p14:tracePt t="128897" x="6632575" y="6492875"/>
          <p14:tracePt t="128954" x="6635750" y="6486525"/>
          <p14:tracePt t="128961" x="6638925" y="6477000"/>
          <p14:tracePt t="128968" x="6648450" y="6451600"/>
          <p14:tracePt t="128979" x="6654800" y="6432550"/>
          <p14:tracePt t="128996" x="6670675" y="6375400"/>
          <p14:tracePt t="129012" x="6689725" y="6350000"/>
          <p14:tracePt t="129030" x="6689725" y="6321425"/>
          <p14:tracePt t="129046" x="6689725" y="6289675"/>
          <p14:tracePt t="129062" x="6702425" y="6257925"/>
          <p14:tracePt t="129079" x="6708775" y="6235700"/>
          <p14:tracePt t="129096" x="6724650" y="6194425"/>
          <p14:tracePt t="129112" x="6740525" y="6149975"/>
          <p14:tracePt t="129129" x="6759575" y="6102350"/>
          <p14:tracePt t="129146" x="6759575" y="6064250"/>
          <p14:tracePt t="129162" x="6759575" y="6048375"/>
          <p14:tracePt t="129179" x="6759575" y="6038850"/>
          <p14:tracePt t="129459" x="6772275" y="6067425"/>
          <p14:tracePt t="129466" x="6784975" y="6096000"/>
          <p14:tracePt t="129482" x="6797675" y="6159500"/>
          <p14:tracePt t="129499" x="6829425" y="6226175"/>
          <p14:tracePt t="129519" x="6848475" y="6283325"/>
          <p14:tracePt t="129546" x="6861175" y="6321425"/>
          <p14:tracePt t="129580" x="6861175" y="6346825"/>
          <p14:tracePt t="129595" x="6861175" y="6362700"/>
          <p14:tracePt t="129673" x="6858000" y="6362700"/>
          <p14:tracePt t="129695" x="6854825" y="6362700"/>
          <p14:tracePt t="129916" x="6848475" y="6359525"/>
          <p14:tracePt t="129923" x="6842125" y="6350000"/>
          <p14:tracePt t="129930" x="6838950" y="6343650"/>
          <p14:tracePt t="129950" x="6816725" y="6318250"/>
          <p14:tracePt t="129967" x="6816725" y="6308725"/>
          <p14:tracePt t="129986" x="6816725" y="6292850"/>
          <p14:tracePt t="130012" x="6823075" y="6280150"/>
          <p14:tracePt t="130046" x="6848475" y="6248400"/>
          <p14:tracePt t="130062" x="6861175" y="6238875"/>
          <p14:tracePt t="130079" x="6873875" y="6223000"/>
          <p14:tracePt t="130096" x="6886575" y="6216650"/>
          <p14:tracePt t="130113" x="6899275" y="6213475"/>
          <p14:tracePt t="130129" x="6908800" y="6203950"/>
          <p14:tracePt t="130145" x="6924675" y="6191250"/>
          <p14:tracePt t="130162" x="6931025" y="6178550"/>
          <p14:tracePt t="130179" x="6943725" y="6162675"/>
          <p14:tracePt t="130195" x="6953250" y="6153150"/>
          <p14:tracePt t="130213" x="6978650" y="6118225"/>
          <p14:tracePt t="130228" x="6978650" y="6096000"/>
          <p14:tracePt t="130245" x="6978650" y="6067425"/>
          <p14:tracePt t="130262" x="6978650" y="6045200"/>
          <p14:tracePt t="130263" x="6978650" y="6026150"/>
          <p14:tracePt t="130280" x="6978650" y="5991225"/>
          <p14:tracePt t="130296" x="6978650" y="5969000"/>
          <p14:tracePt t="130313" x="6978650" y="5921375"/>
          <p14:tracePt t="130328" x="6978650" y="5899150"/>
          <p14:tracePt t="130345" x="6969125" y="5867400"/>
          <p14:tracePt t="130362" x="6962775" y="5845175"/>
          <p14:tracePt t="130379" x="6962775" y="5832475"/>
          <p14:tracePt t="130396" x="6962775" y="5826125"/>
          <p14:tracePt t="130412" x="6962775" y="5822950"/>
          <p14:tracePt t="130429" x="6956425" y="5822950"/>
          <p14:tracePt t="130464" x="6953250" y="5816600"/>
          <p14:tracePt t="130479" x="6943725" y="5807075"/>
          <p14:tracePt t="130496" x="6937375" y="5797550"/>
          <p14:tracePt t="130512" x="6927850" y="5775325"/>
          <p14:tracePt t="130529" x="6911975" y="5765800"/>
          <p14:tracePt t="130545" x="6902450" y="5756275"/>
          <p14:tracePt t="130562" x="6886575" y="5743575"/>
          <p14:tracePt t="130579" x="6877050" y="5737225"/>
          <p14:tracePt t="130596" x="6864350" y="5737225"/>
          <p14:tracePt t="130612" x="6848475" y="5737225"/>
          <p14:tracePt t="130629" x="6832600" y="5737225"/>
          <p14:tracePt t="130646" x="6804025" y="5737225"/>
          <p14:tracePt t="130663" x="6769100" y="5753100"/>
          <p14:tracePt t="130678" x="6737350" y="5762625"/>
          <p14:tracePt t="130696" x="6715125" y="5781675"/>
          <p14:tracePt t="130712" x="6670675" y="5826125"/>
          <p14:tracePt t="130729" x="6645275" y="5851525"/>
          <p14:tracePt t="130746" x="6613525" y="5876925"/>
          <p14:tracePt t="130763" x="6572250" y="5899150"/>
          <p14:tracePt t="130779" x="6546850" y="5911850"/>
          <p14:tracePt t="130796" x="6530975" y="5946775"/>
          <p14:tracePt t="130812" x="6511925" y="5969000"/>
          <p14:tracePt t="130833" x="6496050" y="6013450"/>
          <p14:tracePt t="130845" x="6489700" y="6016625"/>
          <p14:tracePt t="130862" x="6473825" y="6051550"/>
          <p14:tracePt t="130878" x="6457950" y="6067425"/>
          <p14:tracePt t="130896" x="6429375" y="6083300"/>
          <p14:tracePt t="130912" x="6419850" y="6099175"/>
          <p14:tracePt t="130928" x="6410325" y="6108700"/>
          <p14:tracePt t="130946" x="6388100" y="6124575"/>
          <p14:tracePt t="130962" x="6378575" y="6134100"/>
          <p14:tracePt t="130979" x="6369050" y="6149975"/>
          <p14:tracePt t="130996" x="6350000" y="6165850"/>
          <p14:tracePt t="131012" x="6340475" y="6175375"/>
          <p14:tracePt t="131028" x="6327775" y="6184900"/>
          <p14:tracePt t="131046" x="6315075" y="6203950"/>
          <p14:tracePt t="131062" x="6299200" y="6216650"/>
          <p14:tracePt t="131079" x="6286500" y="6238875"/>
          <p14:tracePt t="131096" x="6270625" y="6273800"/>
          <p14:tracePt t="131112" x="6257925" y="6305550"/>
          <p14:tracePt t="131128" x="6251575" y="6327775"/>
          <p14:tracePt t="131145" x="6238875" y="6362700"/>
          <p14:tracePt t="131162" x="6238875" y="6384925"/>
          <p14:tracePt t="131178" x="6226175" y="6407150"/>
          <p14:tracePt t="131196" x="6219825" y="6448425"/>
          <p14:tracePt t="131212" x="6207125" y="6477000"/>
          <p14:tracePt t="131229" x="6203950" y="6502400"/>
          <p14:tracePt t="131245" x="6197600" y="6543675"/>
          <p14:tracePt t="131263" x="6197600" y="6562725"/>
          <p14:tracePt t="131280" x="6197600" y="6594475"/>
          <p14:tracePt t="131296" x="6197600" y="6632575"/>
          <p14:tracePt t="131312" x="6197600" y="6664325"/>
          <p14:tracePt t="131329" x="6200775" y="6686550"/>
          <p14:tracePt t="131345" x="6200775" y="6718300"/>
          <p14:tracePt t="131362" x="6203950" y="6731000"/>
          <p14:tracePt t="131379" x="6210300" y="6740525"/>
          <p14:tracePt t="131396" x="6210300" y="6759575"/>
          <p14:tracePt t="131413" x="6213475" y="6769100"/>
          <p14:tracePt t="131430" x="6223000" y="6769100"/>
          <p14:tracePt t="131446" x="6229350" y="6769100"/>
          <p14:tracePt t="131462" x="6238875" y="6769100"/>
          <p14:tracePt t="131479" x="6248400" y="6769100"/>
          <p14:tracePt t="131495" x="6254750" y="6769100"/>
          <p14:tracePt t="131512" x="6264275" y="6769100"/>
          <p14:tracePt t="131529" x="6273800" y="6769100"/>
          <p14:tracePt t="131545" x="6289675" y="6769100"/>
          <p14:tracePt t="131562" x="6292850" y="6769100"/>
          <p14:tracePt t="131579" x="6308725" y="6769100"/>
          <p14:tracePt t="131596" x="6311900" y="6769100"/>
          <p14:tracePt t="131613" x="6321425" y="6769100"/>
          <p14:tracePt t="131630" x="6356350" y="6765925"/>
          <p14:tracePt t="131646" x="6384925" y="6759575"/>
          <p14:tracePt t="131662" x="6423025" y="6740525"/>
          <p14:tracePt t="131679" x="6480175" y="6721475"/>
          <p14:tracePt t="131695" x="6511925" y="6708775"/>
          <p14:tracePt t="131712" x="6559550" y="6677025"/>
          <p14:tracePt t="131728" x="6616700" y="6629400"/>
          <p14:tracePt t="131745" x="6667500" y="6597650"/>
          <p14:tracePt t="131762" x="6705600" y="6562725"/>
          <p14:tracePt t="131779" x="6765925" y="6502400"/>
          <p14:tracePt t="131795" x="6800850" y="6454775"/>
          <p14:tracePt t="131812" x="6845300" y="6384925"/>
          <p14:tracePt t="131815" x="6880225" y="6343650"/>
          <p14:tracePt t="131828" x="6908800" y="6267450"/>
          <p14:tracePt t="131850" x="6931025" y="6184900"/>
          <p14:tracePt t="131862" x="6934200" y="6172200"/>
          <p14:tracePt t="131878" x="6934200" y="6146800"/>
          <p14:tracePt t="131896" x="6934200" y="6137275"/>
          <p14:tracePt t="131912" x="6934200" y="6127750"/>
          <p14:tracePt t="131929" x="6934200" y="6121400"/>
          <p14:tracePt t="131945" x="6934200" y="6118225"/>
          <p14:tracePt t="131962" x="6927850" y="6118225"/>
          <p14:tracePt t="131978" x="6924675" y="6111875"/>
          <p14:tracePt t="131995" x="6918325" y="6108700"/>
          <p14:tracePt t="132012" x="6915150" y="6102350"/>
          <p14:tracePt t="132029" x="6908800" y="6092825"/>
          <p14:tracePt t="132045" x="6899275" y="6086475"/>
          <p14:tracePt t="132062" x="6883400" y="6083300"/>
          <p14:tracePt t="132079" x="6870700" y="6083300"/>
          <p14:tracePt t="132095" x="6861175" y="6083300"/>
          <p14:tracePt t="132112" x="6838950" y="6083300"/>
          <p14:tracePt t="132129" x="6807200" y="6083300"/>
          <p14:tracePt t="132145" x="6797675" y="6083300"/>
          <p14:tracePt t="132162" x="6769100" y="6083300"/>
          <p14:tracePt t="132179" x="6759575" y="6083300"/>
          <p14:tracePt t="132195" x="6750050" y="6083300"/>
          <p14:tracePt t="132213" x="6731000" y="6083300"/>
          <p14:tracePt t="132230" x="6721475" y="6083300"/>
          <p14:tracePt t="132246" x="6715125" y="6083300"/>
          <p14:tracePt t="132840" x="6711950" y="6083300"/>
          <p14:tracePt t="132846" x="6705600" y="6089650"/>
          <p14:tracePt t="132854" x="6702425" y="6092825"/>
          <p14:tracePt t="132866" x="6689725" y="6099175"/>
          <p14:tracePt t="132882" x="6677025" y="6115050"/>
          <p14:tracePt t="132903" x="6661150" y="6140450"/>
          <p14:tracePt t="132929" x="6648450" y="6165850"/>
          <p14:tracePt t="132962" x="6632575" y="6216650"/>
          <p14:tracePt t="132978" x="6626225" y="6232525"/>
          <p14:tracePt t="132995" x="6619875" y="6264275"/>
          <p14:tracePt t="133012" x="6610350" y="6280150"/>
          <p14:tracePt t="133028" x="6604000" y="6308725"/>
          <p14:tracePt t="133046" x="6597650" y="6343650"/>
          <p14:tracePt t="133062" x="6581775" y="6359525"/>
          <p14:tracePt t="133078" x="6581775" y="6369050"/>
          <p14:tracePt t="133095" x="6581775" y="6384925"/>
          <p14:tracePt t="133112" x="6581775" y="6394450"/>
          <p14:tracePt t="133128" x="6581775" y="6410325"/>
          <p14:tracePt t="133145" x="6572250" y="6423025"/>
          <p14:tracePt t="133162" x="6569075" y="6432550"/>
          <p14:tracePt t="133178" x="6562725" y="6442075"/>
          <p14:tracePt t="133195" x="6553200" y="6464300"/>
          <p14:tracePt t="133212" x="6553200" y="6473825"/>
          <p14:tracePt t="133228" x="6550025" y="6483350"/>
          <p14:tracePt t="133245" x="6540500" y="6496050"/>
          <p14:tracePt t="133262" x="6524625" y="6511925"/>
          <p14:tracePt t="133278" x="6515100" y="6521450"/>
          <p14:tracePt t="133295" x="6499225" y="6537325"/>
          <p14:tracePt t="133312" x="6489700" y="6546850"/>
          <p14:tracePt t="133328" x="6473825" y="6562725"/>
          <p14:tracePt t="133345" x="6457950" y="6578600"/>
          <p14:tracePt t="133362" x="6448425" y="6588125"/>
          <p14:tracePt t="133378" x="6438900" y="6597650"/>
          <p14:tracePt t="133395" x="6419850" y="6616700"/>
          <p14:tracePt t="133412" x="6419850" y="6629400"/>
          <p14:tracePt t="133494" x="6419850" y="6632575"/>
          <p14:tracePt t="134362" x="6438900" y="6629400"/>
          <p14:tracePt t="134369" x="6486525" y="6623050"/>
          <p14:tracePt t="134381" x="6524625" y="6613525"/>
          <p14:tracePt t="134399" x="6721475" y="6597650"/>
          <p14:tracePt t="134415" x="6851650" y="6578600"/>
          <p14:tracePt t="134432" x="6978650" y="6562725"/>
          <p14:tracePt t="134452" x="7200900" y="6518275"/>
          <p14:tracePt t="134478" x="7499350" y="6419850"/>
          <p14:tracePt t="134512" x="7848600" y="6273800"/>
          <p14:tracePt t="134529" x="7962900" y="6223000"/>
          <p14:tracePt t="134547" x="8115300" y="6137275"/>
          <p14:tracePt t="134562" x="8175625" y="6083300"/>
          <p14:tracePt t="134579" x="8248650" y="6010275"/>
          <p14:tracePt t="134595" x="8312150" y="5940425"/>
          <p14:tracePt t="134611" x="8391525" y="5838825"/>
          <p14:tracePt t="134628" x="8442325" y="5778500"/>
          <p14:tracePt t="134645" x="8480425" y="5718175"/>
          <p14:tracePt t="134662" x="8524875" y="5667375"/>
          <p14:tracePt t="134679" x="8550275" y="5641975"/>
          <p14:tracePt t="134695" x="8566150" y="5622925"/>
          <p14:tracePt t="134712" x="8594725" y="5607050"/>
          <p14:tracePt t="134728" x="8604250" y="5597525"/>
          <p14:tracePt t="134745" x="8626475" y="5588000"/>
          <p14:tracePt t="134762" x="8642350" y="5568950"/>
          <p14:tracePt t="134778" x="8651875" y="5559425"/>
          <p14:tracePt t="134796" x="8670925" y="5543550"/>
          <p14:tracePt t="134812" x="8670925" y="5534025"/>
          <p14:tracePt t="134828" x="8670925" y="5499100"/>
          <p14:tracePt t="134846" x="8642350" y="5416550"/>
          <p14:tracePt t="134863" x="8601075" y="5324475"/>
          <p14:tracePt t="134879" x="8553450" y="5254625"/>
          <p14:tracePt t="134883" x="8534400" y="5235575"/>
          <p14:tracePt t="134896" x="8483600" y="5184775"/>
          <p14:tracePt t="134916" x="8458200" y="5153025"/>
          <p14:tracePt t="134928" x="8426450" y="5127625"/>
          <p14:tracePt t="134946" x="8382000" y="5086350"/>
          <p14:tracePt t="134962" x="8359775" y="5067300"/>
          <p14:tracePt t="134978" x="8334375" y="5054600"/>
          <p14:tracePt t="134995" x="8293100" y="5022850"/>
          <p14:tracePt t="135012" x="8267700" y="5013325"/>
          <p14:tracePt t="135028" x="8239125" y="5000625"/>
          <p14:tracePt t="135045" x="8223250" y="4994275"/>
          <p14:tracePt t="135062" x="8213725" y="4994275"/>
          <p14:tracePt t="135078" x="8197850" y="4994275"/>
          <p14:tracePt t="135095" x="8185150" y="4994275"/>
          <p14:tracePt t="135112" x="8169275" y="4991100"/>
          <p14:tracePt t="135128" x="8140700" y="4984750"/>
          <p14:tracePt t="135144" x="8124825" y="4962525"/>
          <p14:tracePt t="135161" x="8115300" y="4953000"/>
          <p14:tracePt t="135178" x="8099425" y="4946650"/>
          <p14:tracePt t="135195" x="8083550" y="4933950"/>
          <p14:tracePt t="135212" x="8074025" y="4918075"/>
          <p14:tracePt t="135228" x="8064500" y="4908550"/>
          <p14:tracePt t="135246" x="8042275" y="4886325"/>
          <p14:tracePt t="135261" x="8029575" y="4854575"/>
          <p14:tracePt t="135279" x="8013700" y="4832350"/>
          <p14:tracePt t="135295" x="7988300" y="4781550"/>
          <p14:tracePt t="135312" x="7975600" y="4743450"/>
          <p14:tracePt t="135328" x="7969250" y="4714875"/>
          <p14:tracePt t="135345" x="7969250" y="4699000"/>
          <p14:tracePt t="135362" x="7962900" y="4683125"/>
          <p14:tracePt t="135423" x="7959725" y="4683125"/>
          <p14:tracePt t="135465" x="7953375" y="4683125"/>
          <p14:tracePt t="135502" x="7953375" y="4686300"/>
          <p14:tracePt t="135509" x="7953375" y="4695825"/>
          <p14:tracePt t="135515" x="7953375" y="4702175"/>
          <p14:tracePt t="135529" x="7953375" y="4711700"/>
          <p14:tracePt t="135545" x="7953375" y="4721225"/>
          <p14:tracePt t="135562" x="7953375" y="4730750"/>
          <p14:tracePt t="135578" x="7953375" y="4749800"/>
          <p14:tracePt t="135595" x="7953375" y="4759325"/>
          <p14:tracePt t="135612" x="7953375" y="4768850"/>
          <p14:tracePt t="135629" x="7953375" y="4784725"/>
          <p14:tracePt t="135645" x="7953375" y="4800600"/>
          <p14:tracePt t="135662" x="7953375" y="4810125"/>
          <p14:tracePt t="135678" x="7937500" y="4826000"/>
          <p14:tracePt t="135695" x="7927975" y="4835525"/>
          <p14:tracePt t="135711" x="7918450" y="4851400"/>
          <p14:tracePt t="135728" x="7905750" y="4864100"/>
          <p14:tracePt t="135745" x="7889875" y="4864100"/>
          <p14:tracePt t="135762" x="7880350" y="4864100"/>
          <p14:tracePt t="135778" x="7864475" y="4864100"/>
          <p14:tracePt t="135795" x="7854950" y="4864100"/>
          <p14:tracePt t="135812" x="7845425" y="4860925"/>
          <p14:tracePt t="135828" x="7845425" y="4848225"/>
          <p14:tracePt t="135845" x="7845425" y="4832350"/>
          <p14:tracePt t="135862" x="7845425" y="4822825"/>
          <p14:tracePt t="135878" x="7858125" y="4794250"/>
          <p14:tracePt t="135895" x="7870825" y="4772025"/>
          <p14:tracePt t="135912" x="7880350" y="4756150"/>
          <p14:tracePt t="135932" x="7896225" y="4740275"/>
          <p14:tracePt t="135945" x="7896225" y="4724400"/>
          <p14:tracePt t="135962" x="7896225" y="4721225"/>
          <p14:tracePt t="136162" x="7893050" y="4721225"/>
          <p14:tracePt t="136170" x="7883525" y="4721225"/>
          <p14:tracePt t="136178" x="7870825" y="4721225"/>
          <p14:tracePt t="136195" x="7842250" y="4721225"/>
          <p14:tracePt t="136212" x="7759700" y="4705350"/>
          <p14:tracePt t="136228" x="7696200" y="4692650"/>
          <p14:tracePt t="136245" x="7632700" y="4676775"/>
          <p14:tracePt t="136262" x="7559675" y="4651375"/>
          <p14:tracePt t="136278" x="7521575" y="4645025"/>
          <p14:tracePt t="136295" x="7477125" y="4638675"/>
          <p14:tracePt t="136311" x="7439025" y="4638675"/>
          <p14:tracePt t="136328" x="7416800" y="4638675"/>
          <p14:tracePt t="136345" x="7394575" y="4638675"/>
          <p14:tracePt t="136362" x="7375525" y="4638675"/>
          <p14:tracePt t="136378" x="7359650" y="4638675"/>
          <p14:tracePt t="136395" x="7337425" y="4638675"/>
          <p14:tracePt t="136411" x="7324725" y="4638675"/>
          <p14:tracePt t="136428" x="7315200" y="4638675"/>
          <p14:tracePt t="136445" x="7305675" y="4638675"/>
          <p14:tracePt t="136462" x="7283450" y="4638675"/>
          <p14:tracePt t="136478" x="7273925" y="4638675"/>
          <p14:tracePt t="136495" x="7264400" y="4638675"/>
          <p14:tracePt t="136511" x="7267575" y="4641850"/>
          <p14:tracePt t="136528" x="7296150" y="4651375"/>
          <p14:tracePt t="136545" x="7423150" y="4692650"/>
          <p14:tracePt t="136562" x="7670800" y="4765675"/>
          <p14:tracePt t="136579" x="7832725" y="4803775"/>
          <p14:tracePt t="136597" x="8023225" y="4838700"/>
          <p14:tracePt t="136613" x="8121650" y="4870450"/>
          <p14:tracePt t="136629" x="8194675" y="4879975"/>
          <p14:tracePt t="136645" x="8245475" y="4879975"/>
          <p14:tracePt t="136661" x="8280400" y="4879975"/>
          <p14:tracePt t="136678" x="8289925" y="4879975"/>
          <p14:tracePt t="136694" x="8289925" y="4876800"/>
          <p14:tracePt t="136712" x="8289925" y="4851400"/>
          <p14:tracePt t="136728" x="8286750" y="4829175"/>
          <p14:tracePt t="136745" x="8274050" y="4797425"/>
          <p14:tracePt t="136762" x="8229600" y="4759325"/>
          <p14:tracePt t="136778" x="8207375" y="4749800"/>
          <p14:tracePt t="136794" x="8181975" y="4730750"/>
          <p14:tracePt t="136812" x="8118475" y="4711700"/>
          <p14:tracePt t="136828" x="8058150" y="4699000"/>
          <p14:tracePt t="136845" x="7943850" y="4667250"/>
          <p14:tracePt t="136861" x="7870825" y="4651375"/>
          <p14:tracePt t="136878" x="7794625" y="4638675"/>
          <p14:tracePt t="136895" x="7673975" y="4616450"/>
          <p14:tracePt t="136911" x="7553325" y="4587875"/>
          <p14:tracePt t="136928" x="7467600" y="4575175"/>
          <p14:tracePt t="136945" x="7340600" y="4575175"/>
          <p14:tracePt t="136961" x="7270750" y="4575175"/>
          <p14:tracePt t="136978" x="7200900" y="4575175"/>
          <p14:tracePt t="136996" x="7127875" y="4584700"/>
          <p14:tracePt t="137012" x="7099300" y="4603750"/>
          <p14:tracePt t="137028" x="7067550" y="4613275"/>
          <p14:tracePt t="137045" x="7051675" y="4622800"/>
          <p14:tracePt t="137061" x="7042150" y="4622800"/>
          <p14:tracePt t="137078" x="7032625" y="4622800"/>
          <p14:tracePt t="137095" x="7013575" y="4622800"/>
          <p14:tracePt t="137166" x="7013575" y="4629150"/>
          <p14:tracePt t="137224" x="7013575" y="4635500"/>
          <p14:tracePt t="137245" x="7013575" y="4638675"/>
          <p14:tracePt t="137251" x="7013575" y="4648200"/>
          <p14:tracePt t="137266" x="7013575" y="4654550"/>
          <p14:tracePt t="137287" x="7013575" y="4657725"/>
          <p14:tracePt t="137295" x="7013575" y="4664075"/>
          <p14:tracePt t="137311" x="7013575" y="4667250"/>
          <p14:tracePt t="137328" x="7026275" y="4679950"/>
          <p14:tracePt t="137345" x="7042150" y="4699000"/>
          <p14:tracePt t="137361" x="7051675" y="4705350"/>
          <p14:tracePt t="137378" x="7061200" y="4705350"/>
          <p14:tracePt t="137394" x="7077075" y="4705350"/>
          <p14:tracePt t="137494" x="7077075" y="4708525"/>
          <p14:tracePt t="137501" x="7080250" y="4714875"/>
          <p14:tracePt t="137512" x="7086600" y="4718050"/>
          <p14:tracePt t="137528" x="7112000" y="4733925"/>
          <p14:tracePt t="137545" x="7153275" y="4762500"/>
          <p14:tracePt t="137561" x="7207250" y="4787900"/>
          <p14:tracePt t="137579" x="7394575" y="4886325"/>
          <p14:tracePt t="137595" x="7553325" y="4978400"/>
          <p14:tracePt t="137612" x="7708900" y="5070475"/>
          <p14:tracePt t="137628" x="7972425" y="5213350"/>
          <p14:tracePt t="137645" x="8108950" y="5295900"/>
          <p14:tracePt t="137662" x="8235950" y="5384800"/>
          <p14:tracePt t="137678" x="8426450" y="5540375"/>
          <p14:tracePt t="137694" x="8518525" y="5607050"/>
          <p14:tracePt t="137711" x="8578850" y="5661025"/>
          <p14:tracePt t="137728" x="8629650" y="5705475"/>
          <p14:tracePt t="137744" x="8655050" y="5730875"/>
          <p14:tracePt t="137761" x="8664575" y="5740400"/>
          <p14:tracePt t="137777" x="8680450" y="5749925"/>
          <p14:tracePt t="137795" x="8680450" y="5753100"/>
          <p14:tracePt t="138035" x="8680450" y="5759450"/>
          <p14:tracePt t="138042" x="8674100" y="5765800"/>
          <p14:tracePt t="138049" x="8667750" y="5775325"/>
          <p14:tracePt t="138063" x="8664575" y="5784850"/>
          <p14:tracePt t="138079" x="8655050" y="5794375"/>
          <p14:tracePt t="138095" x="8648700" y="5800725"/>
          <p14:tracePt t="138112" x="8645525" y="5803900"/>
          <p14:tracePt t="138341" x="8651875" y="5797550"/>
          <p14:tracePt t="138347" x="8655050" y="5794375"/>
          <p14:tracePt t="138361" x="8670925" y="5781675"/>
          <p14:tracePt t="138378" x="8680450" y="5765800"/>
          <p14:tracePt t="138395" x="8696325" y="5756275"/>
          <p14:tracePt t="138411" x="8750300" y="5711825"/>
          <p14:tracePt t="138428" x="8797925" y="5670550"/>
          <p14:tracePt t="138444" x="8845550" y="5600700"/>
          <p14:tracePt t="138461" x="8890000" y="5505450"/>
          <p14:tracePt t="138478" x="8902700" y="5461000"/>
          <p14:tracePt t="138495" x="8909050" y="5435600"/>
          <p14:tracePt t="138511" x="8909050" y="5403850"/>
          <p14:tracePt t="138528" x="8909050" y="5394325"/>
          <p14:tracePt t="138545" x="8909050" y="5384800"/>
          <p14:tracePt t="138562" x="8909050" y="5362575"/>
          <p14:tracePt t="138578" x="8909050" y="5353050"/>
          <p14:tracePt t="138595" x="8909050" y="5343525"/>
          <p14:tracePt t="138611" x="8909050" y="5311775"/>
          <p14:tracePt t="138629" x="8909050" y="5295900"/>
          <p14:tracePt t="138646" x="8899525" y="5254625"/>
          <p14:tracePt t="138661" x="8896350" y="5232400"/>
          <p14:tracePt t="138678" x="8883650" y="5222875"/>
          <p14:tracePt t="138695" x="8867775" y="5200650"/>
          <p14:tracePt t="138712" x="8851900" y="5184775"/>
          <p14:tracePt t="138727" x="8842375" y="5168900"/>
          <p14:tracePt t="138745" x="8832850" y="5133975"/>
          <p14:tracePt t="138761" x="8826500" y="5121275"/>
          <p14:tracePt t="138778" x="8826500" y="5095875"/>
          <p14:tracePt t="138795" x="8810625" y="5064125"/>
          <p14:tracePt t="138811" x="8804275" y="5041900"/>
          <p14:tracePt t="138828" x="8797925" y="5026025"/>
          <p14:tracePt t="138845" x="8791575" y="4991100"/>
          <p14:tracePt t="138861" x="8791575" y="4975225"/>
          <p14:tracePt t="138878" x="8791575" y="4965700"/>
          <p14:tracePt t="138895" x="8791575" y="4953000"/>
          <p14:tracePt t="138911" x="8791575" y="4937125"/>
          <p14:tracePt t="138928" x="8791575" y="4927600"/>
          <p14:tracePt t="138945" x="8791575" y="4911725"/>
          <p14:tracePt t="138961" x="8791575" y="4908550"/>
          <p14:tracePt t="138978" x="8791575" y="4892675"/>
          <p14:tracePt t="138995" x="8791575" y="4876800"/>
          <p14:tracePt t="139012" x="8794750" y="4867275"/>
          <p14:tracePt t="139028" x="8794750" y="4857750"/>
          <p14:tracePt t="139045" x="8797925" y="4838700"/>
          <p14:tracePt t="139061" x="8797925" y="4829175"/>
          <p14:tracePt t="139078" x="8797925" y="4819650"/>
          <p14:tracePt t="139095" x="8782050" y="4803775"/>
          <p14:tracePt t="139111" x="8772525" y="4787900"/>
          <p14:tracePt t="139128" x="8756650" y="4778375"/>
          <p14:tracePt t="139145" x="8740775" y="4762500"/>
          <p14:tracePt t="139161" x="8737600" y="4752975"/>
          <p14:tracePt t="139177" x="8731250" y="4737100"/>
          <p14:tracePt t="139194" x="8731250" y="4724400"/>
          <p14:tracePt t="139211" x="8728075" y="4714875"/>
          <p14:tracePt t="139228" x="8721725" y="4702175"/>
          <p14:tracePt t="139245" x="8721725" y="4683125"/>
          <p14:tracePt t="139261" x="8721725" y="4673600"/>
          <p14:tracePt t="139278" x="8721725" y="4664075"/>
          <p14:tracePt t="139295" x="8721725" y="4645025"/>
          <p14:tracePt t="139311" x="8721725" y="4638675"/>
          <p14:tracePt t="139328" x="8721725" y="4629150"/>
          <p14:tracePt t="139345" x="8721725" y="4625975"/>
          <p14:tracePt t="139361" x="8721725" y="4613275"/>
          <p14:tracePt t="139379" x="8721725" y="4610100"/>
          <p14:tracePt t="139395" x="8721725" y="4603750"/>
          <p14:tracePt t="139600" x="8724900" y="4613275"/>
          <p14:tracePt t="139607" x="8737600" y="4632325"/>
          <p14:tracePt t="139615" x="8750300" y="4645025"/>
          <p14:tracePt t="139628" x="8782050" y="4670425"/>
          <p14:tracePt t="139645" x="8807450" y="4714875"/>
          <p14:tracePt t="139661" x="8839200" y="4746625"/>
          <p14:tracePt t="139678" x="8864600" y="4791075"/>
          <p14:tracePt t="139694" x="8883650" y="4829175"/>
          <p14:tracePt t="139711" x="8902700" y="4857750"/>
          <p14:tracePt t="139728" x="8918575" y="4908550"/>
          <p14:tracePt t="139744" x="8924925" y="4930775"/>
          <p14:tracePt t="139761" x="8924925" y="4962525"/>
          <p14:tracePt t="139778" x="8924925" y="5000625"/>
          <p14:tracePt t="139794" x="8924925" y="5010150"/>
          <p14:tracePt t="139811" x="8924925" y="5019675"/>
          <p14:tracePt t="139827" x="8924925" y="5035550"/>
          <p14:tracePt t="139845" x="8924925" y="5051425"/>
          <p14:tracePt t="139861" x="8934450" y="5060950"/>
          <p14:tracePt t="139879" x="8940800" y="5073650"/>
          <p14:tracePt t="139895" x="8943975" y="5083175"/>
          <p14:tracePt t="139912" x="8956675" y="5102225"/>
          <p14:tracePt t="139928" x="8966200" y="5114925"/>
          <p14:tracePt t="139944" x="8966200" y="5124450"/>
          <p14:tracePt t="139962" x="8966200" y="5133975"/>
          <p14:tracePt t="139980" x="8966200" y="5156200"/>
          <p14:tracePt t="139996" x="8966200" y="5165725"/>
          <p14:tracePt t="140012" x="8966200" y="5178425"/>
          <p14:tracePt t="140028" x="8966200" y="5200650"/>
          <p14:tracePt t="140044" x="8966200" y="5210175"/>
          <p14:tracePt t="140062" x="8966200" y="5232400"/>
          <p14:tracePt t="140077" x="8966200" y="5241925"/>
          <p14:tracePt t="140095" x="8966200" y="5254625"/>
          <p14:tracePt t="140112" x="8966200" y="5270500"/>
          <p14:tracePt t="140127" x="8963025" y="5280025"/>
          <p14:tracePt t="140144" x="8963025" y="5289550"/>
          <p14:tracePt t="140162" x="8963025" y="5308600"/>
          <p14:tracePt t="140860" x="8963025" y="5302250"/>
          <p14:tracePt t="140868" x="8956675" y="5292725"/>
          <p14:tracePt t="140879" x="8953500" y="5286375"/>
          <p14:tracePt t="140899" x="8931275" y="5270500"/>
          <p14:tracePt t="140914" x="8921750" y="5254625"/>
          <p14:tracePt t="140934" x="8909050" y="5241925"/>
          <p14:tracePt t="140961" x="8883650" y="5226050"/>
          <p14:tracePt t="140998" x="8877300" y="5210175"/>
          <p14:tracePt t="141011" x="8867775" y="5207000"/>
          <p14:tracePt t="141028" x="8864600" y="5200650"/>
          <p14:tracePt t="141045" x="8842375" y="5184775"/>
          <p14:tracePt t="141061" x="8832850" y="5175250"/>
          <p14:tracePt t="141077" x="8823325" y="5159375"/>
          <p14:tracePt t="141094" x="8807450" y="5140325"/>
          <p14:tracePt t="141112" x="8791575" y="5130800"/>
          <p14:tracePt t="141128" x="8778875" y="5099050"/>
          <p14:tracePt t="141144" x="8769350" y="5083175"/>
          <p14:tracePt t="141161" x="8769350" y="5073650"/>
          <p14:tracePt t="141177" x="8769350" y="5064125"/>
          <p14:tracePt t="141194" x="8769350" y="5045075"/>
          <p14:tracePt t="141211" x="8769350" y="5035550"/>
          <p14:tracePt t="141228" x="8766175" y="5026025"/>
          <p14:tracePt t="141261" x="8766175" y="5016500"/>
          <p14:tracePt t="141278" x="8766175" y="5003800"/>
          <p14:tracePt t="141294" x="8766175" y="5000625"/>
          <p14:tracePt t="141328" x="8766175" y="4994275"/>
          <p14:tracePt t="141345" x="8766175" y="4991100"/>
          <p14:tracePt t="142126" x="8753475" y="5003800"/>
          <p14:tracePt t="142133" x="8740775" y="5022850"/>
          <p14:tracePt t="142148" x="8715375" y="5064125"/>
          <p14:tracePt t="142168" x="8661400" y="5124450"/>
          <p14:tracePt t="142194" x="8607425" y="5191125"/>
          <p14:tracePt t="142228" x="8528050" y="5299075"/>
          <p14:tracePt t="142245" x="8499475" y="5337175"/>
          <p14:tracePt t="142261" x="8432800" y="5391150"/>
          <p14:tracePt t="142277" x="8394700" y="5416550"/>
          <p14:tracePt t="142294" x="8356600" y="5441950"/>
          <p14:tracePt t="142311" x="8312150" y="5461000"/>
          <p14:tracePt t="142327" x="8283575" y="5473700"/>
          <p14:tracePt t="142344" x="8258175" y="5483225"/>
          <p14:tracePt t="142361" x="8220075" y="5483225"/>
          <p14:tracePt t="142377" x="8197850" y="5483225"/>
          <p14:tracePt t="142394" x="8166100" y="5483225"/>
          <p14:tracePt t="142411" x="8147050" y="5483225"/>
          <p14:tracePt t="142427" x="8124825" y="5483225"/>
          <p14:tracePt t="142444" x="8105775" y="5483225"/>
          <p14:tracePt t="142461" x="8070850" y="5483225"/>
          <p14:tracePt t="142478" x="8054975" y="5483225"/>
          <p14:tracePt t="142495" x="8035925" y="5483225"/>
          <p14:tracePt t="142497" x="8029575" y="5483225"/>
          <p14:tracePt t="142511" x="8013700" y="5483225"/>
          <p14:tracePt t="142528" x="8004175" y="5476875"/>
          <p14:tracePt t="142544" x="7988300" y="5473700"/>
          <p14:tracePt t="142561" x="7969250" y="5473700"/>
          <p14:tracePt t="142578" x="7959725" y="5473700"/>
          <p14:tracePt t="142596" x="7943850" y="5473700"/>
          <p14:tracePt t="142611" x="7934325" y="5467350"/>
          <p14:tracePt t="142627" x="7918450" y="5467350"/>
          <p14:tracePt t="142645" x="7905750" y="5464175"/>
          <p14:tracePt t="142661" x="7896225" y="5457825"/>
          <p14:tracePt t="142678" x="7886700" y="5457825"/>
          <p14:tracePt t="142695" x="7864475" y="5451475"/>
          <p14:tracePt t="142711" x="7854950" y="5451475"/>
          <p14:tracePt t="142728" x="7845425" y="5441950"/>
          <p14:tracePt t="142744" x="7829550" y="5432425"/>
          <p14:tracePt t="142761" x="7816850" y="5426075"/>
          <p14:tracePt t="142777" x="7810500" y="5416550"/>
          <p14:tracePt t="142795" x="7810500" y="5407025"/>
          <p14:tracePt t="142810" x="7810500" y="5391150"/>
          <p14:tracePt t="142827" x="7810500" y="5381625"/>
          <p14:tracePt t="142844" x="7810500" y="5368925"/>
          <p14:tracePt t="142861" x="7810500" y="5362575"/>
          <p14:tracePt t="142878" x="7810500" y="5353050"/>
          <p14:tracePt t="142894" x="7810500" y="5337175"/>
          <p14:tracePt t="142911" x="7810500" y="5334000"/>
          <p14:tracePt t="142928" x="7810500" y="5327650"/>
          <p14:tracePt t="142944" x="7804150" y="5324475"/>
          <p14:tracePt t="142961" x="7804150" y="5318125"/>
          <p14:tracePt t="142977" x="7804150" y="5314950"/>
          <p14:tracePt t="142994" x="7800975" y="5314950"/>
          <p14:tracePt t="143313" x="7807325" y="5314950"/>
          <p14:tracePt t="143321" x="7813675" y="5314950"/>
          <p14:tracePt t="143330" x="7816850" y="5314950"/>
          <p14:tracePt t="143348" x="7832725" y="5314950"/>
          <p14:tracePt t="143364" x="7845425" y="5314950"/>
          <p14:tracePt t="143384" x="7858125" y="5308600"/>
          <p14:tracePt t="143410" x="7893050" y="5305425"/>
          <p14:tracePt t="143444" x="7956550" y="5292725"/>
          <p14:tracePt t="143460" x="7972425" y="5289550"/>
          <p14:tracePt t="143477" x="7997825" y="5283200"/>
          <p14:tracePt t="143493" x="8007350" y="5283200"/>
          <p14:tracePt t="143510" x="8023225" y="5283200"/>
          <p14:tracePt t="143527" x="8042275" y="5283200"/>
          <p14:tracePt t="143543" x="8051800" y="5283200"/>
          <p14:tracePt t="143561" x="8061325" y="5283200"/>
          <p14:tracePt t="143577" x="8077200" y="5283200"/>
          <p14:tracePt t="143593" x="8093075" y="5283200"/>
          <p14:tracePt t="143612" x="8102600" y="5283200"/>
          <p14:tracePt t="143628" x="8115300" y="5283200"/>
          <p14:tracePt t="143645" x="8121650" y="5283200"/>
          <p14:tracePt t="143662" x="8124825" y="5283200"/>
          <p14:tracePt t="143678" x="8140700" y="5283200"/>
          <p14:tracePt t="143694" x="8150225" y="5280025"/>
          <p14:tracePt t="143710" x="8159750" y="5273675"/>
          <p14:tracePt t="143727" x="8175625" y="5257800"/>
          <p14:tracePt t="143744" x="8197850" y="5254625"/>
          <p14:tracePt t="143760" x="8207375" y="5254625"/>
          <p14:tracePt t="143777" x="8223250" y="5241925"/>
          <p14:tracePt t="143794" x="8239125" y="5241925"/>
          <p14:tracePt t="143812" x="8248650" y="5238750"/>
          <p14:tracePt t="143828" x="8261350" y="5238750"/>
          <p14:tracePt t="143845" x="8270875" y="5238750"/>
          <p14:tracePt t="143861" x="8286750" y="5238750"/>
          <p14:tracePt t="143878" x="8296275" y="5238750"/>
          <p14:tracePt t="143911" x="8302625" y="5238750"/>
          <p14:tracePt t="144155" x="8289925" y="5238750"/>
          <p14:tracePt t="144163" x="8277225" y="5238750"/>
          <p14:tracePt t="144178" x="8255000" y="5238750"/>
          <p14:tracePt t="144194" x="8226425" y="5238750"/>
          <p14:tracePt t="144211" x="8201025" y="5238750"/>
          <p14:tracePt t="144227" x="8169275" y="5238750"/>
          <p14:tracePt t="144244" x="8150225" y="5238750"/>
          <p14:tracePt t="144261" x="8108950" y="5238750"/>
          <p14:tracePt t="144278" x="8086725" y="5238750"/>
          <p14:tracePt t="144295" x="8058150" y="5238750"/>
          <p14:tracePt t="144311" x="8029575" y="5238750"/>
          <p14:tracePt t="144327" x="8004175" y="5238750"/>
          <p14:tracePt t="144344" x="7985125" y="5241925"/>
          <p14:tracePt t="144361" x="7972425" y="5251450"/>
          <p14:tracePt t="144378" x="7950200" y="5251450"/>
          <p14:tracePt t="144395" x="7940675" y="5254625"/>
          <p14:tracePt t="144412" x="7924800" y="5267325"/>
          <p14:tracePt t="144427" x="7908925" y="5267325"/>
          <p14:tracePt t="144444" x="7899400" y="5270500"/>
          <p14:tracePt t="144461" x="7886700" y="5276850"/>
          <p14:tracePt t="144477" x="7877175" y="5276850"/>
          <p14:tracePt t="144494" x="7861300" y="5286375"/>
          <p14:tracePt t="144511" x="7845425" y="5289550"/>
          <p14:tracePt t="144527" x="7835900" y="5305425"/>
          <p14:tracePt t="144544" x="7826375" y="5311775"/>
          <p14:tracePt t="144561" x="7810500" y="5314950"/>
          <p14:tracePt t="144594" x="7804150" y="5314950"/>
          <p14:tracePt t="144688" x="7807325" y="5314950"/>
          <p14:tracePt t="144695" x="7816850" y="5314950"/>
          <p14:tracePt t="144702" x="7823200" y="5314950"/>
          <p14:tracePt t="144710" x="7826375" y="5314950"/>
          <p14:tracePt t="144727" x="7835900" y="5314950"/>
          <p14:tracePt t="144744" x="7851775" y="5314950"/>
          <p14:tracePt t="144760" x="7867650" y="5314950"/>
          <p14:tracePt t="144777" x="7889875" y="5308600"/>
          <p14:tracePt t="144794" x="7931150" y="5302250"/>
          <p14:tracePt t="144810" x="7953375" y="5289550"/>
          <p14:tracePt t="144827" x="7985125" y="5283200"/>
          <p14:tracePt t="144844" x="8016875" y="5276850"/>
          <p14:tracePt t="144861" x="8039100" y="5276850"/>
          <p14:tracePt t="144877" x="8048625" y="5273675"/>
          <p14:tracePt t="144894" x="8064500" y="5273675"/>
          <p14:tracePt t="144910" x="8074025" y="5273675"/>
          <p14:tracePt t="144927" x="8089900" y="5273675"/>
          <p14:tracePt t="144944" x="8102600" y="5267325"/>
          <p14:tracePt t="144961" x="8112125" y="5257800"/>
          <p14:tracePt t="144977" x="8121650" y="5254625"/>
          <p14:tracePt t="144994" x="8143875" y="5235575"/>
          <p14:tracePt t="145011" x="8159750" y="5226050"/>
          <p14:tracePt t="145027" x="8175625" y="5222875"/>
          <p14:tracePt t="145044" x="8201025" y="5207000"/>
          <p14:tracePt t="145060" x="8210550" y="5200650"/>
          <p14:tracePt t="145082" x="8226425" y="5197475"/>
          <p14:tracePt t="145094" x="8242300" y="5184775"/>
          <p14:tracePt t="145111" x="8251825" y="5184775"/>
          <p14:tracePt t="145127" x="8261350" y="5184775"/>
          <p14:tracePt t="145144" x="8267700" y="5181600"/>
          <p14:tracePt t="145161" x="8277225" y="5175250"/>
          <p14:tracePt t="145177" x="8280400" y="5172075"/>
          <p14:tracePt t="145194" x="8296275" y="5156200"/>
          <p14:tracePt t="145211" x="8296275" y="5149850"/>
          <p14:tracePt t="145227" x="8296275" y="5146675"/>
          <p14:tracePt t="145486" x="8289925" y="5153025"/>
          <p14:tracePt t="145492" x="8283575" y="5159375"/>
          <p14:tracePt t="145499" x="8280400" y="5162550"/>
          <p14:tracePt t="145511" x="8274050" y="5168900"/>
          <p14:tracePt t="145527" x="8248650" y="5184775"/>
          <p14:tracePt t="145543" x="8216900" y="5197475"/>
          <p14:tracePt t="145561" x="8197850" y="5213350"/>
          <p14:tracePt t="145578" x="8166100" y="5232400"/>
          <p14:tracePt t="145594" x="8150225" y="5241925"/>
          <p14:tracePt t="145610" x="8140700" y="5251450"/>
          <p14:tracePt t="145627" x="8105775" y="5273675"/>
          <p14:tracePt t="145644" x="8093075" y="5283200"/>
          <p14:tracePt t="145660" x="8067675" y="5295900"/>
          <p14:tracePt t="145677" x="8054975" y="5314950"/>
          <p14:tracePt t="145694" x="8045450" y="5324475"/>
          <p14:tracePt t="145711" x="8035925" y="5334000"/>
          <p14:tracePt t="145727" x="8013700" y="5349875"/>
          <p14:tracePt t="145744" x="8004175" y="5349875"/>
          <p14:tracePt t="145761" x="7997825" y="5349875"/>
          <p14:tracePt t="145777" x="7994650" y="5349875"/>
          <p14:tracePt t="145841" x="7994650" y="5353050"/>
          <p14:tracePt t="145912" x="8001000" y="5353050"/>
          <p14:tracePt t="145919" x="8007350" y="5353050"/>
          <p14:tracePt t="145927" x="8010525" y="5346700"/>
          <p14:tracePt t="145945" x="8039100" y="5337175"/>
          <p14:tracePt t="145961" x="8074025" y="5318125"/>
          <p14:tracePt t="145977" x="8105775" y="5299075"/>
          <p14:tracePt t="145994" x="8121650" y="5289550"/>
          <p14:tracePt t="146011" x="8147050" y="5273675"/>
          <p14:tracePt t="146027" x="8162925" y="5264150"/>
          <p14:tracePt t="146044" x="8172450" y="5264150"/>
          <p14:tracePt t="146061" x="8194675" y="5248275"/>
          <p14:tracePt t="146078" x="8204200" y="5248275"/>
          <p14:tracePt t="146094" x="8213725" y="5248275"/>
          <p14:tracePt t="146111" x="8229600" y="5248275"/>
          <p14:tracePt t="146127" x="8245475" y="5248275"/>
          <p14:tracePt t="146144" x="8255000" y="5241925"/>
          <p14:tracePt t="146161" x="8267700" y="5241925"/>
          <p14:tracePt t="146177" x="8277225" y="5238750"/>
          <p14:tracePt t="146195" x="8293100" y="5229225"/>
          <p14:tracePt t="146211" x="8315325" y="5222875"/>
          <p14:tracePt t="146227" x="8328025" y="5216525"/>
          <p14:tracePt t="146244" x="8343900" y="5216525"/>
          <p14:tracePt t="146260" x="8359775" y="5216525"/>
          <p14:tracePt t="146277" x="8362950" y="5216525"/>
          <p14:tracePt t="146496" x="8356600" y="5226050"/>
          <p14:tracePt t="146503" x="8350250" y="5229225"/>
          <p14:tracePt t="146514" x="8340725" y="5235575"/>
          <p14:tracePt t="146534" x="8321675" y="5251450"/>
          <p14:tracePt t="146560" x="8293100" y="5276850"/>
          <p14:tracePt t="146594" x="8270875" y="5292725"/>
          <p14:tracePt t="146610" x="8255000" y="5292725"/>
          <p14:tracePt t="146628" x="8248650" y="5292725"/>
          <p14:tracePt t="146645" x="8245475" y="5292725"/>
          <p14:tracePt t="146852" x="8245475" y="5289550"/>
          <p14:tracePt t="146866" x="8245475" y="5286375"/>
          <p14:tracePt t="146873" x="8245475" y="5280025"/>
          <p14:tracePt t="146880" x="8245475" y="5270500"/>
          <p14:tracePt t="146894" x="8245475" y="5260975"/>
          <p14:tracePt t="146911" x="8245475" y="5251450"/>
          <p14:tracePt t="146927" x="8245475" y="5241925"/>
          <p14:tracePt t="146944" x="8267700" y="5219700"/>
          <p14:tracePt t="146960" x="8277225" y="5213350"/>
          <p14:tracePt t="146977" x="8286750" y="5213350"/>
          <p14:tracePt t="146994" x="8302625" y="5213350"/>
          <p14:tracePt t="147010" x="8318500" y="5210175"/>
          <p14:tracePt t="147027" x="8328025" y="5210175"/>
          <p14:tracePt t="147044" x="8340725" y="5210175"/>
          <p14:tracePt t="147077" x="8347075" y="5210175"/>
          <p14:tracePt t="147350" x="8343900" y="5210175"/>
          <p14:tracePt t="147357" x="8340725" y="5210175"/>
          <p14:tracePt t="147364" x="8334375" y="5210175"/>
          <p14:tracePt t="147378" x="8324850" y="5219700"/>
          <p14:tracePt t="147394" x="8296275" y="5238750"/>
          <p14:tracePt t="147410" x="8248650" y="5264150"/>
          <p14:tracePt t="147427" x="8118475" y="5327650"/>
          <p14:tracePt t="147444" x="8051800" y="5359400"/>
          <p14:tracePt t="147461" x="7985125" y="5397500"/>
          <p14:tracePt t="147478" x="7908925" y="5438775"/>
          <p14:tracePt t="147493" x="7854950" y="5464175"/>
          <p14:tracePt t="147510" x="7816850" y="5483225"/>
          <p14:tracePt t="147527" x="7753350" y="5502275"/>
          <p14:tracePt t="147543" x="7721600" y="5521325"/>
          <p14:tracePt t="147560" x="7696200" y="5534025"/>
          <p14:tracePt t="147577" x="7670800" y="5537200"/>
          <p14:tracePt t="147594" x="7654925" y="5537200"/>
          <p14:tracePt t="147610" x="7645400" y="5549900"/>
          <p14:tracePt t="147631" x="7620000" y="5549900"/>
          <p14:tracePt t="147644" x="7597775" y="5549900"/>
          <p14:tracePt t="147660" x="7575550" y="5549900"/>
          <p14:tracePt t="147677" x="7543800" y="5553075"/>
          <p14:tracePt t="147694" x="7527925" y="5559425"/>
          <p14:tracePt t="147711" x="7512050" y="5568950"/>
          <p14:tracePt t="147727" x="7496175" y="5584825"/>
          <p14:tracePt t="147744" x="7486650" y="5591175"/>
          <p14:tracePt t="147760" x="7477125" y="5600700"/>
          <p14:tracePt t="147778" x="7454900" y="5622925"/>
          <p14:tracePt t="147794" x="7445375" y="5632450"/>
          <p14:tracePt t="147812" x="7432675" y="5645150"/>
          <p14:tracePt t="147828" x="7423150" y="5654675"/>
          <p14:tracePt t="147844" x="7404100" y="5673725"/>
          <p14:tracePt t="147861" x="7400925" y="5686425"/>
          <p14:tracePt t="147877" x="7400925" y="5695950"/>
          <p14:tracePt t="147894" x="7400925" y="5705475"/>
          <p14:tracePt t="147912" x="7400925" y="5727700"/>
          <p14:tracePt t="147928" x="7400925" y="5730875"/>
          <p14:tracePt t="147961" x="7400925" y="5737225"/>
          <p14:tracePt t="147977" x="7416800" y="5746750"/>
          <p14:tracePt t="147994" x="7426325" y="5753100"/>
          <p14:tracePt t="148011" x="7448550" y="5762625"/>
          <p14:tracePt t="148027" x="7467600" y="5762625"/>
          <p14:tracePt t="148044" x="7477125" y="5765800"/>
          <p14:tracePt t="148061" x="7493000" y="5765800"/>
          <p14:tracePt t="148077" x="7502525" y="5765800"/>
          <p14:tracePt t="148094" x="7508875" y="5765800"/>
          <p14:tracePt t="148111" x="7518400" y="5759450"/>
          <p14:tracePt t="148127" x="7521575" y="5749925"/>
          <p14:tracePt t="148144" x="7521575" y="5740400"/>
          <p14:tracePt t="148161" x="7521575" y="5730875"/>
          <p14:tracePt t="148177" x="7521575" y="5715000"/>
          <p14:tracePt t="148194" x="7521575" y="5711825"/>
          <p14:tracePt t="148210" x="7521575" y="5699125"/>
          <p14:tracePt t="148244" x="7521575" y="5695950"/>
          <p14:tracePt t="148260" x="7505700" y="5695950"/>
          <p14:tracePt t="148277" x="7502525" y="5695950"/>
          <p14:tracePt t="148294" x="7489825" y="5695950"/>
          <p14:tracePt t="148310" x="7480300" y="5695950"/>
          <p14:tracePt t="148327" x="7470775" y="5695950"/>
          <p14:tracePt t="148344" x="7454900" y="5686425"/>
          <p14:tracePt t="148360" x="7442200" y="5686425"/>
          <p14:tracePt t="148377" x="7442200" y="5680075"/>
          <p14:tracePt t="148979" x="7442200" y="5664200"/>
          <p14:tracePt t="148986" x="7442200" y="5657850"/>
          <p14:tracePt t="148997" x="7442200" y="5648325"/>
          <p14:tracePt t="149014" x="7442200" y="5635625"/>
          <p14:tracePt t="149031" x="7442200" y="5619750"/>
          <p14:tracePt t="149051" x="7426325" y="5603875"/>
          <p14:tracePt t="149077" x="7416800" y="5588000"/>
          <p14:tracePt t="149110" x="7400925" y="5559425"/>
          <p14:tracePt t="149128" x="7391400" y="5543550"/>
          <p14:tracePt t="149144" x="7378700" y="5534025"/>
          <p14:tracePt t="149160" x="7375525" y="5518150"/>
          <p14:tracePt t="149177" x="7369175" y="5502275"/>
          <p14:tracePt t="149194" x="7369175" y="5489575"/>
          <p14:tracePt t="149210" x="7369175" y="5480050"/>
          <p14:tracePt t="149228" x="7362825" y="5451475"/>
          <p14:tracePt t="149244" x="7362825" y="5441950"/>
          <p14:tracePt t="149260" x="7362825" y="5432425"/>
          <p14:tracePt t="149277" x="7362825" y="5413375"/>
          <p14:tracePt t="149294" x="7362825" y="5407025"/>
          <p14:tracePt t="149777" x="7366000" y="5384800"/>
          <p14:tracePt t="149783" x="7372350" y="5365750"/>
          <p14:tracePt t="149797" x="7385050" y="5321300"/>
          <p14:tracePt t="149814" x="7397750" y="5283200"/>
          <p14:tracePt t="149830" x="7416800" y="5245100"/>
          <p14:tracePt t="149850" x="7429500" y="5203825"/>
          <p14:tracePt t="149877" x="7429500" y="5184775"/>
          <p14:tracePt t="149911" x="7429500" y="5175250"/>
          <p14:tracePt t="149984" x="7429500" y="5168900"/>
          <p14:tracePt t="150105" x="7426325" y="5168900"/>
          <p14:tracePt t="150113" x="7423150" y="5168900"/>
          <p14:tracePt t="150127" x="7407275" y="5175250"/>
          <p14:tracePt t="150144" x="7397750" y="5184775"/>
          <p14:tracePt t="150160" x="7381875" y="5219700"/>
          <p14:tracePt t="150176" x="7369175" y="5245100"/>
          <p14:tracePt t="150194" x="7343775" y="5283200"/>
          <p14:tracePt t="150210" x="7324725" y="5318125"/>
          <p14:tracePt t="150226" x="7312025" y="5349875"/>
          <p14:tracePt t="150244" x="7296150" y="5372100"/>
          <p14:tracePt t="150261" x="7277100" y="5413375"/>
          <p14:tracePt t="150277" x="7267575" y="5432425"/>
          <p14:tracePt t="150294" x="7267575" y="5441950"/>
          <p14:tracePt t="150311" x="7261225" y="5461000"/>
          <p14:tracePt t="150327" x="7261225" y="5470525"/>
          <p14:tracePt t="150344" x="7261225" y="5480050"/>
          <p14:tracePt t="150425" x="7261225" y="5473700"/>
          <p14:tracePt t="150439" x="7264400" y="5470525"/>
          <p14:tracePt t="150446" x="7267575" y="5464175"/>
          <p14:tracePt t="150461" x="7273925" y="5448300"/>
          <p14:tracePt t="150477" x="7283450" y="5438775"/>
          <p14:tracePt t="150494" x="7302500" y="5422900"/>
          <p14:tracePt t="150510" x="7312025" y="5413375"/>
          <p14:tracePt t="150526" x="7324725" y="5397500"/>
          <p14:tracePt t="150543" x="7334250" y="5381625"/>
          <p14:tracePt t="150560" x="7353300" y="5362575"/>
          <p14:tracePt t="150577" x="7366000" y="5340350"/>
          <p14:tracePt t="150594" x="7378700" y="5324475"/>
          <p14:tracePt t="150610" x="7385050" y="5314950"/>
          <p14:tracePt t="150627" x="7385050" y="5305425"/>
          <p14:tracePt t="150645" x="7388225" y="5286375"/>
          <p14:tracePt t="150661" x="7388225" y="5276850"/>
          <p14:tracePt t="150682" x="7388225" y="5267325"/>
          <p14:tracePt t="153222" x="7372350" y="5235575"/>
          <p14:tracePt t="153229" x="7346950" y="5172075"/>
          <p14:tracePt t="153248" x="7277100" y="5048250"/>
          <p14:tracePt t="153265" x="7121525" y="4857750"/>
          <p14:tracePt t="153281" x="6994525" y="4737100"/>
          <p14:tracePt t="153301" x="6756400" y="4530725"/>
          <p14:tracePt t="153327" x="6359525" y="4305300"/>
          <p14:tracePt t="153361" x="5937250" y="4162425"/>
          <p14:tracePt t="153379" x="5692775" y="4117975"/>
          <p14:tracePt t="153394" x="5553075" y="4098925"/>
          <p14:tracePt t="153410" x="5426075" y="4098925"/>
          <p14:tracePt t="153427" x="5264150" y="4098925"/>
          <p14:tracePt t="153443" x="5159375" y="4105275"/>
          <p14:tracePt t="153460" x="5073650" y="4121150"/>
          <p14:tracePt t="153476" x="4981575" y="4140200"/>
          <p14:tracePt t="153493" x="4918075" y="4162425"/>
          <p14:tracePt t="153510" x="4854575" y="4175125"/>
          <p14:tracePt t="153527" x="4781550" y="4203700"/>
          <p14:tracePt t="153543" x="4733925" y="4235450"/>
          <p14:tracePt t="153560" x="4689475" y="4248150"/>
          <p14:tracePt t="153577" x="4654550" y="4273550"/>
          <p14:tracePt t="153594" x="4622800" y="4289425"/>
          <p14:tracePt t="153610" x="4606925" y="4302125"/>
          <p14:tracePt t="153626" x="4591050" y="4314825"/>
          <p14:tracePt t="153643" x="4575175" y="4321175"/>
          <p14:tracePt t="153660" x="4565650" y="4321175"/>
          <p14:tracePt t="153677" x="4556125" y="4321175"/>
          <p14:tracePt t="153734" x="4556125" y="4314825"/>
          <p14:tracePt t="153741" x="4556125" y="4311650"/>
          <p14:tracePt t="153748" x="4556125" y="4298950"/>
          <p14:tracePt t="153759" x="4556125" y="4283075"/>
          <p14:tracePt t="153777" x="4556125" y="4235450"/>
          <p14:tracePt t="153794" x="4556125" y="4191000"/>
          <p14:tracePt t="153809" x="4556125" y="4121150"/>
          <p14:tracePt t="153827" x="4540250" y="3956050"/>
          <p14:tracePt t="153843" x="4514850" y="3870325"/>
          <p14:tracePt t="153860" x="4508500" y="3784600"/>
          <p14:tracePt t="153877" x="4486275" y="3651250"/>
          <p14:tracePt t="153893" x="4470400" y="3578225"/>
          <p14:tracePt t="153910" x="4464050" y="3540125"/>
          <p14:tracePt t="153927" x="4445000" y="3492500"/>
          <p14:tracePt t="153943" x="4438650" y="3460750"/>
          <p14:tracePt t="153961" x="4429125" y="3448050"/>
          <p14:tracePt t="153977" x="4422775" y="3432175"/>
          <p14:tracePt t="153994" x="4422775" y="3416300"/>
          <p14:tracePt t="154010" x="4422775" y="3406775"/>
          <p14:tracePt t="154026" x="4422775" y="3400425"/>
          <p14:tracePt t="154089" x="4419600" y="3400425"/>
          <p14:tracePt t="154132" x="4413250" y="3400425"/>
          <p14:tracePt t="154139" x="4410075" y="3400425"/>
          <p14:tracePt t="154146" x="4403725" y="3397250"/>
          <p14:tracePt t="154160" x="4387850" y="3390900"/>
          <p14:tracePt t="154176" x="4378325" y="3387725"/>
          <p14:tracePt t="154193" x="4375150" y="3387725"/>
          <p14:tracePt t="154510" x="4340225" y="3352800"/>
          <p14:tracePt t="154516" x="4289425" y="3298825"/>
          <p14:tracePt t="154526" x="4244975" y="3257550"/>
          <p14:tracePt t="154543" x="4149725" y="3171825"/>
          <p14:tracePt t="154560" x="4022725" y="3044825"/>
          <p14:tracePt t="154576" x="3962400" y="2981325"/>
          <p14:tracePt t="154594" x="3908425" y="2886075"/>
          <p14:tracePt t="154626" x="3886200" y="2832100"/>
          <p14:tracePt t="154659" x="3886200" y="2806700"/>
          <p14:tracePt t="154676" x="3886200" y="2797175"/>
          <p14:tracePt t="154694" x="3921125" y="2774950"/>
          <p14:tracePt t="154710" x="3946525" y="2762250"/>
          <p14:tracePt t="154726" x="3984625" y="2749550"/>
          <p14:tracePt t="154744" x="4025900" y="2727325"/>
          <p14:tracePt t="154760" x="4044950" y="2695575"/>
          <p14:tracePt t="154776" x="4057650" y="2670175"/>
          <p14:tracePt t="154793" x="4083050" y="2613025"/>
          <p14:tracePt t="154810" x="4083050" y="2555875"/>
          <p14:tracePt t="154826" x="4083050" y="2495550"/>
          <p14:tracePt t="154843" x="4083050" y="2432050"/>
          <p14:tracePt t="154860" x="4067175" y="2393950"/>
          <p14:tracePt t="154877" x="4054475" y="2371725"/>
          <p14:tracePt t="154894" x="4038600" y="2349500"/>
          <p14:tracePt t="154909" x="4013200" y="2333625"/>
          <p14:tracePt t="154926" x="3990975" y="2320925"/>
          <p14:tracePt t="154943" x="3933825" y="2301875"/>
          <p14:tracePt t="154960" x="3889375" y="2289175"/>
          <p14:tracePt t="154976" x="3851275" y="2289175"/>
          <p14:tracePt t="154993" x="3781425" y="2270125"/>
          <p14:tracePt t="155010" x="3721100" y="2270125"/>
          <p14:tracePt t="155026" x="3667125" y="2270125"/>
          <p14:tracePt t="155043" x="3606800" y="2273300"/>
          <p14:tracePt t="155059" x="3559175" y="2292350"/>
          <p14:tracePt t="155076" x="3521075" y="2311400"/>
          <p14:tracePt t="155093" x="3438525" y="2368550"/>
          <p14:tracePt t="155110" x="3387725" y="2400300"/>
          <p14:tracePt t="155126" x="3336925" y="2454275"/>
          <p14:tracePt t="155143" x="3298825" y="2517775"/>
          <p14:tracePt t="155160" x="3270250" y="2565400"/>
          <p14:tracePt t="155176" x="3260725" y="2597150"/>
          <p14:tracePt t="155192" x="3241675" y="2660650"/>
          <p14:tracePt t="155210" x="3241675" y="2705100"/>
          <p14:tracePt t="155226" x="3241675" y="2746375"/>
          <p14:tracePt t="155243" x="3241675" y="2809875"/>
          <p14:tracePt t="155259" x="3235325" y="2847975"/>
          <p14:tracePt t="155276" x="3235325" y="2876550"/>
          <p14:tracePt t="155293" x="3235325" y="2908300"/>
          <p14:tracePt t="155309" x="3235325" y="2940050"/>
          <p14:tracePt t="155326" x="3235325" y="2955925"/>
          <p14:tracePt t="155344" x="3235325" y="2968625"/>
          <p14:tracePt t="155359" x="3235325" y="2984500"/>
          <p14:tracePt t="155376" x="3235325" y="2994025"/>
          <p14:tracePt t="155393" x="3235325" y="3009900"/>
          <p14:tracePt t="155410" x="3248025" y="3038475"/>
          <p14:tracePt t="155427" x="3263900" y="3073400"/>
          <p14:tracePt t="155443" x="3282950" y="3105150"/>
          <p14:tracePt t="155460" x="3295650" y="3127375"/>
          <p14:tracePt t="155477" x="3333750" y="3171825"/>
          <p14:tracePt t="155494" x="3359150" y="3197225"/>
          <p14:tracePt t="155510" x="3375025" y="3225800"/>
          <p14:tracePt t="155527" x="3413125" y="3263900"/>
          <p14:tracePt t="155543" x="3438525" y="3289300"/>
          <p14:tracePt t="155559" x="3463925" y="3311525"/>
          <p14:tracePt t="155576" x="3514725" y="3355975"/>
          <p14:tracePt t="155592" x="3546475" y="3381375"/>
          <p14:tracePt t="155609" x="3575050" y="3400425"/>
          <p14:tracePt t="155626" x="3619500" y="3419475"/>
          <p14:tracePt t="155643" x="3635375" y="3429000"/>
          <p14:tracePt t="155659" x="3644900" y="3438525"/>
          <p14:tracePt t="155676" x="3673475" y="3460750"/>
          <p14:tracePt t="155693" x="3683000" y="3473450"/>
          <p14:tracePt t="155709" x="3698875" y="3489325"/>
          <p14:tracePt t="155726" x="3740150" y="3511550"/>
          <p14:tracePt t="155743" x="3762375" y="3524250"/>
          <p14:tracePt t="155759" x="3794125" y="3536950"/>
          <p14:tracePt t="155776" x="3863975" y="3556000"/>
          <p14:tracePt t="155793" x="3921125" y="3575050"/>
          <p14:tracePt t="155810" x="3978275" y="3575050"/>
          <p14:tracePt t="155826" x="4064000" y="3575050"/>
          <p14:tracePt t="155843" x="4130675" y="3559175"/>
          <p14:tracePt t="155860" x="4203700" y="3543300"/>
          <p14:tracePt t="155876" x="4295775" y="3514725"/>
          <p14:tracePt t="155893" x="4365625" y="3476625"/>
          <p14:tracePt t="155909" x="4445000" y="3429000"/>
          <p14:tracePt t="155926" x="4597400" y="3343275"/>
          <p14:tracePt t="155943" x="4699000" y="3292475"/>
          <p14:tracePt t="155959" x="4787900" y="3260725"/>
          <p14:tracePt t="155976" x="4892675" y="3206750"/>
          <p14:tracePt t="155993" x="4959350" y="3178175"/>
          <p14:tracePt t="156009" x="5006975" y="3155950"/>
          <p14:tracePt t="156026" x="5051425" y="3140075"/>
          <p14:tracePt t="156043" x="5060950" y="3124200"/>
          <p14:tracePt t="156060" x="5080000" y="3108325"/>
          <p14:tracePt t="156076" x="5089525" y="3098800"/>
          <p14:tracePt t="156093" x="5102225" y="3070225"/>
          <p14:tracePt t="156110" x="5121275" y="3032125"/>
          <p14:tracePt t="156126" x="5137150" y="3016250"/>
          <p14:tracePt t="156143" x="5149850" y="2984500"/>
          <p14:tracePt t="156160" x="5165725" y="2959100"/>
          <p14:tracePt t="156176" x="5178425" y="2927350"/>
          <p14:tracePt t="156193" x="5191125" y="2905125"/>
          <p14:tracePt t="156210" x="5197475" y="2841625"/>
          <p14:tracePt t="156226" x="5197475" y="2797175"/>
          <p14:tracePt t="156243" x="5197475" y="2752725"/>
          <p14:tracePt t="156260" x="5197475" y="2705100"/>
          <p14:tracePt t="156276" x="5194300" y="2660650"/>
          <p14:tracePt t="156293" x="5175250" y="2616200"/>
          <p14:tracePt t="156310" x="5133975" y="2543175"/>
          <p14:tracePt t="156326" x="5080000" y="2470150"/>
          <p14:tracePt t="156343" x="5013325" y="2397125"/>
          <p14:tracePt t="156359" x="4911725" y="2320925"/>
          <p14:tracePt t="156376" x="4765675" y="2238375"/>
          <p14:tracePt t="156393" x="4622800" y="2184400"/>
          <p14:tracePt t="156409" x="4394200" y="2095500"/>
          <p14:tracePt t="156426" x="4229100" y="2038350"/>
          <p14:tracePt t="156443" x="4108450" y="2003425"/>
          <p14:tracePt t="156460" x="3930650" y="1962150"/>
          <p14:tracePt t="156476" x="3800475" y="1943100"/>
          <p14:tracePt t="156493" x="3708400" y="1943100"/>
          <p14:tracePt t="156510" x="3575050" y="1955800"/>
          <p14:tracePt t="156526" x="3498850" y="1978025"/>
          <p14:tracePt t="156543" x="3422650" y="2003425"/>
          <p14:tracePt t="156559" x="3330575" y="2032000"/>
          <p14:tracePt t="156576" x="3286125" y="2051050"/>
          <p14:tracePt t="156593" x="3254375" y="2063750"/>
          <p14:tracePt t="156609" x="3213100" y="2079625"/>
          <p14:tracePt t="156626" x="3181350" y="2092325"/>
          <p14:tracePt t="156644" x="3133725" y="2117725"/>
          <p14:tracePt t="156660" x="3101975" y="2130425"/>
          <p14:tracePt t="156676" x="3079750" y="2139950"/>
          <p14:tracePt t="156693" x="3057525" y="2155825"/>
          <p14:tracePt t="156709" x="3041650" y="2171700"/>
          <p14:tracePt t="156726" x="3028950" y="2193925"/>
          <p14:tracePt t="156744" x="3022600" y="2235200"/>
          <p14:tracePt t="156760" x="3022600" y="2257425"/>
          <p14:tracePt t="156776" x="3022600" y="2286000"/>
          <p14:tracePt t="156793" x="3022600" y="2327275"/>
          <p14:tracePt t="156809" x="3025775" y="2371725"/>
          <p14:tracePt t="156826" x="3041650" y="2435225"/>
          <p14:tracePt t="156844" x="3086100" y="2540000"/>
          <p14:tracePt t="156859" x="3117850" y="2606675"/>
          <p14:tracePt t="156876" x="3155950" y="2673350"/>
          <p14:tracePt t="156893" x="3187700" y="2740025"/>
          <p14:tracePt t="156909" x="3232150" y="2800350"/>
          <p14:tracePt t="156926" x="3295650" y="2870200"/>
          <p14:tracePt t="156943" x="3400425" y="2974975"/>
          <p14:tracePt t="156960" x="3460750" y="3038475"/>
          <p14:tracePt t="156976" x="3502025" y="3076575"/>
          <p14:tracePt t="156993" x="3581400" y="3143250"/>
          <p14:tracePt t="157010" x="3629025" y="3168650"/>
          <p14:tracePt t="157026" x="3673475" y="3197225"/>
          <p14:tracePt t="157043" x="3711575" y="3219450"/>
          <p14:tracePt t="157059" x="3740150" y="3232150"/>
          <p14:tracePt t="157076" x="3749675" y="3241675"/>
          <p14:tracePt t="157093" x="3778250" y="3257550"/>
          <p14:tracePt t="157110" x="3787775" y="3273425"/>
          <p14:tracePt t="157126" x="3797300" y="3282950"/>
          <p14:tracePt t="157143" x="3813175" y="3289300"/>
          <p14:tracePt t="157159" x="3825875" y="3289300"/>
          <p14:tracePt t="157176" x="3838575" y="3286125"/>
          <p14:tracePt t="157193" x="3857625" y="3273425"/>
          <p14:tracePt t="157209" x="3889375" y="3254375"/>
          <p14:tracePt t="157226" x="3911600" y="3241675"/>
          <p14:tracePt t="157228" x="3924300" y="3235325"/>
          <p14:tracePt t="157243" x="3962400" y="3222625"/>
          <p14:tracePt t="157260" x="4000500" y="3209925"/>
          <p14:tracePt t="157276" x="4029075" y="3190875"/>
          <p14:tracePt t="157293" x="4073525" y="3175000"/>
          <p14:tracePt t="157309" x="4089400" y="3162300"/>
          <p14:tracePt t="157326" x="4098925" y="3152775"/>
          <p14:tracePt t="157344" x="4117975" y="3140075"/>
          <p14:tracePt t="157360" x="4124325" y="3133725"/>
          <p14:tracePt t="157422" x="4124325" y="3130550"/>
          <p14:tracePt t="157648" x="4124325" y="3124200"/>
          <p14:tracePt t="157655" x="4124325" y="3114675"/>
          <p14:tracePt t="157661" x="4124325" y="3108325"/>
          <p14:tracePt t="157676" x="4124325" y="3098800"/>
          <p14:tracePt t="157693" x="4124325" y="3082925"/>
          <p14:tracePt t="157709" x="4124325" y="3079750"/>
          <p14:tracePt t="157819" x="4124325" y="3073400"/>
          <p14:tracePt t="157833" x="4124325" y="3070225"/>
          <p14:tracePt t="157840" x="4124325" y="3063875"/>
          <p14:tracePt t="157847" x="4124325" y="3060700"/>
          <p14:tracePt t="157859" x="4124325" y="3054350"/>
          <p14:tracePt t="157876" x="4121150" y="3022600"/>
          <p14:tracePt t="157892" x="4114800" y="3006725"/>
          <p14:tracePt t="157910" x="4105275" y="2974975"/>
          <p14:tracePt t="157926" x="4092575" y="2911475"/>
          <p14:tracePt t="157943" x="4073525" y="2873375"/>
          <p14:tracePt t="157959" x="4060825" y="2828925"/>
          <p14:tracePt t="157976" x="4041775" y="2778125"/>
          <p14:tracePt t="157993" x="4029075" y="2762250"/>
          <p14:tracePt t="158010" x="4010025" y="2740025"/>
          <p14:tracePt t="158026" x="3997325" y="2724150"/>
          <p14:tracePt t="158043" x="3987800" y="2714625"/>
          <p14:tracePt t="158059" x="3978275" y="2705100"/>
          <p14:tracePt t="158076" x="3965575" y="2692400"/>
          <p14:tracePt t="158093" x="3952875" y="2676525"/>
          <p14:tracePt t="158110" x="3940175" y="2660650"/>
          <p14:tracePt t="158126" x="3924300" y="2651125"/>
          <p14:tracePt t="158143" x="3914775" y="2641600"/>
          <p14:tracePt t="158159" x="3905250" y="2619375"/>
          <p14:tracePt t="158176" x="3898900" y="2609850"/>
          <p14:tracePt t="158193" x="3898900" y="2600325"/>
          <p14:tracePt t="158210" x="3895725" y="2587625"/>
          <p14:tracePt t="158226" x="3895725" y="2565400"/>
          <p14:tracePt t="158243" x="3895725" y="2555875"/>
          <p14:tracePt t="158259" x="3895725" y="2533650"/>
          <p14:tracePt t="158276" x="3895725" y="2508250"/>
          <p14:tracePt t="158293" x="3895725" y="2486025"/>
          <p14:tracePt t="158309" x="3895725" y="2457450"/>
          <p14:tracePt t="158326" x="3895725" y="2447925"/>
          <p14:tracePt t="158343" x="3895725" y="2438400"/>
          <p14:tracePt t="158359" x="3895725" y="2428875"/>
          <p14:tracePt t="158587" x="3895725" y="2441575"/>
          <p14:tracePt t="158594" x="3895725" y="2454275"/>
          <p14:tracePt t="158602" x="3895725" y="2463800"/>
          <p14:tracePt t="158609" x="3895725" y="2482850"/>
          <p14:tracePt t="158626" x="3895725" y="2498725"/>
          <p14:tracePt t="158659" x="3895725" y="2527300"/>
          <p14:tracePt t="158693" x="3895725" y="2546350"/>
          <p14:tracePt t="158709" x="3895725" y="2552700"/>
          <p14:tracePt t="158726" x="3895725" y="2562225"/>
          <p14:tracePt t="158743" x="3895725" y="2581275"/>
          <p14:tracePt t="158759" x="3895725" y="2590800"/>
          <p14:tracePt t="158776" x="3895725" y="2600325"/>
          <p14:tracePt t="158793" x="3914775" y="2641600"/>
          <p14:tracePt t="158810" x="3933825" y="2679700"/>
          <p14:tracePt t="158826" x="3946525" y="2727325"/>
          <p14:tracePt t="158843" x="3965575" y="2781300"/>
          <p14:tracePt t="158859" x="3978275" y="2828925"/>
          <p14:tracePt t="158877" x="3997325" y="2867025"/>
          <p14:tracePt t="158893" x="4016375" y="2921000"/>
          <p14:tracePt t="158909" x="4025900" y="2952750"/>
          <p14:tracePt t="158926" x="4032250" y="2962275"/>
          <p14:tracePt t="158943" x="4041775" y="2978150"/>
          <p14:tracePt t="158959" x="4041775" y="2987675"/>
          <p14:tracePt t="158976" x="4041775" y="2994025"/>
          <p14:tracePt t="158993" x="4048125" y="2994025"/>
          <p14:tracePt t="159009" x="4051300" y="2994025"/>
          <p14:tracePt t="159026" x="4060825" y="2984500"/>
          <p14:tracePt t="159042" x="4079875" y="2959100"/>
          <p14:tracePt t="159059" x="4095750" y="2927350"/>
          <p14:tracePt t="159076" x="4108450" y="2889250"/>
          <p14:tracePt t="159093" x="4130675" y="2809875"/>
          <p14:tracePt t="159110" x="4143375" y="2755900"/>
          <p14:tracePt t="159126" x="4162425" y="2698750"/>
          <p14:tracePt t="159143" x="4162425" y="2644775"/>
          <p14:tracePt t="159159" x="4162425" y="2622550"/>
          <p14:tracePt t="159176" x="4162425" y="2606675"/>
          <p14:tracePt t="159192" x="4162425" y="2593975"/>
          <p14:tracePt t="159209" x="4162425" y="2584450"/>
          <p14:tracePt t="159226" x="4162425" y="2571750"/>
          <p14:tracePt t="159243" x="4156075" y="2562225"/>
          <p14:tracePt t="159259" x="4156075" y="2555875"/>
          <p14:tracePt t="159277" x="4149725" y="2555875"/>
          <p14:tracePt t="160067" x="4152900" y="2632075"/>
          <p14:tracePt t="160075" x="4152900" y="2724150"/>
          <p14:tracePt t="160082" x="4162425" y="2803525"/>
          <p14:tracePt t="160093" x="4162425" y="2895600"/>
          <p14:tracePt t="160110" x="4181475" y="3181350"/>
          <p14:tracePt t="160131" x="4200525" y="3378200"/>
          <p14:tracePt t="160142" x="4206875" y="3448050"/>
          <p14:tracePt t="160175" x="4257675" y="3724275"/>
          <p14:tracePt t="160210" x="4273550" y="3895725"/>
          <p14:tracePt t="160226" x="4273550" y="3952875"/>
          <p14:tracePt t="160243" x="4273550" y="3997325"/>
          <p14:tracePt t="160246" x="4273550" y="4016375"/>
          <p14:tracePt t="160259" x="4273550" y="4044950"/>
          <p14:tracePt t="160275" x="4273550" y="4067175"/>
          <p14:tracePt t="160292" x="4273550" y="4095750"/>
          <p14:tracePt t="160309" x="4273550" y="4130675"/>
          <p14:tracePt t="160326" x="4273550" y="4149725"/>
          <p14:tracePt t="160343" x="4273550" y="4171950"/>
          <p14:tracePt t="160360" x="4273550" y="4213225"/>
          <p14:tracePt t="160376" x="4273550" y="4241800"/>
          <p14:tracePt t="160392" x="4273550" y="4286250"/>
          <p14:tracePt t="160409" x="4273550" y="4349750"/>
          <p14:tracePt t="160426" x="4273550" y="4394200"/>
          <p14:tracePt t="160442" x="4273550" y="4435475"/>
          <p14:tracePt t="160459" x="4273550" y="4530725"/>
          <p14:tracePt t="160476" x="4279900" y="4575175"/>
          <p14:tracePt t="160492" x="4286250" y="4629150"/>
          <p14:tracePt t="160509" x="4286250" y="4686300"/>
          <p14:tracePt t="160526" x="4286250" y="4714875"/>
          <p14:tracePt t="160542" x="4286250" y="4737100"/>
          <p14:tracePt t="160559" x="4286250" y="4752975"/>
          <p14:tracePt t="160576" x="4286250" y="4765675"/>
          <p14:tracePt t="160592" x="4286250" y="4775200"/>
          <p14:tracePt t="160609" x="4286250" y="4791075"/>
          <p14:tracePt t="160626" x="4286250" y="4800600"/>
          <p14:tracePt t="160642" x="4286250" y="4816475"/>
          <p14:tracePt t="160659" x="4286250" y="4835525"/>
          <p14:tracePt t="160676" x="4286250" y="4857750"/>
          <p14:tracePt t="160693" x="4286250" y="4892675"/>
          <p14:tracePt t="160708" x="4286250" y="4902200"/>
          <p14:tracePt t="160726" x="4286250" y="4911725"/>
          <p14:tracePt t="160743" x="4286250" y="4921250"/>
          <p14:tracePt t="161016" x="4286250" y="4975225"/>
          <p14:tracePt t="161022" x="4286250" y="5041900"/>
          <p14:tracePt t="161030" x="4279900" y="5102225"/>
          <p14:tracePt t="161043" x="4279900" y="5207000"/>
          <p14:tracePt t="161059" x="4279900" y="5289550"/>
          <p14:tracePt t="161092" x="4279900" y="5403850"/>
          <p14:tracePt t="161126" x="4279900" y="5441950"/>
          <p14:tracePt t="161143" x="4279900" y="5454650"/>
          <p14:tracePt t="161160" x="4279900" y="5464175"/>
          <p14:tracePt t="161176" x="4279900" y="5473700"/>
          <p14:tracePt t="161192" x="4270375" y="5489575"/>
          <p14:tracePt t="161209" x="4267200" y="5495925"/>
          <p14:tracePt t="161226" x="4257675" y="5495925"/>
          <p14:tracePt t="161242" x="4251325" y="5499100"/>
          <p14:tracePt t="161259" x="4251325" y="5511800"/>
          <p14:tracePt t="161276" x="4248150" y="5524500"/>
          <p14:tracePt t="161292" x="4248150" y="5540375"/>
          <p14:tracePt t="161308" x="4248150" y="5549900"/>
          <p14:tracePt t="161327" x="4248150" y="5565775"/>
          <p14:tracePt t="161342" x="4248150" y="5575300"/>
          <p14:tracePt t="161359" x="4248150" y="5578475"/>
          <p14:tracePt t="161562" x="4248150" y="5559425"/>
          <p14:tracePt t="161569" x="4248150" y="5524500"/>
          <p14:tracePt t="161577" x="4248150" y="5499100"/>
          <p14:tracePt t="161592" x="4248150" y="5438775"/>
          <p14:tracePt t="161609" x="4248150" y="5372100"/>
          <p14:tracePt t="161626" x="4248150" y="5254625"/>
          <p14:tracePt t="161642" x="4248150" y="5194300"/>
          <p14:tracePt t="161675" x="4248150" y="5124450"/>
          <p14:tracePt t="161709" x="4248150" y="5092700"/>
          <p14:tracePt t="161726" x="4248150" y="5080000"/>
          <p14:tracePt t="161743" x="4248150" y="5064125"/>
          <p14:tracePt t="161759" x="4248150" y="5041900"/>
          <p14:tracePt t="161762" x="4248150" y="5035550"/>
          <p14:tracePt t="161775" x="4248150" y="5022850"/>
          <p14:tracePt t="161792" x="4248150" y="5006975"/>
          <p14:tracePt t="161809" x="4248150" y="4984750"/>
          <p14:tracePt t="161825" x="4248150" y="4965700"/>
          <p14:tracePt t="161842" x="4248150" y="4956175"/>
          <p14:tracePt t="161860" x="4248150" y="4940300"/>
          <p14:tracePt t="161876" x="4248150" y="4924425"/>
          <p14:tracePt t="161892" x="4248150" y="4914900"/>
          <p14:tracePt t="161909" x="4248150" y="4886325"/>
          <p14:tracePt t="161925" x="4248150" y="4867275"/>
          <p14:tracePt t="161942" x="4248150" y="4851400"/>
          <p14:tracePt t="161959" x="4254500" y="4829175"/>
          <p14:tracePt t="161976" x="4254500" y="4810125"/>
          <p14:tracePt t="161992" x="4254500" y="4787900"/>
          <p14:tracePt t="162010" x="4254500" y="4772025"/>
          <p14:tracePt t="162026" x="4254500" y="4759325"/>
          <p14:tracePt t="162042" x="4254500" y="4749800"/>
          <p14:tracePt t="162059" x="4254500" y="4727575"/>
          <p14:tracePt t="162075" x="4254500" y="4718050"/>
          <p14:tracePt t="162092" x="4254500" y="4702175"/>
          <p14:tracePt t="162109" x="4254500" y="4670425"/>
          <p14:tracePt t="162126" x="4254500" y="4648200"/>
          <p14:tracePt t="162142" x="4254500" y="4625975"/>
          <p14:tracePt t="162159" x="4254500" y="4594225"/>
          <p14:tracePt t="162175" x="4257675" y="4572000"/>
          <p14:tracePt t="162192" x="4264025" y="4549775"/>
          <p14:tracePt t="162209" x="4264025" y="4527550"/>
          <p14:tracePt t="162225" x="4264025" y="4511675"/>
          <p14:tracePt t="162242" x="4264025" y="4508500"/>
          <p14:tracePt t="162580" x="4270375" y="4527550"/>
          <p14:tracePt t="162587" x="4276725" y="4552950"/>
          <p14:tracePt t="162594" x="4283075" y="4572000"/>
          <p14:tracePt t="162609" x="4289425" y="4616450"/>
          <p14:tracePt t="162625" x="4295775" y="4660900"/>
          <p14:tracePt t="162658" x="4321175" y="4762500"/>
          <p14:tracePt t="162693" x="4327525" y="4854575"/>
          <p14:tracePt t="162708" x="4327525" y="4876800"/>
          <p14:tracePt t="162726" x="4327525" y="4892675"/>
          <p14:tracePt t="162743" x="4327525" y="4914900"/>
          <p14:tracePt t="162759" x="4327525" y="4924425"/>
          <p14:tracePt t="162775" x="4327525" y="4933950"/>
          <p14:tracePt t="162792" x="4327525" y="4953000"/>
          <p14:tracePt t="162809" x="4327525" y="4959350"/>
          <p14:tracePt t="162842" x="4327525" y="4962525"/>
          <p14:tracePt t="163306" x="4327525" y="4956175"/>
          <p14:tracePt t="163313" x="4327525" y="4949825"/>
          <p14:tracePt t="163662" x="4327525" y="4953000"/>
          <p14:tracePt t="163668" x="4327525" y="4962525"/>
          <p14:tracePt t="163676" x="4327525" y="4968875"/>
          <p14:tracePt t="163692" x="4327525" y="4978400"/>
          <p14:tracePt t="163709" x="4327525" y="4994275"/>
          <p14:tracePt t="163742" x="4327525" y="5006975"/>
          <p14:tracePt t="163797" x="4327525" y="5000625"/>
          <p14:tracePt t="163809" x="4327525" y="4997450"/>
          <p14:tracePt t="163826" x="4327525" y="4959350"/>
          <p14:tracePt t="163842" x="4327525" y="4927600"/>
          <p14:tracePt t="163859" x="4327525" y="4911725"/>
          <p14:tracePt t="163875" x="4327525" y="4899025"/>
          <p14:tracePt t="163975" x="4327525" y="4892675"/>
          <p14:tracePt t="164816" x="4327525" y="4895850"/>
          <p14:tracePt t="164822" x="4327525" y="4899025"/>
          <p14:tracePt t="164829" x="4327525" y="4911725"/>
          <p14:tracePt t="164842" x="4327525" y="4921250"/>
          <p14:tracePt t="164859" x="4327525" y="4924425"/>
          <p14:tracePt t="164892" x="4327525" y="4930775"/>
          <p14:tracePt t="164978" x="4327525" y="4927600"/>
          <p14:tracePt t="164985" x="4327525" y="4924425"/>
          <p14:tracePt t="164992" x="4327525" y="4918075"/>
          <p14:tracePt t="165008" x="4327525" y="4902200"/>
          <p14:tracePt t="165025" x="4327525" y="4899025"/>
          <p14:tracePt t="167099" x="4238625" y="4860925"/>
          <p14:tracePt t="167106" x="4108450" y="4794250"/>
          <p14:tracePt t="167113" x="3933825" y="4718050"/>
          <p14:tracePt t="167125" x="3695700" y="4635500"/>
          <p14:tracePt t="167146" x="3016250" y="4505325"/>
          <p14:tracePt t="167163" x="2247900" y="4451350"/>
          <p14:tracePt t="167184" x="1495425" y="4438650"/>
          <p14:tracePt t="167210" x="831850" y="4460875"/>
          <p14:tracePt t="167967" x="9525" y="4448175"/>
          <p14:tracePt t="167975" x="31750" y="4410075"/>
          <p14:tracePt t="167982" x="57150" y="4368800"/>
          <p14:tracePt t="167992" x="88900" y="4327525"/>
          <p14:tracePt t="168025" x="133350" y="4238625"/>
          <p14:tracePt t="168058" x="139700" y="4222750"/>
          <p14:tracePt t="168075" x="139700" y="4216400"/>
          <p14:tracePt t="168138" x="139700" y="4206875"/>
          <p14:tracePt t="168166" x="149225" y="4206875"/>
          <p14:tracePt t="168181" x="155575" y="4206875"/>
          <p14:tracePt t="168188" x="158750" y="4206875"/>
          <p14:tracePt t="168203" x="165100" y="4206875"/>
          <p14:tracePt t="168209" x="168275" y="4206875"/>
          <p14:tracePt t="168225" x="174625" y="4216400"/>
          <p14:tracePt t="168241" x="184150" y="4225925"/>
          <p14:tracePt t="168259" x="206375" y="4248150"/>
          <p14:tracePt t="168275" x="219075" y="4286250"/>
          <p14:tracePt t="168292" x="244475" y="4330700"/>
          <p14:tracePt t="168308" x="317500" y="4451350"/>
          <p14:tracePt t="168325" x="396875" y="4578350"/>
          <p14:tracePt t="168341" x="498475" y="4737100"/>
          <p14:tracePt t="168359" x="727075" y="4962525"/>
          <p14:tracePt t="168375" x="866775" y="5102225"/>
          <p14:tracePt t="168394" x="1114425" y="5311775"/>
          <p14:tracePt t="168410" x="1238250" y="5400675"/>
          <p14:tracePt t="168425" x="1343025" y="5470525"/>
          <p14:tracePt t="168442" x="1435100" y="5530850"/>
          <p14:tracePt t="168459" x="1555750" y="5610225"/>
          <p14:tracePt t="168475" x="1625600" y="5654675"/>
          <p14:tracePt t="168492" x="1676400" y="5705475"/>
          <p14:tracePt t="168508" x="1730375" y="5759450"/>
          <p14:tracePt t="168525" x="1762125" y="5784850"/>
          <p14:tracePt t="168541" x="1781175" y="5810250"/>
          <p14:tracePt t="168558" x="1797050" y="5822950"/>
          <p14:tracePt t="168575" x="1806575" y="5835650"/>
          <p14:tracePt t="168592" x="1822450" y="5845175"/>
          <p14:tracePt t="168608" x="1831975" y="5848350"/>
          <p14:tracePt t="168658" x="1831975" y="5861050"/>
          <p14:tracePt t="168679" x="1831975" y="5864225"/>
          <p14:tracePt t="168686" x="1831975" y="5870575"/>
          <p14:tracePt t="168693" x="1828800" y="5873750"/>
          <p14:tracePt t="168708" x="1806575" y="5883275"/>
          <p14:tracePt t="168725" x="1768475" y="5905500"/>
          <p14:tracePt t="168741" x="1698625" y="5949950"/>
          <p14:tracePt t="168758" x="1597025" y="6029325"/>
          <p14:tracePt t="168775" x="1546225" y="6080125"/>
          <p14:tracePt t="168792" x="1492250" y="6134100"/>
          <p14:tracePt t="168808" x="1466850" y="6172200"/>
          <p14:tracePt t="168825" x="1425575" y="6219825"/>
          <p14:tracePt t="168842" x="1349375" y="6308725"/>
          <p14:tracePt t="168858" x="1304925" y="6378575"/>
          <p14:tracePt t="168875" x="1250950" y="6442075"/>
          <p14:tracePt t="168892" x="1200150" y="6486525"/>
          <p14:tracePt t="168908" x="1174750" y="6518275"/>
          <p14:tracePt t="171947" x="1597025" y="6302375"/>
          <p14:tracePt t="171966" x="1603375" y="6073775"/>
          <p14:tracePt t="171991" x="1600200" y="5730875"/>
          <p14:tracePt t="172024" x="1533525" y="5476875"/>
          <p14:tracePt t="172041" x="1504950" y="5397500"/>
          <p14:tracePt t="172058" x="1466850" y="5349875"/>
          <p14:tracePt t="172074" x="1450975" y="5308600"/>
          <p14:tracePt t="172091" x="1438275" y="5283200"/>
          <p14:tracePt t="172107" x="1431925" y="5245100"/>
          <p14:tracePt t="172125" x="1431925" y="5184775"/>
          <p14:tracePt t="172141" x="1431925" y="5162550"/>
          <p14:tracePt t="172158" x="1431925" y="5140325"/>
          <p14:tracePt t="172174" x="1431925" y="5105400"/>
          <p14:tracePt t="172191" x="1431925" y="5095875"/>
          <p14:tracePt t="172208" x="1431925" y="5070475"/>
          <p14:tracePt t="172224" x="1431925" y="5054600"/>
          <p14:tracePt t="172241" x="1431925" y="5038725"/>
          <p14:tracePt t="172259" x="1441450" y="4997450"/>
          <p14:tracePt t="172275" x="1454150" y="4975225"/>
          <p14:tracePt t="172291" x="1466850" y="4921250"/>
          <p14:tracePt t="172308" x="1498600" y="4787900"/>
          <p14:tracePt t="172324" x="1504950" y="4705350"/>
          <p14:tracePt t="172341" x="1504950" y="4610100"/>
          <p14:tracePt t="172358" x="1524000" y="4368800"/>
          <p14:tracePt t="172374" x="1524000" y="4241800"/>
          <p14:tracePt t="172391" x="1524000" y="4168775"/>
          <p14:tracePt t="172394" x="1524000" y="4143375"/>
          <p14:tracePt t="172408" x="1524000" y="4108450"/>
          <p14:tracePt t="172425" x="1524000" y="4086225"/>
          <p14:tracePt t="172441" x="1524000" y="4073525"/>
          <p14:tracePt t="172474" x="1517650" y="4073525"/>
          <p14:tracePt t="172491" x="1501775" y="4073525"/>
          <p14:tracePt t="172508" x="1498600" y="4073525"/>
          <p14:tracePt t="172572" x="1492250" y="4073525"/>
          <p14:tracePt t="172630" x="1489075" y="4076700"/>
          <p14:tracePt t="172637" x="1489075" y="4083050"/>
          <p14:tracePt t="172645" x="1489075" y="4086225"/>
          <p14:tracePt t="172658" x="1489075" y="4102100"/>
          <p14:tracePt t="172674" x="1489075" y="4111625"/>
          <p14:tracePt t="172691" x="1489075" y="4127500"/>
          <p14:tracePt t="172708" x="1489075" y="4181475"/>
          <p14:tracePt t="172724" x="1498600" y="4225925"/>
          <p14:tracePt t="172741" x="1517650" y="4264025"/>
          <p14:tracePt t="172758" x="1536700" y="4327525"/>
          <p14:tracePt t="172775" x="1549400" y="4375150"/>
          <p14:tracePt t="172792" x="1574800" y="4438650"/>
          <p14:tracePt t="172808" x="1603375" y="4505325"/>
          <p14:tracePt t="172824" x="1641475" y="4572000"/>
          <p14:tracePt t="172841" x="1666875" y="4645025"/>
          <p14:tracePt t="172858" x="1679575" y="4676775"/>
          <p14:tracePt t="172874" x="1692275" y="4708525"/>
          <p14:tracePt t="172891" x="1717675" y="4740275"/>
          <p14:tracePt t="172892" x="1724025" y="4765675"/>
          <p14:tracePt t="172908" x="1736725" y="4803775"/>
          <p14:tracePt t="172925" x="1758950" y="4857750"/>
          <p14:tracePt t="172942" x="1784350" y="4940300"/>
          <p14:tracePt t="172957" x="1797050" y="4984750"/>
          <p14:tracePt t="172975" x="1809750" y="5029200"/>
          <p14:tracePt t="172992" x="1835150" y="5080000"/>
          <p14:tracePt t="173008" x="1847850" y="5108575"/>
          <p14:tracePt t="173025" x="1860550" y="5156200"/>
          <p14:tracePt t="173041" x="1873250" y="5219700"/>
          <p14:tracePt t="173058" x="1879600" y="5254625"/>
          <p14:tracePt t="173074" x="1879600" y="5292725"/>
          <p14:tracePt t="173091" x="1898650" y="5334000"/>
          <p14:tracePt t="173108" x="1898650" y="5356225"/>
          <p14:tracePt t="173125" x="1905000" y="5384800"/>
          <p14:tracePt t="173141" x="1917700" y="5419725"/>
          <p14:tracePt t="173158" x="1917700" y="5448300"/>
          <p14:tracePt t="173174" x="1920875" y="5473700"/>
          <p14:tracePt t="173191" x="1933575" y="5527675"/>
          <p14:tracePt t="173207" x="1933575" y="5572125"/>
          <p14:tracePt t="173225" x="1933575" y="5610225"/>
          <p14:tracePt t="173242" x="1933575" y="5648325"/>
          <p14:tracePt t="173258" x="1933575" y="5670550"/>
          <p14:tracePt t="173275" x="1933575" y="5699125"/>
          <p14:tracePt t="173291" x="1933575" y="5721350"/>
          <p14:tracePt t="173308" x="1933575" y="5730875"/>
          <p14:tracePt t="173325" x="1933575" y="5746750"/>
          <p14:tracePt t="173341" x="1927225" y="5759450"/>
          <p14:tracePt t="173358" x="1917700" y="5765800"/>
          <p14:tracePt t="173374" x="1908175" y="5765800"/>
          <p14:tracePt t="173392" x="1889125" y="5765800"/>
          <p14:tracePt t="173409" x="1873250" y="5762625"/>
          <p14:tracePt t="173426" x="1828800" y="5718175"/>
          <p14:tracePt t="173442" x="1787525" y="5670550"/>
          <p14:tracePt t="173459" x="1739900" y="5600700"/>
          <p14:tracePt t="173475" x="1685925" y="5492750"/>
          <p14:tracePt t="173491" x="1666875" y="5454650"/>
          <p14:tracePt t="173507" x="1654175" y="5410200"/>
          <p14:tracePt t="173525" x="1619250" y="5343525"/>
          <p14:tracePt t="173541" x="1606550" y="5299075"/>
          <p14:tracePt t="173557" x="1593850" y="5254625"/>
          <p14:tracePt t="173575" x="1574800" y="5181600"/>
          <p14:tracePt t="173591" x="1568450" y="5137150"/>
          <p14:tracePt t="173608" x="1568450" y="5099050"/>
          <p14:tracePt t="173625" x="1568450" y="5067300"/>
          <p14:tracePt t="173641" x="1562100" y="5029200"/>
          <p14:tracePt t="173657" x="1549400" y="4997450"/>
          <p14:tracePt t="173675" x="1533525" y="4956175"/>
          <p14:tracePt t="173691" x="1514475" y="4924425"/>
          <p14:tracePt t="173708" x="1501775" y="4902200"/>
          <p14:tracePt t="173725" x="1495425" y="4860925"/>
          <p14:tracePt t="173741" x="1495425" y="4826000"/>
          <p14:tracePt t="173758" x="1495425" y="4794250"/>
          <p14:tracePt t="173775" x="1495425" y="4740275"/>
          <p14:tracePt t="173792" x="1495425" y="4705350"/>
          <p14:tracePt t="173808" x="1489075" y="4660900"/>
          <p14:tracePt t="173824" x="1470025" y="4603750"/>
          <p14:tracePt t="173841" x="1463675" y="4559300"/>
          <p14:tracePt t="173857" x="1463675" y="4537075"/>
          <p14:tracePt t="173874" x="1463675" y="4473575"/>
          <p14:tracePt t="173892" x="1463675" y="4438650"/>
          <p14:tracePt t="173908" x="1463675" y="4416425"/>
          <p14:tracePt t="173924" x="1463675" y="4375150"/>
          <p14:tracePt t="173941" x="1450975" y="4365625"/>
          <p14:tracePt t="173957" x="1447800" y="4356100"/>
          <p14:tracePt t="173975" x="1441450" y="4340225"/>
          <p14:tracePt t="173991" x="1441450" y="4324350"/>
          <p14:tracePt t="174007" x="1431925" y="4314825"/>
          <p14:tracePt t="174024" x="1431925" y="4298950"/>
          <p14:tracePt t="174041" x="1431925" y="4289425"/>
          <p14:tracePt t="174057" x="1431925" y="4276725"/>
          <p14:tracePt t="174075" x="1431925" y="4267200"/>
          <p14:tracePt t="174181" x="1431925" y="4273550"/>
          <p14:tracePt t="174187" x="1431925" y="4276725"/>
          <p14:tracePt t="174194" x="1435100" y="4289425"/>
          <p14:tracePt t="174208" x="1438275" y="4298950"/>
          <p14:tracePt t="174224" x="1444625" y="4308475"/>
          <p14:tracePt t="174241" x="1444625" y="4321175"/>
          <p14:tracePt t="174259" x="1463675" y="4362450"/>
          <p14:tracePt t="174274" x="1473200" y="4384675"/>
          <p14:tracePt t="174292" x="1485900" y="4432300"/>
          <p14:tracePt t="174308" x="1501775" y="4502150"/>
          <p14:tracePt t="174324" x="1514475" y="4549775"/>
          <p14:tracePt t="174341" x="1514475" y="4591050"/>
          <p14:tracePt t="174358" x="1530350" y="4635500"/>
          <p14:tracePt t="174374" x="1536700" y="4664075"/>
          <p14:tracePt t="174391" x="1543050" y="4686300"/>
          <p14:tracePt t="174408" x="1555750" y="4727575"/>
          <p14:tracePt t="174424" x="1568450" y="4759325"/>
          <p14:tracePt t="174441" x="1574800" y="4787900"/>
          <p14:tracePt t="174458" x="1587500" y="4845050"/>
          <p14:tracePt t="174474" x="1587500" y="4867275"/>
          <p14:tracePt t="174491" x="1590675" y="4899025"/>
          <p14:tracePt t="174507" x="1590675" y="4930775"/>
          <p14:tracePt t="174524" x="1590675" y="4953000"/>
          <p14:tracePt t="174541" x="1597025" y="4962525"/>
          <p14:tracePt t="174557" x="1600200" y="4978400"/>
          <p14:tracePt t="174574" x="1606550" y="4987925"/>
          <p14:tracePt t="174591" x="1612900" y="5003800"/>
          <p14:tracePt t="174608" x="1628775" y="5022850"/>
          <p14:tracePt t="174624" x="1638300" y="5038725"/>
          <p14:tracePt t="174641" x="1651000" y="5070475"/>
          <p14:tracePt t="174657" x="1666875" y="5095875"/>
          <p14:tracePt t="174674" x="1682750" y="5127625"/>
          <p14:tracePt t="174691" x="1695450" y="5153025"/>
          <p14:tracePt t="174708" x="1714500" y="5194300"/>
          <p14:tracePt t="174724" x="1727200" y="5216525"/>
          <p14:tracePt t="174741" x="1743075" y="5248275"/>
          <p14:tracePt t="174757" x="1762125" y="5289550"/>
          <p14:tracePt t="174774" x="1781175" y="5321300"/>
          <p14:tracePt t="174792" x="1828800" y="5387975"/>
          <p14:tracePt t="174808" x="1847850" y="5435600"/>
          <p14:tracePt t="174825" x="1860550" y="5473700"/>
          <p14:tracePt t="174842" x="1885950" y="5530850"/>
          <p14:tracePt t="174858" x="1898650" y="5559425"/>
          <p14:tracePt t="174874" x="1898650" y="5575300"/>
          <p14:tracePt t="174892" x="1898650" y="5591175"/>
          <p14:tracePt t="174908" x="1898650" y="5607050"/>
          <p14:tracePt t="174924" x="1898650" y="5616575"/>
          <p14:tracePt t="174942" x="1898650" y="5629275"/>
          <p14:tracePt t="174957" x="1898650" y="5641975"/>
          <p14:tracePt t="174975" x="1898650" y="5654675"/>
          <p14:tracePt t="174991" x="1898650" y="5670550"/>
          <p14:tracePt t="175007" x="1892300" y="5680075"/>
          <p14:tracePt t="175024" x="1892300" y="5689600"/>
          <p14:tracePt t="175041" x="1885950" y="5695950"/>
          <p14:tracePt t="175077" x="1882775" y="5695950"/>
          <p14:tracePt t="175091" x="1870075" y="5695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37478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1400" b="1" dirty="0">
                <a:solidFill>
                  <a:srgbClr val="CC0066"/>
                </a:solidFill>
              </a:rPr>
              <a:t>• </a:t>
            </a:r>
            <a:r>
              <a:rPr lang="fr-FR" sz="1400" b="1" dirty="0" smtClean="0">
                <a:solidFill>
                  <a:srgbClr val="CC0066"/>
                </a:solidFill>
              </a:rPr>
              <a:t>Androcée </a:t>
            </a:r>
            <a:r>
              <a:rPr lang="fr-FR" sz="1400" b="1" dirty="0" err="1">
                <a:solidFill>
                  <a:srgbClr val="CC0066"/>
                </a:solidFill>
              </a:rPr>
              <a:t>diplostèmone</a:t>
            </a:r>
            <a:r>
              <a:rPr lang="fr-FR" sz="1400" b="1" dirty="0">
                <a:solidFill>
                  <a:srgbClr val="CC0066"/>
                </a:solidFill>
              </a:rPr>
              <a:t> et </a:t>
            </a:r>
            <a:r>
              <a:rPr lang="fr-FR" sz="1400" b="1" dirty="0" err="1" smtClean="0">
                <a:solidFill>
                  <a:srgbClr val="CC0066"/>
                </a:solidFill>
              </a:rPr>
              <a:t>obdiplostème</a:t>
            </a:r>
            <a:endParaRPr lang="fr-FR" sz="1400" b="1" dirty="0">
              <a:solidFill>
                <a:srgbClr val="CC0066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171700" y="2752725"/>
            <a:ext cx="48006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5125" name="Rectangle 19"/>
          <p:cNvSpPr>
            <a:spLocks noChangeArrowheads="1"/>
          </p:cNvSpPr>
          <p:nvPr/>
        </p:nvSpPr>
        <p:spPr bwMode="auto">
          <a:xfrm>
            <a:off x="5143504" y="6000768"/>
            <a:ext cx="31483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dirty="0" smtClean="0"/>
              <a:t>3 et 4 : Androcée </a:t>
            </a:r>
            <a:r>
              <a:rPr lang="fr-FR" sz="1400" b="1" dirty="0" err="1" smtClean="0"/>
              <a:t>obdiplostèmone</a:t>
            </a:r>
            <a:endParaRPr lang="fr-FR" sz="1400" b="1" dirty="0"/>
          </a:p>
        </p:txBody>
      </p:sp>
      <p:pic>
        <p:nvPicPr>
          <p:cNvPr id="5126" name="Picture 7" descr="Image associé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14554"/>
            <a:ext cx="3786214" cy="361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00034" y="5857892"/>
            <a:ext cx="3143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1 et 2 : Androcée </a:t>
            </a:r>
            <a:r>
              <a:rPr lang="fr-FR" sz="1400" b="1" dirty="0" err="1" smtClean="0">
                <a:solidFill>
                  <a:srgbClr val="000000"/>
                </a:solidFill>
              </a:rPr>
              <a:t>diplostèmone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r>
              <a:rPr lang="fr-FR" sz="1400" b="1" dirty="0" smtClean="0">
                <a:solidFill>
                  <a:srgbClr val="000000"/>
                </a:solidFill>
              </a:rPr>
              <a:t>En rouge verticille externe</a:t>
            </a:r>
          </a:p>
          <a:p>
            <a:r>
              <a:rPr lang="fr-FR" sz="1400" b="1" dirty="0" smtClean="0">
                <a:solidFill>
                  <a:srgbClr val="000000"/>
                </a:solidFill>
              </a:rPr>
              <a:t>En vert </a:t>
            </a:r>
            <a:r>
              <a:rPr lang="fr-FR" sz="1400" b="1" smtClean="0">
                <a:solidFill>
                  <a:srgbClr val="000000"/>
                </a:solidFill>
              </a:rPr>
              <a:t>verticille interne </a:t>
            </a:r>
            <a:endParaRPr lang="fr-FR" sz="1400" dirty="0"/>
          </a:p>
        </p:txBody>
      </p:sp>
      <p:pic>
        <p:nvPicPr>
          <p:cNvPr id="11" name="Image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6"/>
            <a:ext cx="321471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14290"/>
            <a:ext cx="323374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2214554"/>
            <a:ext cx="292896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Organigramme : Connecteur 14"/>
          <p:cNvSpPr/>
          <p:nvPr/>
        </p:nvSpPr>
        <p:spPr>
          <a:xfrm>
            <a:off x="714348" y="785794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/>
          <p:cNvSpPr/>
          <p:nvPr/>
        </p:nvSpPr>
        <p:spPr>
          <a:xfrm>
            <a:off x="1142976" y="785794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/>
          <p:cNvSpPr/>
          <p:nvPr/>
        </p:nvSpPr>
        <p:spPr>
          <a:xfrm>
            <a:off x="1285852" y="1071546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/>
          <p:cNvSpPr/>
          <p:nvPr/>
        </p:nvSpPr>
        <p:spPr>
          <a:xfrm>
            <a:off x="3143240" y="857232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/>
          <p:cNvSpPr/>
          <p:nvPr/>
        </p:nvSpPr>
        <p:spPr>
          <a:xfrm>
            <a:off x="2357422" y="785794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/>
          <p:cNvSpPr/>
          <p:nvPr/>
        </p:nvSpPr>
        <p:spPr>
          <a:xfrm>
            <a:off x="2714612" y="1500174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Connecteur 20"/>
          <p:cNvSpPr/>
          <p:nvPr/>
        </p:nvSpPr>
        <p:spPr>
          <a:xfrm>
            <a:off x="928662" y="642918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Connecteur 21"/>
          <p:cNvSpPr/>
          <p:nvPr/>
        </p:nvSpPr>
        <p:spPr>
          <a:xfrm>
            <a:off x="1428728" y="71435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Connecteur 22"/>
          <p:cNvSpPr/>
          <p:nvPr/>
        </p:nvSpPr>
        <p:spPr>
          <a:xfrm>
            <a:off x="928662" y="1214422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Connecteur 23"/>
          <p:cNvSpPr/>
          <p:nvPr/>
        </p:nvSpPr>
        <p:spPr>
          <a:xfrm>
            <a:off x="3071802" y="1214422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rganigramme : Connecteur 24"/>
          <p:cNvSpPr/>
          <p:nvPr/>
        </p:nvSpPr>
        <p:spPr>
          <a:xfrm>
            <a:off x="2786050" y="71435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rganigramme : Connecteur 25"/>
          <p:cNvSpPr/>
          <p:nvPr/>
        </p:nvSpPr>
        <p:spPr>
          <a:xfrm>
            <a:off x="2357422" y="1214422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rganigramme : Connecteur 26"/>
          <p:cNvSpPr/>
          <p:nvPr/>
        </p:nvSpPr>
        <p:spPr>
          <a:xfrm>
            <a:off x="5500694" y="642918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rganigramme : Connecteur 27"/>
          <p:cNvSpPr/>
          <p:nvPr/>
        </p:nvSpPr>
        <p:spPr>
          <a:xfrm>
            <a:off x="5929322" y="857232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rganigramme : Connecteur 28"/>
          <p:cNvSpPr/>
          <p:nvPr/>
        </p:nvSpPr>
        <p:spPr>
          <a:xfrm>
            <a:off x="5857884" y="1285860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rganigramme : Connecteur 29"/>
          <p:cNvSpPr/>
          <p:nvPr/>
        </p:nvSpPr>
        <p:spPr>
          <a:xfrm>
            <a:off x="5000628" y="1000108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Organigramme : Connecteur 30"/>
          <p:cNvSpPr/>
          <p:nvPr/>
        </p:nvSpPr>
        <p:spPr>
          <a:xfrm>
            <a:off x="5357818" y="1428736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Organigramme : Connecteur 31"/>
          <p:cNvSpPr/>
          <p:nvPr/>
        </p:nvSpPr>
        <p:spPr>
          <a:xfrm>
            <a:off x="7000892" y="1214422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rganigramme : Connecteur 32"/>
          <p:cNvSpPr/>
          <p:nvPr/>
        </p:nvSpPr>
        <p:spPr>
          <a:xfrm>
            <a:off x="6858016" y="857232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Organigramme : Connecteur 33"/>
          <p:cNvSpPr/>
          <p:nvPr/>
        </p:nvSpPr>
        <p:spPr>
          <a:xfrm>
            <a:off x="7286644" y="571480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Organigramme : Connecteur 34"/>
          <p:cNvSpPr/>
          <p:nvPr/>
        </p:nvSpPr>
        <p:spPr>
          <a:xfrm>
            <a:off x="7643834" y="857232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rganigramme : Connecteur 35"/>
          <p:cNvSpPr/>
          <p:nvPr/>
        </p:nvSpPr>
        <p:spPr>
          <a:xfrm>
            <a:off x="7500958" y="1214422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Organigramme : Connecteur 36"/>
          <p:cNvSpPr/>
          <p:nvPr/>
        </p:nvSpPr>
        <p:spPr>
          <a:xfrm>
            <a:off x="6000760" y="3571876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rganigramme : Connecteur 37"/>
          <p:cNvSpPr/>
          <p:nvPr/>
        </p:nvSpPr>
        <p:spPr>
          <a:xfrm>
            <a:off x="6143636" y="4286256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Organigramme : Connecteur 38"/>
          <p:cNvSpPr/>
          <p:nvPr/>
        </p:nvSpPr>
        <p:spPr>
          <a:xfrm>
            <a:off x="6786578" y="3357562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Organigramme : Connecteur 39"/>
          <p:cNvSpPr/>
          <p:nvPr/>
        </p:nvSpPr>
        <p:spPr>
          <a:xfrm>
            <a:off x="7286644" y="3857628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Organigramme : Connecteur 40"/>
          <p:cNvSpPr/>
          <p:nvPr/>
        </p:nvSpPr>
        <p:spPr>
          <a:xfrm>
            <a:off x="7000892" y="4357694"/>
            <a:ext cx="171448" cy="71438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Organigramme : Connecteur 41"/>
          <p:cNvSpPr/>
          <p:nvPr/>
        </p:nvSpPr>
        <p:spPr>
          <a:xfrm>
            <a:off x="5214942" y="71435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Organigramme : Connecteur 42"/>
          <p:cNvSpPr/>
          <p:nvPr/>
        </p:nvSpPr>
        <p:spPr>
          <a:xfrm>
            <a:off x="5715008" y="71435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rganigramme : Connecteur 43"/>
          <p:cNvSpPr/>
          <p:nvPr/>
        </p:nvSpPr>
        <p:spPr>
          <a:xfrm>
            <a:off x="5643570" y="142873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Organigramme : Connecteur 44"/>
          <p:cNvSpPr/>
          <p:nvPr/>
        </p:nvSpPr>
        <p:spPr>
          <a:xfrm>
            <a:off x="5929322" y="107154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Organigramme : Connecteur 45"/>
          <p:cNvSpPr/>
          <p:nvPr/>
        </p:nvSpPr>
        <p:spPr>
          <a:xfrm>
            <a:off x="5143504" y="1214422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Organigramme : Connecteur 46"/>
          <p:cNvSpPr/>
          <p:nvPr/>
        </p:nvSpPr>
        <p:spPr>
          <a:xfrm>
            <a:off x="6929454" y="571480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Organigramme : Connecteur 47"/>
          <p:cNvSpPr/>
          <p:nvPr/>
        </p:nvSpPr>
        <p:spPr>
          <a:xfrm>
            <a:off x="7572396" y="571480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Organigramme : Connecteur 48"/>
          <p:cNvSpPr/>
          <p:nvPr/>
        </p:nvSpPr>
        <p:spPr>
          <a:xfrm>
            <a:off x="7715272" y="107154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Organigramme : Connecteur 49"/>
          <p:cNvSpPr/>
          <p:nvPr/>
        </p:nvSpPr>
        <p:spPr>
          <a:xfrm>
            <a:off x="7215206" y="142873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Organigramme : Connecteur 50"/>
          <p:cNvSpPr/>
          <p:nvPr/>
        </p:nvSpPr>
        <p:spPr>
          <a:xfrm>
            <a:off x="6786578" y="107154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Organigramme : Connecteur 51"/>
          <p:cNvSpPr/>
          <p:nvPr/>
        </p:nvSpPr>
        <p:spPr>
          <a:xfrm>
            <a:off x="6429388" y="3286124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Organigramme : Connecteur 52"/>
          <p:cNvSpPr/>
          <p:nvPr/>
        </p:nvSpPr>
        <p:spPr>
          <a:xfrm>
            <a:off x="5857884" y="3929066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Organigramme : Connecteur 53"/>
          <p:cNvSpPr/>
          <p:nvPr/>
        </p:nvSpPr>
        <p:spPr>
          <a:xfrm>
            <a:off x="6429388" y="4429132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Organigramme : Connecteur 54"/>
          <p:cNvSpPr/>
          <p:nvPr/>
        </p:nvSpPr>
        <p:spPr>
          <a:xfrm>
            <a:off x="7358082" y="3500438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Organigramme : Connecteur 55"/>
          <p:cNvSpPr/>
          <p:nvPr/>
        </p:nvSpPr>
        <p:spPr>
          <a:xfrm>
            <a:off x="7429520" y="4143380"/>
            <a:ext cx="171448" cy="71438"/>
          </a:xfrm>
          <a:prstGeom prst="flowChartConnector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8184"/>
    </mc:Choice>
    <mc:Fallback>
      <p:transition spd="slow" advTm="108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3A86A75C-4F4B-4683-9AE1-C65F6400EC91}">
      <p14:laserTraceLst xmlns="" xmlns:p14="http://schemas.microsoft.com/office/powerpoint/2010/main">
        <p14:tracePtLst>
          <p14:tracePt t="9509" x="1835150" y="5676900"/>
          <p14:tracePt t="9515" x="1784350" y="5641975"/>
          <p14:tracePt t="9531" x="1679575" y="5572125"/>
          <p14:tracePt t="9564" x="1517650" y="5467350"/>
          <p14:tracePt t="9598" x="1362075" y="5318125"/>
          <p14:tracePt t="9615" x="1327150" y="5162550"/>
          <p14:tracePt t="9631" x="1362075" y="5019675"/>
          <p14:tracePt t="9647" x="1463675" y="4851400"/>
          <p14:tracePt t="9664" x="1828800" y="4524375"/>
          <p14:tracePt t="9681" x="2260600" y="4197350"/>
          <p14:tracePt t="9699" x="2587625" y="3968750"/>
          <p14:tracePt t="9716" x="3022600" y="3730625"/>
          <p14:tracePt t="9733" x="3190875" y="3638550"/>
          <p14:tracePt t="9747" x="3336925" y="3556000"/>
          <p14:tracePt t="9764" x="3511550" y="3460750"/>
          <p14:tracePt t="9780" x="3581400" y="3422650"/>
          <p14:tracePt t="9797" x="3648075" y="3390900"/>
          <p14:tracePt t="9815" x="3705225" y="3371850"/>
          <p14:tracePt t="9831" x="3721100" y="3371850"/>
          <p14:tracePt t="9847" x="3730625" y="3371850"/>
          <p14:tracePt t="9864" x="3736975" y="3371850"/>
          <p14:tracePt t="10227" x="3708400" y="3365500"/>
          <p14:tracePt t="10234" x="3657600" y="3349625"/>
          <p14:tracePt t="10247" x="3632200" y="3333750"/>
          <p14:tracePt t="10264" x="3530600" y="3267075"/>
          <p14:tracePt t="10281" x="3457575" y="3190875"/>
          <p14:tracePt t="10314" x="3330575" y="3000375"/>
          <p14:tracePt t="10347" x="3298825" y="2860675"/>
          <p14:tracePt t="10364" x="3302000" y="2790825"/>
          <p14:tracePt t="10381" x="3314700" y="2736850"/>
          <p14:tracePt t="10398" x="3333750" y="2673350"/>
          <p14:tracePt t="10414" x="3352800" y="2651125"/>
          <p14:tracePt t="10431" x="3365500" y="2625725"/>
          <p14:tracePt t="10447" x="3368675" y="2609850"/>
          <p14:tracePt t="10464" x="3368675" y="2600325"/>
          <p14:tracePt t="10497" x="3368675" y="2597150"/>
          <p14:tracePt t="10514" x="3368675" y="2581275"/>
          <p14:tracePt t="10531" x="3368675" y="2571750"/>
          <p14:tracePt t="10547" x="3368675" y="2546350"/>
          <p14:tracePt t="10563" x="3368675" y="2517775"/>
          <p14:tracePt t="10580" x="3365500" y="2479675"/>
          <p14:tracePt t="10597" x="3340100" y="2416175"/>
          <p14:tracePt t="10614" x="3311525" y="2349500"/>
          <p14:tracePt t="10630" x="3282950" y="2282825"/>
          <p14:tracePt t="10647" x="3251200" y="2181225"/>
          <p14:tracePt t="10664" x="3238500" y="2127250"/>
          <p14:tracePt t="10681" x="3232150" y="2082800"/>
          <p14:tracePt t="10697" x="3232150" y="2019300"/>
          <p14:tracePt t="10714" x="3232150" y="1990725"/>
          <p14:tracePt t="10730" x="3241675" y="1968500"/>
          <p14:tracePt t="10747" x="3251200" y="1952625"/>
          <p14:tracePt t="10764" x="3267075" y="1936750"/>
          <p14:tracePt t="10781" x="3276600" y="1933575"/>
          <p14:tracePt t="11202" x="3254375" y="1908175"/>
          <p14:tracePt t="11209" x="3219450" y="1857375"/>
          <p14:tracePt t="11216" x="3175000" y="1803400"/>
          <p14:tracePt t="11230" x="3111500" y="1720850"/>
          <p14:tracePt t="11247" x="3063875" y="1651000"/>
          <p14:tracePt t="11267" x="3019425" y="1555750"/>
          <p14:tracePt t="11287" x="3000375" y="1473200"/>
          <p14:tracePt t="11314" x="3000375" y="1412875"/>
          <p14:tracePt t="11347" x="3000375" y="1374775"/>
          <p14:tracePt t="11364" x="3000375" y="1365250"/>
          <p14:tracePt t="11380" x="3009900" y="1346200"/>
          <p14:tracePt t="11397" x="3022600" y="1339850"/>
          <p14:tracePt t="11414" x="3035300" y="1339850"/>
          <p14:tracePt t="11431" x="3051175" y="1339850"/>
          <p14:tracePt t="11447" x="3054350" y="1339850"/>
          <p14:tracePt t="11464" x="3060700" y="1339850"/>
          <p14:tracePt t="11517" x="3067050" y="1339850"/>
          <p14:tracePt t="11523" x="3067050" y="1343025"/>
          <p14:tracePt t="11530" x="3067050" y="1346200"/>
          <p14:tracePt t="11547" x="3070225" y="1362075"/>
          <p14:tracePt t="11565" x="3076575" y="1387475"/>
          <p14:tracePt t="11580" x="3076575" y="1403350"/>
          <p14:tracePt t="11597" x="3076575" y="1419225"/>
          <p14:tracePt t="11614" x="3076575" y="1435100"/>
          <p14:tracePt t="11630" x="3076575" y="1444625"/>
          <p14:tracePt t="11647" x="3076575" y="1454150"/>
          <p14:tracePt t="11664" x="3092450" y="1457325"/>
          <p14:tracePt t="17460" x="3006725" y="1447800"/>
          <p14:tracePt t="17468" x="2892425" y="1428750"/>
          <p14:tracePt t="17485" x="2584450" y="1419225"/>
          <p14:tracePt t="17502" x="2263775" y="1482725"/>
          <p14:tracePt t="17519" x="2060575" y="1568450"/>
          <p14:tracePt t="17533" x="1905000" y="1660525"/>
          <p14:tracePt t="17546" x="1806575" y="1765300"/>
          <p14:tracePt t="17580" x="1622425" y="2047875"/>
          <p14:tracePt t="17614" x="1577975" y="2295525"/>
          <p14:tracePt t="17630" x="1619250" y="2463800"/>
          <p14:tracePt t="17647" x="1654175" y="2584450"/>
          <p14:tracePt t="17663" x="1714500" y="2717800"/>
          <p14:tracePt t="17679" x="1831975" y="2892425"/>
          <p14:tracePt t="17696" x="1949450" y="3013075"/>
          <p14:tracePt t="17713" x="2057400" y="3130550"/>
          <p14:tracePt t="17730" x="2209800" y="3298825"/>
          <p14:tracePt t="17746" x="2295525" y="3394075"/>
          <p14:tracePt t="17763" x="2355850" y="3454400"/>
          <p14:tracePt t="17780" x="2419350" y="3517900"/>
          <p14:tracePt t="17796" x="2438400" y="3536950"/>
          <p14:tracePt t="17813" x="2454275" y="3552825"/>
          <p14:tracePt t="17830" x="2463800" y="3565525"/>
          <p14:tracePt t="17846" x="2463800" y="3575050"/>
          <p14:tracePt t="17863" x="2463800" y="3584575"/>
          <p14:tracePt t="17880" x="2473325" y="3606800"/>
          <p14:tracePt t="18114" x="2390775" y="3606800"/>
          <p14:tracePt t="18121" x="2276475" y="3625850"/>
          <p14:tracePt t="18129" x="2124075" y="3667125"/>
          <p14:tracePt t="18147" x="1790700" y="3775075"/>
          <p14:tracePt t="18163" x="1504950" y="3937000"/>
          <p14:tracePt t="18181" x="1365250" y="4076700"/>
          <p14:tracePt t="18199" x="1247775" y="4264025"/>
          <p14:tracePt t="18213" x="1222375" y="4416425"/>
          <p14:tracePt t="18230" x="1225550" y="4556125"/>
          <p14:tracePt t="18246" x="1270000" y="4667250"/>
          <p14:tracePt t="18263" x="1403350" y="4845050"/>
          <p14:tracePt t="18280" x="1543050" y="4965700"/>
          <p14:tracePt t="18296" x="1701800" y="5076825"/>
          <p14:tracePt t="18313" x="1889125" y="5203825"/>
          <p14:tracePt t="18329" x="2000250" y="5254625"/>
          <p14:tracePt t="18346" x="2114550" y="5308600"/>
          <p14:tracePt t="18348" x="2152650" y="5321300"/>
          <p14:tracePt t="18363" x="2222500" y="5368925"/>
          <p14:tracePt t="18381" x="2270125" y="5403850"/>
          <p14:tracePt t="18397" x="2301875" y="5445125"/>
          <p14:tracePt t="18413" x="2343150" y="5511800"/>
          <p14:tracePt t="18430" x="2362200" y="5549900"/>
          <p14:tracePt t="18446" x="2381250" y="5603875"/>
          <p14:tracePt t="18463" x="2393950" y="5667375"/>
          <p14:tracePt t="18480" x="2393950" y="5711825"/>
          <p14:tracePt t="18497" x="2384425" y="5765800"/>
          <p14:tracePt t="18513" x="2362200" y="5791200"/>
          <p14:tracePt t="18530" x="2327275" y="5822950"/>
          <p14:tracePt t="18547" x="2219325" y="5895975"/>
          <p14:tracePt t="18563" x="2143125" y="5924550"/>
          <p14:tracePt t="18580" x="2073275" y="5956300"/>
          <p14:tracePt t="18597" x="2009775" y="5981700"/>
          <p14:tracePt t="18613" x="1965325" y="5994400"/>
          <p14:tracePt t="18630" x="1901825" y="6007100"/>
          <p14:tracePt t="18647" x="1787525" y="6045200"/>
          <p14:tracePt t="18663" x="1711325" y="6061075"/>
          <p14:tracePt t="18680" x="1638300" y="6073775"/>
          <p14:tracePt t="18697" x="1514475" y="6099175"/>
          <p14:tracePt t="18713" x="1441450" y="6099175"/>
          <p14:tracePt t="18730" x="1384300" y="6099175"/>
          <p14:tracePt t="18747" x="1320800" y="6099175"/>
          <p14:tracePt t="18763" x="1289050" y="6115050"/>
          <p14:tracePt t="18780" x="1266825" y="6121400"/>
          <p14:tracePt t="18796" x="1225550" y="6140450"/>
          <p14:tracePt t="18813" x="1209675" y="6146800"/>
          <p14:tracePt t="18830" x="1196975" y="6149975"/>
          <p14:tracePt t="18847" x="1177925" y="6149975"/>
          <p14:tracePt t="18863" x="1168400" y="6149975"/>
          <p14:tracePt t="18880" x="1158875" y="6149975"/>
          <p14:tracePt t="19061" x="1219200" y="6159500"/>
          <p14:tracePt t="19067" x="1298575" y="6165850"/>
          <p14:tracePt t="19079" x="1390650" y="6175375"/>
          <p14:tracePt t="19097" x="1647825" y="6223000"/>
          <p14:tracePt t="19113" x="1797050" y="6232525"/>
          <p14:tracePt t="19131" x="2012950" y="6232525"/>
          <p14:tracePt t="19147" x="2120900" y="6226175"/>
          <p14:tracePt t="19163" x="2181225" y="6219825"/>
          <p14:tracePt t="19180" x="2232025" y="6219825"/>
          <p14:tracePt t="19197" x="2311400" y="6219825"/>
          <p14:tracePt t="19214" x="2355850" y="6213475"/>
          <p14:tracePt t="19231" x="2416175" y="6213475"/>
          <p14:tracePt t="19246" x="2438400" y="6213475"/>
          <p14:tracePt t="19263" x="2454275" y="6213475"/>
          <p14:tracePt t="19280" x="2476500" y="6213475"/>
          <p14:tracePt t="19296" x="2486025" y="6213475"/>
          <p14:tracePt t="19313" x="2495550" y="6213475"/>
          <p14:tracePt t="19330" x="2533650" y="6213475"/>
          <p14:tracePt t="19346" x="2571750" y="6213475"/>
          <p14:tracePt t="19364" x="2632075" y="6213475"/>
          <p14:tracePt t="19380" x="2730500" y="6184900"/>
          <p14:tracePt t="19397" x="2794000" y="6169025"/>
          <p14:tracePt t="19413" x="2847975" y="6162675"/>
          <p14:tracePt t="19430" x="2933700" y="6156325"/>
          <p14:tracePt t="19447" x="2978150" y="6156325"/>
          <p14:tracePt t="19463" x="3028950" y="6156325"/>
          <p14:tracePt t="19480" x="3092450" y="6156325"/>
          <p14:tracePt t="19496" x="3127375" y="6156325"/>
          <p14:tracePt t="19513" x="3149600" y="6156325"/>
          <p14:tracePt t="19529" x="3165475" y="6156325"/>
          <p14:tracePt t="19546" x="3175000" y="6156325"/>
          <p14:tracePt t="19580" x="3175000" y="6159500"/>
          <p14:tracePt t="19623" x="3168650" y="6162675"/>
          <p14:tracePt t="19630" x="3162300" y="6162675"/>
          <p14:tracePt t="19636" x="3159125" y="6162675"/>
          <p14:tracePt t="19646" x="3152775" y="6169025"/>
          <p14:tracePt t="19663" x="3143250" y="6169025"/>
          <p14:tracePt t="19679" x="3095625" y="6169025"/>
          <p14:tracePt t="19697" x="3054350" y="6169025"/>
          <p14:tracePt t="19713" x="3016250" y="6169025"/>
          <p14:tracePt t="19729" x="2946400" y="6169025"/>
          <p14:tracePt t="19746" x="2886075" y="6169025"/>
          <p14:tracePt t="19763" x="2825750" y="6159500"/>
          <p14:tracePt t="19779" x="2746375" y="6143625"/>
          <p14:tracePt t="19796" x="2701925" y="6143625"/>
          <p14:tracePt t="19813" x="2657475" y="6130925"/>
          <p14:tracePt t="19830" x="2574925" y="6105525"/>
          <p14:tracePt t="19846" x="2511425" y="6092825"/>
          <p14:tracePt t="19864" x="2432050" y="6092825"/>
          <p14:tracePt t="19880" x="2397125" y="6092825"/>
          <p14:tracePt t="19896" x="2359025" y="6092825"/>
          <p14:tracePt t="19914" x="2320925" y="6092825"/>
          <p14:tracePt t="19930" x="2295525" y="6092825"/>
          <p14:tracePt t="19946" x="2266950" y="6092825"/>
          <p14:tracePt t="19963" x="2225675" y="6099175"/>
          <p14:tracePt t="19979" x="2181225" y="6099175"/>
          <p14:tracePt t="19996" x="2105025" y="6099175"/>
          <p14:tracePt t="20013" x="2009775" y="6099175"/>
          <p14:tracePt t="20029" x="1965325" y="6099175"/>
          <p14:tracePt t="20046" x="1920875" y="6099175"/>
          <p14:tracePt t="20063" x="1857375" y="6099175"/>
          <p14:tracePt t="20079" x="1800225" y="6099175"/>
          <p14:tracePt t="20096" x="1746250" y="6099175"/>
          <p14:tracePt t="20113" x="1660525" y="6099175"/>
          <p14:tracePt t="20130" x="1593850" y="6099175"/>
          <p14:tracePt t="20147" x="1511300" y="6099175"/>
          <p14:tracePt t="20163" x="1381125" y="6099175"/>
          <p14:tracePt t="20179" x="1311275" y="6099175"/>
          <p14:tracePt t="20196" x="1250950" y="6099175"/>
          <p14:tracePt t="20213" x="1155700" y="6099175"/>
          <p14:tracePt t="20230" x="1089025" y="6099175"/>
          <p14:tracePt t="20246" x="1025525" y="6099175"/>
          <p14:tracePt t="20263" x="939800" y="6099175"/>
          <p14:tracePt t="20280" x="898525" y="6099175"/>
          <p14:tracePt t="20296" x="838200" y="6099175"/>
          <p14:tracePt t="20313" x="758825" y="6105525"/>
          <p14:tracePt t="20330" x="714375" y="6105525"/>
          <p14:tracePt t="20346" x="679450" y="6105525"/>
          <p14:tracePt t="20363" x="631825" y="6105525"/>
          <p14:tracePt t="20379" x="603250" y="6111875"/>
          <p14:tracePt t="20396" x="581025" y="6111875"/>
          <p14:tracePt t="20413" x="552450" y="6124575"/>
          <p14:tracePt t="20429" x="542925" y="6124575"/>
          <p14:tracePt t="20446" x="533400" y="6124575"/>
          <p14:tracePt t="20463" x="517525" y="6130925"/>
          <p14:tracePt t="20480" x="501650" y="6130925"/>
          <p14:tracePt t="20496" x="492125" y="6130925"/>
          <p14:tracePt t="20513" x="488950" y="6130925"/>
          <p14:tracePt t="22576" x="539750" y="6124575"/>
          <p14:tracePt t="22584" x="622300" y="6108700"/>
          <p14:tracePt t="22597" x="784225" y="6089650"/>
          <p14:tracePt t="22612" x="898525" y="6080125"/>
          <p14:tracePt t="22629" x="1016000" y="6080125"/>
          <p14:tracePt t="22646" x="1187450" y="6080125"/>
          <p14:tracePt t="22663" x="1292225" y="6080125"/>
          <p14:tracePt t="22697" x="1527175" y="6086475"/>
          <p14:tracePt t="22729" x="1714500" y="6102350"/>
          <p14:tracePt t="22746" x="1800225" y="6102350"/>
          <p14:tracePt t="22763" x="1885950" y="6118225"/>
          <p14:tracePt t="22779" x="1968500" y="6118225"/>
          <p14:tracePt t="22796" x="2054225" y="6118225"/>
          <p14:tracePt t="22812" x="2114550" y="6118225"/>
          <p14:tracePt t="22829" x="2159000" y="6118225"/>
          <p14:tracePt t="22847" x="2228850" y="6118225"/>
          <p14:tracePt t="22863" x="2289175" y="6124575"/>
          <p14:tracePt t="22879" x="2339975" y="6124575"/>
          <p14:tracePt t="22896" x="2403475" y="6124575"/>
          <p14:tracePt t="22913" x="2432050" y="6124575"/>
          <p14:tracePt t="22929" x="2466975" y="6124575"/>
          <p14:tracePt t="22946" x="2508250" y="6124575"/>
          <p14:tracePt t="22962" x="2530475" y="6124575"/>
          <p14:tracePt t="22979" x="2546350" y="6124575"/>
          <p14:tracePt t="22997" x="2565400" y="6124575"/>
          <p14:tracePt t="23012" x="2574925" y="6124575"/>
          <p14:tracePt t="23029" x="2581275" y="6124575"/>
          <p14:tracePt t="23062" x="2587625" y="6124575"/>
          <p14:tracePt t="23080" x="2597150" y="6124575"/>
          <p14:tracePt t="23096" x="2609850" y="6124575"/>
          <p14:tracePt t="23113" x="2622550" y="6124575"/>
          <p14:tracePt t="23129" x="2625725" y="6124575"/>
          <p14:tracePt t="23146" x="2632075" y="6124575"/>
          <p14:tracePt t="25623" x="2498725" y="6064250"/>
          <p14:tracePt t="25631" x="2270125" y="5937250"/>
          <p14:tracePt t="25648" x="1984375" y="5734050"/>
          <p14:tracePt t="25681" x="1508125" y="5149850"/>
          <p14:tracePt t="25715" x="1416050" y="4467225"/>
          <p14:tracePt t="25731" x="1466850" y="4229100"/>
          <p14:tracePt t="25746" x="1558925" y="4060825"/>
          <p14:tracePt t="25762" x="1676400" y="3952875"/>
          <p14:tracePt t="25779" x="1933575" y="3775075"/>
          <p14:tracePt t="25796" x="2120900" y="3689350"/>
          <p14:tracePt t="25813" x="2346325" y="3609975"/>
          <p14:tracePt t="25830" x="2581275" y="3536950"/>
          <p14:tracePt t="25846" x="2746375" y="3492500"/>
          <p14:tracePt t="25862" x="2876550" y="3467100"/>
          <p14:tracePt t="25879" x="3013075" y="3435350"/>
          <p14:tracePt t="25896" x="3108325" y="3419475"/>
          <p14:tracePt t="25912" x="3200400" y="3419475"/>
          <p14:tracePt t="25929" x="3311525" y="3409950"/>
          <p14:tracePt t="25946" x="3371850" y="3403600"/>
          <p14:tracePt t="25963" x="3460750" y="3390900"/>
          <p14:tracePt t="25979" x="3524250" y="3375025"/>
          <p14:tracePt t="25996" x="3581400" y="3346450"/>
          <p14:tracePt t="26012" x="3629025" y="3321050"/>
          <p14:tracePt t="26029" x="3689350" y="3257550"/>
          <p14:tracePt t="26045" x="3727450" y="3190875"/>
          <p14:tracePt t="26063" x="3781425" y="3082925"/>
          <p14:tracePt t="26079" x="3797300" y="2987675"/>
          <p14:tracePt t="26095" x="3810000" y="2911475"/>
          <p14:tracePt t="26112" x="3806825" y="2794000"/>
          <p14:tracePt t="26128" x="3775075" y="2717800"/>
          <p14:tracePt t="26146" x="3740150" y="2657475"/>
          <p14:tracePt t="26162" x="3702050" y="2600325"/>
          <p14:tracePt t="26179" x="3683000" y="2593975"/>
          <p14:tracePt t="26484" x="3660775" y="2574925"/>
          <p14:tracePt t="26491" x="3638550" y="2533650"/>
          <p14:tracePt t="26497" x="3590925" y="2447925"/>
          <p14:tracePt t="26513" x="3524250" y="2251075"/>
          <p14:tracePt t="26545" x="3403600" y="1895475"/>
          <p14:tracePt t="26580" x="3314700" y="1647825"/>
          <p14:tracePt t="26598" x="3267075" y="1498600"/>
          <p14:tracePt t="26612" x="3241675" y="1400175"/>
          <p14:tracePt t="26629" x="3225800" y="1327150"/>
          <p14:tracePt t="26645" x="3213100" y="1263650"/>
          <p14:tracePt t="26662" x="3213100" y="1193800"/>
          <p14:tracePt t="26679" x="3213100" y="1139825"/>
          <p14:tracePt t="26695" x="3213100" y="1089025"/>
          <p14:tracePt t="26712" x="3228975" y="1019175"/>
          <p14:tracePt t="26729" x="3248025" y="981075"/>
          <p14:tracePt t="26745" x="3267075" y="933450"/>
          <p14:tracePt t="26762" x="3314700" y="866775"/>
          <p14:tracePt t="26779" x="3355975" y="819150"/>
          <p14:tracePt t="26795" x="3413125" y="739775"/>
          <p14:tracePt t="26812" x="3438525" y="701675"/>
          <p14:tracePt t="26829" x="3470275" y="669925"/>
          <p14:tracePt t="26845" x="3495675" y="628650"/>
          <p14:tracePt t="26862" x="3511550" y="615950"/>
          <p14:tracePt t="26878" x="3514725" y="606425"/>
          <p14:tracePt t="26895" x="3514725" y="593725"/>
          <p14:tracePt t="26912" x="3514725" y="577850"/>
          <p14:tracePt t="26929" x="3514725" y="568325"/>
          <p14:tracePt t="26945" x="3514725" y="561975"/>
          <p14:tracePt t="26962" x="3514725" y="558800"/>
          <p14:tracePt t="26978" x="3498850" y="558800"/>
          <p14:tracePt t="26996" x="3482975" y="558800"/>
          <p14:tracePt t="27012" x="3448050" y="558800"/>
          <p14:tracePt t="27028" x="3403600" y="558800"/>
          <p14:tracePt t="27045" x="3308350" y="558800"/>
          <p14:tracePt t="27062" x="3267075" y="558800"/>
          <p14:tracePt t="27079" x="3222625" y="558800"/>
          <p14:tracePt t="27095" x="3159125" y="558800"/>
          <p14:tracePt t="27112" x="3114675" y="558800"/>
          <p14:tracePt t="27128" x="3092450" y="565150"/>
          <p14:tracePt t="27145" x="3057525" y="577850"/>
          <p14:tracePt t="27162" x="3048000" y="577850"/>
          <p14:tracePt t="27178" x="3038475" y="587375"/>
          <p14:tracePt t="27195" x="3022600" y="593725"/>
          <p14:tracePt t="27230" x="3060700" y="593725"/>
          <p14:tracePt t="27245" x="3130550" y="593725"/>
          <p14:tracePt t="27262" x="3257550" y="593725"/>
          <p14:tracePt t="27278" x="3429000" y="593725"/>
          <p14:tracePt t="27295" x="3648075" y="609600"/>
          <p14:tracePt t="27312" x="3800475" y="647700"/>
          <p14:tracePt t="27329" x="3981450" y="708025"/>
          <p14:tracePt t="27345" x="4057650" y="730250"/>
          <p14:tracePt t="27362" x="4111625" y="752475"/>
          <p14:tracePt t="27379" x="4168775" y="771525"/>
          <p14:tracePt t="27395" x="4178300" y="774700"/>
          <p14:tracePt t="27412" x="4187825" y="774700"/>
          <p14:tracePt t="27429" x="4194175" y="774700"/>
          <p14:tracePt t="27479" x="4191000" y="774700"/>
          <p14:tracePt t="27487" x="4187825" y="774700"/>
          <p14:tracePt t="27495" x="4181475" y="781050"/>
          <p14:tracePt t="27512" x="4165600" y="784225"/>
          <p14:tracePt t="27529" x="4086225" y="790575"/>
          <p14:tracePt t="27545" x="4051300" y="796925"/>
          <p14:tracePt t="27562" x="4013200" y="796925"/>
          <p14:tracePt t="27579" x="3981450" y="796925"/>
          <p14:tracePt t="27595" x="3952875" y="796925"/>
          <p14:tracePt t="27612" x="3930650" y="796925"/>
          <p14:tracePt t="27628" x="3889375" y="796925"/>
          <p14:tracePt t="27645" x="3873500" y="796925"/>
          <p14:tracePt t="27662" x="3851275" y="796925"/>
          <p14:tracePt t="27679" x="3800475" y="777875"/>
          <p14:tracePt t="27695" x="3778250" y="765175"/>
          <p14:tracePt t="27712" x="3756025" y="752475"/>
          <p14:tracePt t="27728" x="3733800" y="742950"/>
          <p14:tracePt t="27745" x="3724275" y="736600"/>
          <p14:tracePt t="27762" x="3717925" y="727075"/>
          <p14:tracePt t="27778" x="3717925" y="714375"/>
          <p14:tracePt t="27796" x="3724275" y="704850"/>
          <p14:tracePt t="27812" x="3730625" y="688975"/>
          <p14:tracePt t="27830" x="3730625" y="682625"/>
          <p14:tracePt t="27846" x="3740150" y="682625"/>
          <p14:tracePt t="27863" x="3752850" y="682625"/>
          <p14:tracePt t="28114" x="3721100" y="682625"/>
          <p14:tracePt t="28120" x="3673475" y="676275"/>
          <p14:tracePt t="28129" x="3622675" y="666750"/>
          <p14:tracePt t="28145" x="3505200" y="641350"/>
          <p14:tracePt t="28163" x="3387725" y="587375"/>
          <p14:tracePt t="28178" x="3330575" y="558800"/>
          <p14:tracePt t="28195" x="3282950" y="546100"/>
          <p14:tracePt t="28213" x="3248025" y="520700"/>
          <p14:tracePt t="28229" x="3219450" y="511175"/>
          <p14:tracePt t="28245" x="3187700" y="498475"/>
          <p14:tracePt t="28263" x="3130550" y="466725"/>
          <p14:tracePt t="28279" x="3086100" y="450850"/>
          <p14:tracePt t="28295" x="3038475" y="438150"/>
          <p14:tracePt t="28312" x="2997200" y="422275"/>
          <p14:tracePt t="28329" x="2965450" y="403225"/>
          <p14:tracePt t="28345" x="2943225" y="396875"/>
          <p14:tracePt t="28362" x="2905125" y="396875"/>
          <p14:tracePt t="28379" x="2882900" y="396875"/>
          <p14:tracePt t="28395" x="2844800" y="390525"/>
          <p14:tracePt t="28412" x="2765425" y="384175"/>
          <p14:tracePt t="28429" x="2705100" y="384175"/>
          <p14:tracePt t="28445" x="2625725" y="384175"/>
          <p14:tracePt t="28462" x="2520950" y="384175"/>
          <p14:tracePt t="28479" x="2470150" y="384175"/>
          <p14:tracePt t="28495" x="2409825" y="384175"/>
          <p14:tracePt t="28497" x="2374900" y="384175"/>
          <p14:tracePt t="28512" x="2336800" y="393700"/>
          <p14:tracePt t="28532" x="2286000" y="419100"/>
          <p14:tracePt t="28545" x="2260600" y="425450"/>
          <p14:tracePt t="28562" x="2225675" y="441325"/>
          <p14:tracePt t="28579" x="2181225" y="454025"/>
          <p14:tracePt t="28596" x="2149475" y="479425"/>
          <p14:tracePt t="28612" x="2082800" y="520700"/>
          <p14:tracePt t="28628" x="2035175" y="552450"/>
          <p14:tracePt t="28645" x="2009775" y="577850"/>
          <p14:tracePt t="28662" x="1958975" y="622300"/>
          <p14:tracePt t="28678" x="1927225" y="647700"/>
          <p14:tracePt t="28696" x="1889125" y="698500"/>
          <p14:tracePt t="28712" x="1857375" y="739775"/>
          <p14:tracePt t="28728" x="1844675" y="777875"/>
          <p14:tracePt t="28746" x="1822450" y="866775"/>
          <p14:tracePt t="28762" x="1803400" y="911225"/>
          <p14:tracePt t="28779" x="1790700" y="968375"/>
          <p14:tracePt t="28797" x="1784350" y="1031875"/>
          <p14:tracePt t="28813" x="1784350" y="1076325"/>
          <p14:tracePt t="28830" x="1784350" y="1117600"/>
          <p14:tracePt t="28846" x="1787525" y="1190625"/>
          <p14:tracePt t="28862" x="1800225" y="1235075"/>
          <p14:tracePt t="28878" x="1828800" y="1301750"/>
          <p14:tracePt t="28895" x="1870075" y="1368425"/>
          <p14:tracePt t="28912" x="1905000" y="1416050"/>
          <p14:tracePt t="28929" x="1933575" y="1482725"/>
          <p14:tracePt t="28945" x="1984375" y="1571625"/>
          <p14:tracePt t="28962" x="2028825" y="1638300"/>
          <p14:tracePt t="28979" x="2076450" y="1698625"/>
          <p14:tracePt t="28995" x="2187575" y="1787525"/>
          <p14:tracePt t="29012" x="2266950" y="1835150"/>
          <p14:tracePt t="29029" x="2359025" y="1892300"/>
          <p14:tracePt t="29046" x="2470150" y="1965325"/>
          <p14:tracePt t="29063" x="2536825" y="1993900"/>
          <p14:tracePt t="29079" x="2581275" y="2019300"/>
          <p14:tracePt t="29095" x="2644775" y="2038350"/>
          <p14:tracePt t="29112" x="2698750" y="2054225"/>
          <p14:tracePt t="29129" x="2759075" y="2054225"/>
          <p14:tracePt t="29145" x="2886075" y="2054225"/>
          <p14:tracePt t="29162" x="2946400" y="2047875"/>
          <p14:tracePt t="29178" x="3032125" y="2032000"/>
          <p14:tracePt t="29196" x="3165475" y="2009775"/>
          <p14:tracePt t="29212" x="3241675" y="1987550"/>
          <p14:tracePt t="29229" x="3286125" y="1981200"/>
          <p14:tracePt t="29245" x="3340100" y="1974850"/>
          <p14:tracePt t="29262" x="3384550" y="1968500"/>
          <p14:tracePt t="29280" x="3429000" y="1962150"/>
          <p14:tracePt t="29296" x="3495675" y="1943100"/>
          <p14:tracePt t="29312" x="3540125" y="1920875"/>
          <p14:tracePt t="29329" x="3619500" y="1895475"/>
          <p14:tracePt t="29345" x="3660775" y="1863725"/>
          <p14:tracePt t="29362" x="3708400" y="1835150"/>
          <p14:tracePt t="29379" x="3759200" y="1790700"/>
          <p14:tracePt t="29395" x="3781425" y="1765300"/>
          <p14:tracePt t="29412" x="3813175" y="1749425"/>
          <p14:tracePt t="29429" x="3835400" y="1727200"/>
          <p14:tracePt t="29445" x="3848100" y="1704975"/>
          <p14:tracePt t="29462" x="3860800" y="1673225"/>
          <p14:tracePt t="29479" x="3876675" y="1622425"/>
          <p14:tracePt t="29495" x="3892550" y="1562100"/>
          <p14:tracePt t="29512" x="3892550" y="1479550"/>
          <p14:tracePt t="29515" x="3892550" y="1431925"/>
          <p14:tracePt t="29529" x="3892550" y="1374775"/>
          <p14:tracePt t="29546" x="3892550" y="1320800"/>
          <p14:tracePt t="29562" x="3892550" y="1285875"/>
          <p14:tracePt t="29579" x="3889375" y="1222375"/>
          <p14:tracePt t="29595" x="3873500" y="1162050"/>
          <p14:tracePt t="29612" x="3860800" y="1098550"/>
          <p14:tracePt t="29628" x="3838575" y="1006475"/>
          <p14:tracePt t="29645" x="3825875" y="952500"/>
          <p14:tracePt t="29662" x="3813175" y="904875"/>
          <p14:tracePt t="29678" x="3787775" y="841375"/>
          <p14:tracePt t="29695" x="3775075" y="812800"/>
          <p14:tracePt t="29712" x="3756025" y="781050"/>
          <p14:tracePt t="29729" x="3733800" y="746125"/>
          <p14:tracePt t="29746" x="3721100" y="720725"/>
          <p14:tracePt t="29763" x="3695700" y="695325"/>
          <p14:tracePt t="29779" x="3651250" y="654050"/>
          <p14:tracePt t="29795" x="3635375" y="635000"/>
          <p14:tracePt t="29812" x="3606800" y="619125"/>
          <p14:tracePt t="29829" x="3578225" y="600075"/>
          <p14:tracePt t="29845" x="3556000" y="590550"/>
          <p14:tracePt t="29862" x="3546475" y="581025"/>
          <p14:tracePt t="29878" x="3524250" y="558800"/>
          <p14:tracePt t="29895" x="3502025" y="549275"/>
          <p14:tracePt t="29912" x="3479800" y="536575"/>
          <p14:tracePt t="29929" x="3435350" y="514350"/>
          <p14:tracePt t="29945" x="3413125" y="501650"/>
          <p14:tracePt t="29962" x="3375025" y="488950"/>
          <p14:tracePt t="29978" x="3340100" y="469900"/>
          <p14:tracePt t="29995" x="3308350" y="454025"/>
          <p14:tracePt t="30013" x="3282950" y="454025"/>
          <p14:tracePt t="30028" x="3267075" y="454025"/>
          <p14:tracePt t="30045" x="3251200" y="454025"/>
          <p14:tracePt t="30062" x="3209925" y="447675"/>
          <p14:tracePt t="30079" x="3187700" y="441325"/>
          <p14:tracePt t="30095" x="3143250" y="428625"/>
          <p14:tracePt t="30113" x="3073400" y="422275"/>
          <p14:tracePt t="30129" x="3035300" y="422275"/>
          <p14:tracePt t="30145" x="2990850" y="422275"/>
          <p14:tracePt t="30163" x="2936875" y="422275"/>
          <p14:tracePt t="30178" x="2914650" y="422275"/>
          <p14:tracePt t="30195" x="2886075" y="422275"/>
          <p14:tracePt t="30212" x="2863850" y="422275"/>
          <p14:tracePt t="30229" x="2838450" y="422275"/>
          <p14:tracePt t="30245" x="2816225" y="422275"/>
          <p14:tracePt t="30262" x="2774950" y="422275"/>
          <p14:tracePt t="30278" x="2765425" y="422275"/>
          <p14:tracePt t="30295" x="2755900" y="422275"/>
          <p14:tracePt t="30312" x="2736850" y="422275"/>
          <p14:tracePt t="30329" x="2724150" y="422275"/>
          <p14:tracePt t="30345" x="2714625" y="422275"/>
          <p14:tracePt t="30946" x="2759075" y="422275"/>
          <p14:tracePt t="30953" x="2828925" y="422275"/>
          <p14:tracePt t="30961" x="2895600" y="422275"/>
          <p14:tracePt t="30978" x="2987675" y="422275"/>
          <p14:tracePt t="30995" x="3067050" y="425450"/>
          <p14:tracePt t="31011" x="3105150" y="438150"/>
          <p14:tracePt t="31045" x="3136900" y="457200"/>
          <p14:tracePt t="31078" x="3136900" y="479425"/>
          <p14:tracePt t="31095" x="3136900" y="492125"/>
          <p14:tracePt t="31112" x="3136900" y="501650"/>
          <p14:tracePt t="31128" x="3136900" y="511175"/>
          <p14:tracePt t="31145" x="3136900" y="533400"/>
          <p14:tracePt t="31162" x="3136900" y="542925"/>
          <p14:tracePt t="31178" x="3136900" y="552450"/>
          <p14:tracePt t="31195" x="3130550" y="561975"/>
          <p14:tracePt t="31212" x="3124200" y="565150"/>
          <p14:tracePt t="31228" x="3114675" y="565150"/>
          <p14:tracePt t="31245" x="3111500" y="565150"/>
          <p14:tracePt t="31262" x="3111500" y="577850"/>
          <p14:tracePt t="31295" x="3105150" y="577850"/>
          <p14:tracePt t="31316" x="3101975" y="577850"/>
          <p14:tracePt t="31329" x="3089275" y="577850"/>
          <p14:tracePt t="31345" x="3086100" y="568325"/>
          <p14:tracePt t="31362" x="3076575" y="558800"/>
          <p14:tracePt t="31378" x="3063875" y="549275"/>
          <p14:tracePt t="31395" x="3051175" y="533400"/>
          <p14:tracePt t="31412" x="3035300" y="523875"/>
          <p14:tracePt t="31428" x="3019425" y="508000"/>
          <p14:tracePt t="31444" x="3009900" y="508000"/>
          <p14:tracePt t="31462" x="3000375" y="508000"/>
          <p14:tracePt t="31478" x="2981325" y="508000"/>
          <p14:tracePt t="31494" x="2974975" y="508000"/>
          <p14:tracePt t="31512" x="2971800" y="508000"/>
          <p14:tracePt t="31528" x="2955925" y="508000"/>
          <p14:tracePt t="31546" x="2946400" y="508000"/>
          <p14:tracePt t="31562" x="2930525" y="508000"/>
          <p14:tracePt t="31578" x="2927350" y="508000"/>
          <p14:tracePt t="31643" x="2927350" y="501650"/>
          <p14:tracePt t="31744" x="2933700" y="501650"/>
          <p14:tracePt t="31751" x="2949575" y="501650"/>
          <p14:tracePt t="31762" x="2959100" y="501650"/>
          <p14:tracePt t="31778" x="3022600" y="498475"/>
          <p14:tracePt t="31795" x="3073400" y="498475"/>
          <p14:tracePt t="31812" x="3111500" y="504825"/>
          <p14:tracePt t="31829" x="3175000" y="533400"/>
          <p14:tracePt t="31845" x="3222625" y="558800"/>
          <p14:tracePt t="31862" x="3267075" y="577850"/>
          <p14:tracePt t="31879" x="3311525" y="622300"/>
          <p14:tracePt t="31895" x="3349625" y="641350"/>
          <p14:tracePt t="31913" x="3394075" y="679450"/>
          <p14:tracePt t="31928" x="3419475" y="698500"/>
          <p14:tracePt t="31945" x="3441700" y="708025"/>
          <p14:tracePt t="31962" x="3476625" y="733425"/>
          <p14:tracePt t="31978" x="3486150" y="742950"/>
          <p14:tracePt t="31995" x="3495675" y="752475"/>
          <p14:tracePt t="32012" x="3508375" y="771525"/>
          <p14:tracePt t="32213" x="3467100" y="762000"/>
          <p14:tracePt t="32220" x="3438525" y="746125"/>
          <p14:tracePt t="32228" x="3387725" y="730250"/>
          <p14:tracePt t="32246" x="3330575" y="692150"/>
          <p14:tracePt t="32262" x="3263900" y="654050"/>
          <p14:tracePt t="32278" x="3232150" y="635000"/>
          <p14:tracePt t="32295" x="3209925" y="628650"/>
          <p14:tracePt t="32311" x="3190875" y="628650"/>
          <p14:tracePt t="32328" x="3181350" y="625475"/>
          <p14:tracePt t="32345" x="3168650" y="625475"/>
          <p14:tracePt t="32361" x="3149600" y="625475"/>
          <p14:tracePt t="32379" x="3121025" y="625475"/>
          <p14:tracePt t="32395" x="3098800" y="625475"/>
          <p14:tracePt t="32411" x="3067050" y="625475"/>
          <p14:tracePt t="32428" x="3044825" y="625475"/>
          <p14:tracePt t="32446" x="3022600" y="625475"/>
          <p14:tracePt t="32462" x="2981325" y="625475"/>
          <p14:tracePt t="32479" x="2959100" y="612775"/>
          <p14:tracePt t="32496" x="2895600" y="600075"/>
          <p14:tracePt t="32512" x="2857500" y="593725"/>
          <p14:tracePt t="32528" x="2822575" y="593725"/>
          <p14:tracePt t="32545" x="2778125" y="581025"/>
          <p14:tracePt t="32566" x="2717800" y="555625"/>
          <p14:tracePt t="32578" x="2689225" y="542925"/>
          <p14:tracePt t="32596" x="2647950" y="523875"/>
          <p14:tracePt t="32612" x="2622550" y="508000"/>
          <p14:tracePt t="32628" x="2593975" y="508000"/>
          <p14:tracePt t="32645" x="2552700" y="501650"/>
          <p14:tracePt t="32662" x="2530475" y="501650"/>
          <p14:tracePt t="32678" x="2514600" y="501650"/>
          <p14:tracePt t="32696" x="2495550" y="501650"/>
          <p14:tracePt t="32712" x="2482850" y="517525"/>
          <p14:tracePt t="32728" x="2473325" y="527050"/>
          <p14:tracePt t="32746" x="2432050" y="558800"/>
          <p14:tracePt t="32761" x="2406650" y="606425"/>
          <p14:tracePt t="32778" x="2371725" y="654050"/>
          <p14:tracePt t="32796" x="2301875" y="723900"/>
          <p14:tracePt t="32812" x="2257425" y="771525"/>
          <p14:tracePt t="32828" x="2203450" y="844550"/>
          <p14:tracePt t="32846" x="2127250" y="946150"/>
          <p14:tracePt t="32862" x="2076450" y="987425"/>
          <p14:tracePt t="32878" x="2044700" y="1019175"/>
          <p14:tracePt t="32895" x="2000250" y="1050925"/>
          <p14:tracePt t="32911" x="1978025" y="1060450"/>
          <p14:tracePt t="32928" x="1962150" y="1076325"/>
          <p14:tracePt t="32945" x="1946275" y="1092200"/>
          <p14:tracePt t="32962" x="1936750" y="1101725"/>
          <p14:tracePt t="32979" x="1927225" y="1111250"/>
          <p14:tracePt t="32995" x="1911350" y="1133475"/>
          <p14:tracePt t="33011" x="1911350" y="1143000"/>
          <p14:tracePt t="33028" x="1920875" y="1152525"/>
          <p14:tracePt t="33045" x="1962150" y="1190625"/>
          <p14:tracePt t="33062" x="2012950" y="1231900"/>
          <p14:tracePt t="33079" x="2063750" y="1285875"/>
          <p14:tracePt t="33095" x="2165350" y="1362075"/>
          <p14:tracePt t="33112" x="2235200" y="1416050"/>
          <p14:tracePt t="33128" x="2305050" y="1463675"/>
          <p14:tracePt t="33145" x="2406650" y="1539875"/>
          <p14:tracePt t="33162" x="2479675" y="1597025"/>
          <p14:tracePt t="33178" x="2549525" y="1651000"/>
          <p14:tracePt t="33195" x="2625725" y="1692275"/>
          <p14:tracePt t="33212" x="2651125" y="1724025"/>
          <p14:tracePt t="33229" x="2670175" y="1739900"/>
          <p14:tracePt t="33245" x="2682875" y="1749425"/>
          <p14:tracePt t="33262" x="2692400" y="1755775"/>
          <p14:tracePt t="33278" x="2701925" y="1755775"/>
          <p14:tracePt t="33295" x="2720975" y="1755775"/>
          <p14:tracePt t="33312" x="2730500" y="1755775"/>
          <p14:tracePt t="33421" x="2736850" y="1755775"/>
          <p14:tracePt t="33429" x="2740025" y="1752600"/>
          <p14:tracePt t="33436" x="2746375" y="1746250"/>
          <p14:tracePt t="33445" x="2762250" y="1746250"/>
          <p14:tracePt t="33462" x="2784475" y="1743075"/>
          <p14:tracePt t="33478" x="2825750" y="1736725"/>
          <p14:tracePt t="33495" x="2841625" y="1736725"/>
          <p14:tracePt t="33512" x="2863850" y="1736725"/>
          <p14:tracePt t="33528" x="2911475" y="1730375"/>
          <p14:tracePt t="33545" x="2955925" y="1724025"/>
          <p14:tracePt t="33562" x="3000375" y="1724025"/>
          <p14:tracePt t="33578" x="3032125" y="1724025"/>
          <p14:tracePt t="33595" x="3054350" y="1724025"/>
          <p14:tracePt t="33612" x="3063875" y="1724025"/>
          <p14:tracePt t="34013" x="3070225" y="1704975"/>
          <p14:tracePt t="34020" x="3076575" y="1685925"/>
          <p14:tracePt t="34031" x="3082925" y="1660525"/>
          <p14:tracePt t="34045" x="3089275" y="1631950"/>
          <p14:tracePt t="34065" x="3098800" y="1590675"/>
          <p14:tracePt t="34078" x="3108325" y="1581150"/>
          <p14:tracePt t="34111" x="3130550" y="1543050"/>
          <p14:tracePt t="34145" x="3146425" y="1511300"/>
          <p14:tracePt t="34161" x="3155950" y="1492250"/>
          <p14:tracePt t="34178" x="3162300" y="1476375"/>
          <p14:tracePt t="34195" x="3171825" y="1460500"/>
          <p14:tracePt t="34212" x="3178175" y="1428750"/>
          <p14:tracePt t="34228" x="3181350" y="1412875"/>
          <p14:tracePt t="34245" x="3194050" y="1390650"/>
          <p14:tracePt t="34262" x="3209925" y="1368425"/>
          <p14:tracePt t="34278" x="3225800" y="1358900"/>
          <p14:tracePt t="34295" x="3235325" y="1333500"/>
          <p14:tracePt t="34311" x="3251200" y="1320800"/>
          <p14:tracePt t="34328" x="3260725" y="1311275"/>
          <p14:tracePt t="34345" x="3276600" y="1304925"/>
          <p14:tracePt t="34361" x="3279775" y="1301750"/>
          <p14:tracePt t="34378" x="3286125" y="1285875"/>
          <p14:tracePt t="34395" x="3295650" y="1276350"/>
          <p14:tracePt t="34412" x="3311525" y="1260475"/>
          <p14:tracePt t="34428" x="3314700" y="1250950"/>
          <p14:tracePt t="34445" x="3327400" y="1235075"/>
          <p14:tracePt t="34461" x="3327400" y="1228725"/>
          <p14:tracePt t="34704" x="3317875" y="1238250"/>
          <p14:tracePt t="34710" x="3314700" y="1241425"/>
          <p14:tracePt t="34716" x="3308350" y="1247775"/>
          <p14:tracePt t="34729" x="3302000" y="1250950"/>
          <p14:tracePt t="34745" x="3289300" y="1266825"/>
          <p14:tracePt t="34762" x="3279775" y="1276350"/>
          <p14:tracePt t="34778" x="3263900" y="1292225"/>
          <p14:tracePt t="34795" x="3248025" y="1308100"/>
          <p14:tracePt t="34811" x="3238500" y="1317625"/>
          <p14:tracePt t="34828" x="3228975" y="1327150"/>
          <p14:tracePt t="34845" x="3206750" y="1346200"/>
          <p14:tracePt t="34861" x="3197225" y="1355725"/>
          <p14:tracePt t="34878" x="3194050" y="1362075"/>
          <p14:tracePt t="34895" x="3187700" y="1368425"/>
          <p14:tracePt t="34967" x="3187700" y="1371600"/>
          <p14:tracePt t="35181" x="3159125" y="1371600"/>
          <p14:tracePt t="35187" x="3124200" y="1371600"/>
          <p14:tracePt t="35196" x="3098800" y="1371600"/>
          <p14:tracePt t="35216" x="3025775" y="1371600"/>
          <p14:tracePt t="35233" x="2981325" y="1362075"/>
          <p14:tracePt t="35248" x="2943225" y="1349375"/>
          <p14:tracePt t="35268" x="2876550" y="1295400"/>
          <p14:tracePt t="35294" x="2794000" y="1219200"/>
          <p14:tracePt t="35328" x="2727325" y="1152525"/>
          <p14:tracePt t="35344" x="2708275" y="1139825"/>
          <p14:tracePt t="35361" x="2695575" y="1130300"/>
          <p14:tracePt t="35378" x="2673350" y="1104900"/>
          <p14:tracePt t="35394" x="2660650" y="1082675"/>
          <p14:tracePt t="35412" x="2651125" y="1050925"/>
          <p14:tracePt t="35428" x="2638425" y="1009650"/>
          <p14:tracePt t="35444" x="2625725" y="971550"/>
          <p14:tracePt t="35461" x="2606675" y="927100"/>
          <p14:tracePt t="35478" x="2587625" y="882650"/>
          <p14:tracePt t="35494" x="2574925" y="854075"/>
          <p14:tracePt t="35511" x="2565400" y="838200"/>
          <p14:tracePt t="35528" x="2549525" y="822325"/>
          <p14:tracePt t="35544" x="2543175" y="806450"/>
          <p14:tracePt t="35561" x="2533650" y="800100"/>
          <p14:tracePt t="35578" x="2533650" y="796925"/>
          <p14:tracePt t="35628" x="2530475" y="796925"/>
          <p14:tracePt t="35642" x="2524125" y="796925"/>
          <p14:tracePt t="35649" x="2520950" y="796925"/>
          <p14:tracePt t="35662" x="2514600" y="796925"/>
          <p14:tracePt t="35678" x="2495550" y="796925"/>
          <p14:tracePt t="35695" x="2486025" y="796925"/>
          <p14:tracePt t="35711" x="2476500" y="796925"/>
          <p14:tracePt t="35728" x="2454275" y="796925"/>
          <p14:tracePt t="35745" x="2444750" y="796925"/>
          <p14:tracePt t="35778" x="2432050" y="796925"/>
          <p14:tracePt t="35795" x="2425700" y="796925"/>
          <p14:tracePt t="35811" x="2422525" y="806450"/>
          <p14:tracePt t="35828" x="2416175" y="822325"/>
          <p14:tracePt t="35862" x="2406650" y="822325"/>
          <p14:tracePt t="35919" x="2406650" y="809625"/>
          <p14:tracePt t="35927" x="2406650" y="806450"/>
          <p14:tracePt t="35934" x="2413000" y="806450"/>
          <p14:tracePt t="35945" x="2416175" y="800100"/>
          <p14:tracePt t="35962" x="2425700" y="787400"/>
          <p14:tracePt t="35978" x="2438400" y="781050"/>
          <p14:tracePt t="35995" x="2447925" y="771525"/>
          <p14:tracePt t="36012" x="2476500" y="749300"/>
          <p14:tracePt t="36028" x="2505075" y="736600"/>
          <p14:tracePt t="36045" x="2543175" y="723900"/>
          <p14:tracePt t="36062" x="2593975" y="701675"/>
          <p14:tracePt t="36079" x="2609850" y="688975"/>
          <p14:tracePt t="36096" x="2619375" y="679450"/>
          <p14:tracePt t="36112" x="2647950" y="663575"/>
          <p14:tracePt t="36128" x="2663825" y="647700"/>
          <p14:tracePt t="36145" x="2686050" y="638175"/>
          <p14:tracePt t="36162" x="2736850" y="619125"/>
          <p14:tracePt t="36177" x="2771775" y="606425"/>
          <p14:tracePt t="36195" x="2797175" y="587375"/>
          <p14:tracePt t="36211" x="2813050" y="584200"/>
          <p14:tracePt t="36228" x="2822575" y="584200"/>
          <p14:tracePt t="36305" x="2813050" y="584200"/>
          <p14:tracePt t="36312" x="2809875" y="584200"/>
          <p14:tracePt t="36328" x="2800350" y="584200"/>
          <p14:tracePt t="36345" x="2790825" y="596900"/>
          <p14:tracePt t="36362" x="2774950" y="609600"/>
          <p14:tracePt t="36377" x="2746375" y="622300"/>
          <p14:tracePt t="36395" x="2714625" y="654050"/>
          <p14:tracePt t="36411" x="2619375" y="698500"/>
          <p14:tracePt t="36428" x="2581275" y="730250"/>
          <p14:tracePt t="36446" x="2514600" y="768350"/>
          <p14:tracePt t="36461" x="2463800" y="819150"/>
          <p14:tracePt t="36478" x="2432050" y="866775"/>
          <p14:tracePt t="36495" x="2397125" y="904875"/>
          <p14:tracePt t="36511" x="2352675" y="949325"/>
          <p14:tracePt t="36528" x="2343150" y="974725"/>
          <p14:tracePt t="36546" x="2324100" y="1009650"/>
          <p14:tracePt t="36562" x="2314575" y="1019175"/>
          <p14:tracePt t="36579" x="2298700" y="1028700"/>
          <p14:tracePt t="36583" x="2295525" y="1035050"/>
          <p14:tracePt t="36595" x="2295525" y="1047750"/>
          <p14:tracePt t="36615" x="2295525" y="1057275"/>
          <p14:tracePt t="36628" x="2289175" y="1066800"/>
          <p14:tracePt t="36645" x="2279650" y="1073150"/>
          <p14:tracePt t="36661" x="2270125" y="1073150"/>
          <p14:tracePt t="36678" x="2260600" y="1073150"/>
          <p14:tracePt t="36695" x="2244725" y="1073150"/>
          <p14:tracePt t="36711" x="2235200" y="1073150"/>
          <p14:tracePt t="36728" x="2225675" y="1073150"/>
          <p14:tracePt t="36745" x="2209800" y="1073150"/>
          <p14:tracePt t="36761" x="2197100" y="1073150"/>
          <p14:tracePt t="36778" x="2187575" y="1073150"/>
          <p14:tracePt t="36795" x="2181225" y="1073150"/>
          <p14:tracePt t="36838" x="2181225" y="1079500"/>
          <p14:tracePt t="36852" x="2181225" y="1082675"/>
          <p14:tracePt t="36861" x="2181225" y="1092200"/>
          <p14:tracePt t="36878" x="2181225" y="1101725"/>
          <p14:tracePt t="36894" x="2187575" y="1117600"/>
          <p14:tracePt t="36911" x="2200275" y="1146175"/>
          <p14:tracePt t="36928" x="2232025" y="1177925"/>
          <p14:tracePt t="36945" x="2279650" y="1244600"/>
          <p14:tracePt t="36961" x="2305050" y="1292225"/>
          <p14:tracePt t="36978" x="2346325" y="1333500"/>
          <p14:tracePt t="36995" x="2384425" y="1374775"/>
          <p14:tracePt t="37011" x="2413000" y="1400175"/>
          <p14:tracePt t="37028" x="2432050" y="1419225"/>
          <p14:tracePt t="37045" x="2441575" y="1431925"/>
          <p14:tracePt t="37061" x="2441575" y="1441450"/>
          <p14:tracePt t="37078" x="2441575" y="1454150"/>
          <p14:tracePt t="37655" x="2466975" y="1441450"/>
          <p14:tracePt t="37663" x="2495550" y="1428750"/>
          <p14:tracePt t="37671" x="2536825" y="1412875"/>
          <p14:tracePt t="37682" x="2562225" y="1406525"/>
          <p14:tracePt t="37702" x="2654300" y="1384300"/>
          <p14:tracePt t="37727" x="2717800" y="1384300"/>
          <p14:tracePt t="37761" x="2752725" y="1403350"/>
          <p14:tracePt t="37778" x="2784475" y="1419225"/>
          <p14:tracePt t="37794" x="2800350" y="1428750"/>
          <p14:tracePt t="37811" x="2832100" y="1441450"/>
          <p14:tracePt t="37828" x="2867025" y="1460500"/>
          <p14:tracePt t="37845" x="2895600" y="1473200"/>
          <p14:tracePt t="37863" x="2924175" y="1492250"/>
          <p14:tracePt t="37879" x="2933700" y="1504950"/>
          <p14:tracePt t="37895" x="2955925" y="1514475"/>
          <p14:tracePt t="37911" x="2974975" y="1520825"/>
          <p14:tracePt t="37927" x="2984500" y="1520825"/>
          <p14:tracePt t="37945" x="3000375" y="1520825"/>
          <p14:tracePt t="37961" x="3016250" y="1520825"/>
          <p14:tracePt t="37977" x="3025775" y="1520825"/>
          <p14:tracePt t="37994" x="3035300" y="1520825"/>
          <p14:tracePt t="38011" x="3044825" y="1520825"/>
          <p14:tracePt t="38111" x="3038475" y="1520825"/>
          <p14:tracePt t="38118" x="3032125" y="1520825"/>
          <p14:tracePt t="38127" x="3028950" y="1517650"/>
          <p14:tracePt t="38145" x="3019425" y="1511300"/>
          <p14:tracePt t="38162" x="3003550" y="1511300"/>
          <p14:tracePt t="38177" x="2987675" y="1508125"/>
          <p14:tracePt t="38195" x="2978150" y="1508125"/>
          <p14:tracePt t="38211" x="2965450" y="1508125"/>
          <p14:tracePt t="38227" x="2952750" y="1508125"/>
          <p14:tracePt t="38245" x="2940050" y="1508125"/>
          <p14:tracePt t="38261" x="2924175" y="1508125"/>
          <p14:tracePt t="38277" x="2914650" y="1508125"/>
          <p14:tracePt t="38294" x="2905125" y="1508125"/>
          <p14:tracePt t="38311" x="2886075" y="1508125"/>
          <p14:tracePt t="38328" x="2876550" y="1508125"/>
          <p14:tracePt t="38344" x="2863850" y="1508125"/>
          <p14:tracePt t="38361" x="2851150" y="1508125"/>
          <p14:tracePt t="38378" x="2835275" y="1508125"/>
          <p14:tracePt t="38395" x="2825750" y="1508125"/>
          <p14:tracePt t="38411" x="2809875" y="1508125"/>
          <p14:tracePt t="38427" x="2800350" y="1508125"/>
          <p14:tracePt t="38445" x="2784475" y="1508125"/>
          <p14:tracePt t="38461" x="2781300" y="1508125"/>
          <p14:tracePt t="38495" x="2774950" y="1508125"/>
          <p14:tracePt t="38517" x="2774950" y="1501775"/>
          <p14:tracePt t="38789" x="2778125" y="1501775"/>
          <p14:tracePt t="38809" x="2781300" y="1501775"/>
          <p14:tracePt t="38816" x="2787650" y="1501775"/>
          <p14:tracePt t="38831" x="2794000" y="1501775"/>
          <p14:tracePt t="38852" x="2806700" y="1501775"/>
          <p14:tracePt t="38878" x="2816225" y="1501775"/>
          <p14:tracePt t="38912" x="2841625" y="1501775"/>
          <p14:tracePt t="38928" x="2857500" y="1498600"/>
          <p14:tracePt t="38944" x="2873375" y="1485900"/>
          <p14:tracePt t="38961" x="2882900" y="1485900"/>
          <p14:tracePt t="38977" x="2892425" y="1482725"/>
          <p14:tracePt t="38994" x="2911475" y="1476375"/>
          <p14:tracePt t="39011" x="2921000" y="1473200"/>
          <p14:tracePt t="39027" x="2930525" y="1466850"/>
          <p14:tracePt t="39045" x="2946400" y="1463675"/>
          <p14:tracePt t="39061" x="2962275" y="1450975"/>
          <p14:tracePt t="39077" x="2971800" y="1447800"/>
          <p14:tracePt t="39094" x="2987675" y="1447800"/>
          <p14:tracePt t="39111" x="2997200" y="1441450"/>
          <p14:tracePt t="39127" x="3013075" y="1431925"/>
          <p14:tracePt t="39145" x="3022600" y="1431925"/>
          <p14:tracePt t="39161" x="3032125" y="1428750"/>
          <p14:tracePt t="39177" x="3035300" y="1422400"/>
          <p14:tracePt t="39195" x="3041650" y="1416050"/>
          <p14:tracePt t="39231" x="3044825" y="1412875"/>
          <p14:tracePt t="39245" x="3057525" y="1406525"/>
          <p14:tracePt t="39261" x="3060700" y="1397000"/>
          <p14:tracePt t="39278" x="3076575" y="1393825"/>
          <p14:tracePt t="39294" x="3086100" y="1384300"/>
          <p14:tracePt t="39311" x="3095625" y="1371600"/>
          <p14:tracePt t="39328" x="3114675" y="1368425"/>
          <p14:tracePt t="39344" x="3121025" y="1358900"/>
          <p14:tracePt t="39362" x="3124200" y="1358900"/>
          <p14:tracePt t="39399" x="3130550" y="1346200"/>
          <p14:tracePt t="39411" x="3136900" y="1343025"/>
          <p14:tracePt t="39428" x="3146425" y="1336675"/>
          <p14:tracePt t="39444" x="3162300" y="1327150"/>
          <p14:tracePt t="39460" x="3165475" y="1317625"/>
          <p14:tracePt t="39477" x="3175000" y="1308100"/>
          <p14:tracePt t="39494" x="3181350" y="1292225"/>
          <p14:tracePt t="39511" x="3184525" y="1292225"/>
          <p14:tracePt t="39527" x="3206750" y="1282700"/>
          <p14:tracePt t="39544" x="3216275" y="1276350"/>
          <p14:tracePt t="39561" x="3225800" y="1276350"/>
          <p14:tracePt t="39577" x="3235325" y="1266825"/>
          <p14:tracePt t="39594" x="3244850" y="1257300"/>
          <p14:tracePt t="39611" x="3251200" y="1241425"/>
          <p14:tracePt t="39627" x="3267075" y="1228725"/>
          <p14:tracePt t="39644" x="3276600" y="1216025"/>
          <p14:tracePt t="39661" x="3286125" y="1196975"/>
          <p14:tracePt t="39663" x="3292475" y="1184275"/>
          <p14:tracePt t="39677" x="3302000" y="1174750"/>
          <p14:tracePt t="39699" x="3317875" y="1152525"/>
          <p14:tracePt t="39711" x="3324225" y="1143000"/>
          <p14:tracePt t="39729" x="3324225" y="1127125"/>
          <p14:tracePt t="39746" x="3324225" y="1117600"/>
          <p14:tracePt t="39763" x="3324225" y="1101725"/>
          <p14:tracePt t="39779" x="3324225" y="1089025"/>
          <p14:tracePt t="39795" x="3324225" y="1076325"/>
          <p14:tracePt t="39812" x="3324225" y="1066800"/>
          <p14:tracePt t="39828" x="3324225" y="1063625"/>
          <p14:tracePt t="39861" x="3324225" y="1054100"/>
          <p14:tracePt t="39877" x="3321050" y="1047750"/>
          <p14:tracePt t="39894" x="3305175" y="1038225"/>
          <p14:tracePt t="39911" x="3292475" y="1028700"/>
          <p14:tracePt t="39927" x="3282950" y="1019175"/>
          <p14:tracePt t="39944" x="3273425" y="1009650"/>
          <p14:tracePt t="39961" x="3251200" y="996950"/>
          <p14:tracePt t="39977" x="3241675" y="984250"/>
          <p14:tracePt t="39994" x="3232150" y="974725"/>
          <p14:tracePt t="40011" x="3216275" y="958850"/>
          <p14:tracePt t="40027" x="3213100" y="949325"/>
          <p14:tracePt t="40044" x="3200400" y="933450"/>
          <p14:tracePt t="40061" x="3197225" y="927100"/>
          <p14:tracePt t="40078" x="3197225" y="923925"/>
          <p14:tracePt t="40111" x="3197225" y="917575"/>
          <p14:tracePt t="40127" x="3190875" y="917575"/>
          <p14:tracePt t="40175" x="3190875" y="914400"/>
          <p14:tracePt t="40268" x="3190875" y="908050"/>
          <p14:tracePt t="40274" x="3187700" y="904875"/>
          <p14:tracePt t="40296" x="3181350" y="898525"/>
          <p14:tracePt t="40403" x="3175000" y="898525"/>
          <p14:tracePt t="40418" x="3171825" y="889000"/>
          <p14:tracePt t="40432" x="3171825" y="882650"/>
          <p14:tracePt t="40438" x="3165475" y="882650"/>
          <p14:tracePt t="40796" x="3143250" y="876300"/>
          <p14:tracePt t="40802" x="3117850" y="869950"/>
          <p14:tracePt t="40815" x="3079750" y="857250"/>
          <p14:tracePt t="40828" x="3060700" y="850900"/>
          <p14:tracePt t="40861" x="2987675" y="815975"/>
          <p14:tracePt t="40894" x="2886075" y="790575"/>
          <p14:tracePt t="40911" x="2863850" y="790575"/>
          <p14:tracePt t="40928" x="2835275" y="790575"/>
          <p14:tracePt t="40945" x="2806700" y="790575"/>
          <p14:tracePt t="40961" x="2790825" y="790575"/>
          <p14:tracePt t="40978" x="2781300" y="790575"/>
          <p14:tracePt t="40994" x="2768600" y="800100"/>
          <p14:tracePt t="41011" x="2759075" y="809625"/>
          <p14:tracePt t="41027" x="2740025" y="822325"/>
          <p14:tracePt t="41044" x="2705100" y="841375"/>
          <p14:tracePt t="41061" x="2676525" y="854075"/>
          <p14:tracePt t="41077" x="2654300" y="857250"/>
          <p14:tracePt t="41094" x="2613025" y="863600"/>
          <p14:tracePt t="41111" x="2590800" y="869950"/>
          <p14:tracePt t="41127" x="2559050" y="882650"/>
          <p14:tracePt t="41144" x="2524125" y="889000"/>
          <p14:tracePt t="41161" x="2501900" y="889000"/>
          <p14:tracePt t="41178" x="2486025" y="898525"/>
          <p14:tracePt t="41198" x="2476500" y="898525"/>
          <p14:tracePt t="41211" x="2473325" y="908050"/>
          <p14:tracePt t="41227" x="2473325" y="927100"/>
          <p14:tracePt t="41244" x="2473325" y="933450"/>
          <p14:tracePt t="41278" x="2473325" y="936625"/>
          <p14:tracePt t="41294" x="2473325" y="942975"/>
          <p14:tracePt t="41311" x="2479675" y="946150"/>
          <p14:tracePt t="41328" x="2505075" y="952500"/>
          <p14:tracePt t="41344" x="2536825" y="952500"/>
          <p14:tracePt t="41361" x="2552700" y="952500"/>
          <p14:tracePt t="41377" x="2571750" y="952500"/>
          <p14:tracePt t="41394" x="2581275" y="952500"/>
          <p14:tracePt t="41956" x="2581275" y="946150"/>
          <p14:tracePt t="41962" x="2581275" y="942975"/>
          <p14:tracePt t="41980" x="2581275" y="930275"/>
          <p14:tracePt t="41998" x="2581275" y="927100"/>
          <p14:tracePt t="42041" x="2584450" y="927100"/>
          <p14:tracePt t="42055" x="2590800" y="927100"/>
          <p14:tracePt t="42078" x="2597150" y="927100"/>
          <p14:tracePt t="42146" x="2597150" y="933450"/>
          <p14:tracePt t="42154" x="2597150" y="939800"/>
          <p14:tracePt t="42161" x="2597150" y="942975"/>
          <p14:tracePt t="42177" x="2597150" y="952500"/>
          <p14:tracePt t="42198" x="2597150" y="974725"/>
          <p14:tracePt t="42239" x="2597150" y="977900"/>
          <p14:tracePt t="42289" x="2593975" y="977900"/>
          <p14:tracePt t="42304" x="2587625" y="977900"/>
          <p14:tracePt t="42318" x="2584450" y="977900"/>
          <p14:tracePt t="42333" x="2578100" y="977900"/>
          <p14:tracePt t="42352" x="2574925" y="977900"/>
          <p14:tracePt t="42374" x="2562225" y="965200"/>
          <p14:tracePt t="42388" x="2559050" y="962025"/>
          <p14:tracePt t="42666" x="2549525" y="962025"/>
          <p14:tracePt t="42673" x="2543175" y="962025"/>
          <p14:tracePt t="42680" x="2540000" y="962025"/>
          <p14:tracePt t="42694" x="2527300" y="962025"/>
          <p14:tracePt t="42711" x="2517775" y="962025"/>
          <p14:tracePt t="42727" x="2508250" y="962025"/>
          <p14:tracePt t="42744" x="2489200" y="962025"/>
          <p14:tracePt t="42761" x="2479675" y="955675"/>
          <p14:tracePt t="42778" x="2473325" y="955675"/>
          <p14:tracePt t="42795" x="2473325" y="946150"/>
          <p14:tracePt t="42811" x="2476500" y="939800"/>
          <p14:tracePt t="42828" x="2492375" y="930275"/>
          <p14:tracePt t="42844" x="2593975" y="901700"/>
          <p14:tracePt t="42861" x="2679700" y="885825"/>
          <p14:tracePt t="42877" x="2774950" y="869950"/>
          <p14:tracePt t="42894" x="2965450" y="844550"/>
          <p14:tracePt t="42911" x="3057525" y="844550"/>
          <p14:tracePt t="42927" x="3121025" y="838200"/>
          <p14:tracePt t="42944" x="3190875" y="838200"/>
          <p14:tracePt t="42961" x="3235325" y="838200"/>
          <p14:tracePt t="42977" x="3257550" y="841375"/>
          <p14:tracePt t="42994" x="3279775" y="850900"/>
          <p14:tracePt t="43011" x="3289300" y="857250"/>
          <p14:tracePt t="43027" x="3292475" y="857250"/>
          <p14:tracePt t="43045" x="3298825" y="860425"/>
          <p14:tracePt t="43061" x="3298825" y="866775"/>
          <p14:tracePt t="43077" x="3308350" y="866775"/>
          <p14:tracePt t="43094" x="3317875" y="866775"/>
          <p14:tracePt t="43111" x="3324225" y="869950"/>
          <p14:tracePt t="43144" x="3324225" y="876300"/>
          <p14:tracePt t="43163" x="3321050" y="876300"/>
          <p14:tracePt t="43177" x="3305175" y="876300"/>
          <p14:tracePt t="43194" x="3295650" y="876300"/>
          <p14:tracePt t="43215" x="3282950" y="876300"/>
          <p14:tracePt t="43227" x="3273425" y="876300"/>
          <p14:tracePt t="43244" x="3257550" y="876300"/>
          <p14:tracePt t="43261" x="3248025" y="876300"/>
          <p14:tracePt t="43277" x="3232150" y="876300"/>
          <p14:tracePt t="43293" x="3222625" y="876300"/>
          <p14:tracePt t="43311" x="3206750" y="876300"/>
          <p14:tracePt t="43327" x="3203575" y="876300"/>
          <p14:tracePt t="43613" x="3197225" y="892175"/>
          <p14:tracePt t="43619" x="3190875" y="911225"/>
          <p14:tracePt t="43630" x="3184525" y="946150"/>
          <p14:tracePt t="43648" x="3149600" y="1019175"/>
          <p14:tracePt t="43665" x="3121025" y="1089025"/>
          <p14:tracePt t="43681" x="3089275" y="1127125"/>
          <p14:tracePt t="43701" x="3048000" y="1193800"/>
          <p14:tracePt t="43727" x="2990850" y="1250950"/>
          <p14:tracePt t="43761" x="2946400" y="1295400"/>
          <p14:tracePt t="43777" x="2930525" y="1304925"/>
          <p14:tracePt t="43794" x="2908300" y="1317625"/>
          <p14:tracePt t="43811" x="2879725" y="1339850"/>
          <p14:tracePt t="43827" x="2863850" y="1349375"/>
          <p14:tracePt t="43844" x="2847975" y="1358900"/>
          <p14:tracePt t="43861" x="2825750" y="1381125"/>
          <p14:tracePt t="43877" x="2816225" y="1390650"/>
          <p14:tracePt t="43894" x="2800350" y="1390650"/>
          <p14:tracePt t="43911" x="2787650" y="1406525"/>
          <p14:tracePt t="43927" x="2778125" y="1409700"/>
          <p14:tracePt t="43944" x="2768600" y="1416050"/>
          <p14:tracePt t="43960" x="2746375" y="1416050"/>
          <p14:tracePt t="43977" x="2743200" y="1431925"/>
          <p14:tracePt t="43994" x="2743200" y="1441450"/>
          <p14:tracePt t="44010" x="2743200" y="1454150"/>
          <p14:tracePt t="44027" x="2743200" y="1463675"/>
          <p14:tracePt t="44044" x="2743200" y="1476375"/>
          <p14:tracePt t="44061" x="2743200" y="1495425"/>
          <p14:tracePt t="44077" x="2759075" y="1504950"/>
          <p14:tracePt t="44094" x="2768600" y="1504950"/>
          <p14:tracePt t="44111" x="2774950" y="1504950"/>
          <p14:tracePt t="44127" x="2778125" y="1504950"/>
          <p14:tracePt t="44144" x="2784475" y="1504950"/>
          <p14:tracePt t="44160" x="2790825" y="1504950"/>
          <p14:tracePt t="44177" x="2794000" y="1504950"/>
          <p14:tracePt t="44196" x="2800350" y="1504950"/>
          <p14:tracePt t="44227" x="2809875" y="1504950"/>
          <p14:tracePt t="45463" x="2784475" y="1495425"/>
          <p14:tracePt t="45469" x="2755900" y="1479550"/>
          <p14:tracePt t="45480" x="2717800" y="1463675"/>
          <p14:tracePt t="45497" x="2616200" y="1387475"/>
          <p14:tracePt t="45514" x="2565400" y="1336675"/>
          <p14:tracePt t="45534" x="2501900" y="1273175"/>
          <p14:tracePt t="45561" x="2473325" y="1225550"/>
          <p14:tracePt t="45593" x="2466975" y="1187450"/>
          <p14:tracePt t="45611" x="2466975" y="1168400"/>
          <p14:tracePt t="45627" x="2466975" y="1152525"/>
          <p14:tracePt t="45644" x="2466975" y="1143000"/>
          <p14:tracePt t="45660" x="2470150" y="1133475"/>
          <p14:tracePt t="45677" x="2486025" y="1114425"/>
          <p14:tracePt t="45694" x="2495550" y="1104900"/>
          <p14:tracePt t="45711" x="2498725" y="1089025"/>
          <p14:tracePt t="45769" x="2498725" y="1082675"/>
          <p14:tracePt t="45775" x="2498725" y="1073150"/>
          <p14:tracePt t="45790" x="2498725" y="1069975"/>
          <p14:tracePt t="45797" x="2498725" y="1063625"/>
          <p14:tracePt t="45811" x="2505075" y="1054100"/>
          <p14:tracePt t="45827" x="2514600" y="1044575"/>
          <p14:tracePt t="45844" x="2514600" y="1035050"/>
          <p14:tracePt t="45861" x="2514600" y="1019175"/>
          <p14:tracePt t="45877" x="2514600" y="1012825"/>
          <p14:tracePt t="45894" x="2514600" y="1003300"/>
          <p14:tracePt t="45910" x="2520950" y="993775"/>
          <p14:tracePt t="45927" x="2520950" y="990600"/>
          <p14:tracePt t="45960" x="2524125" y="984250"/>
          <p14:tracePt t="45977" x="2530475" y="974725"/>
          <p14:tracePt t="45993" x="2533650" y="968375"/>
          <p14:tracePt t="46815" x="2533650" y="965200"/>
          <p14:tracePt t="46837" x="2533650" y="958850"/>
          <p14:tracePt t="46844" x="2533650" y="955675"/>
          <p14:tracePt t="46865" x="2533650" y="946150"/>
          <p14:tracePt t="46879" x="2527300" y="923925"/>
          <p14:tracePt t="46910" x="2527300" y="850900"/>
          <p14:tracePt t="46944" x="2527300" y="771525"/>
          <p14:tracePt t="46960" x="2527300" y="742950"/>
          <p14:tracePt t="46977" x="2527300" y="717550"/>
          <p14:tracePt t="46994" x="2530475" y="695325"/>
          <p14:tracePt t="47010" x="2540000" y="669925"/>
          <p14:tracePt t="47027" x="2559050" y="628650"/>
          <p14:tracePt t="47043" x="2578100" y="603250"/>
          <p14:tracePt t="47060" x="2587625" y="587375"/>
          <p14:tracePt t="47077" x="2603500" y="561975"/>
          <p14:tracePt t="47093" x="2613025" y="552450"/>
          <p14:tracePt t="47110" x="2613025" y="542925"/>
          <p14:tracePt t="47149" x="2613025" y="536575"/>
          <p14:tracePt t="47199" x="2622550" y="536575"/>
          <p14:tracePt t="47206" x="2628900" y="536575"/>
          <p14:tracePt t="47213" x="2632075" y="536575"/>
          <p14:tracePt t="47227" x="2638425" y="536575"/>
          <p14:tracePt t="47248" x="2647950" y="539750"/>
          <p14:tracePt t="47260" x="2647950" y="542925"/>
          <p14:tracePt t="47277" x="2651125" y="558800"/>
          <p14:tracePt t="47294" x="2657475" y="568325"/>
          <p14:tracePt t="47310" x="2663825" y="584200"/>
          <p14:tracePt t="47327" x="2679700" y="606425"/>
          <p14:tracePt t="47343" x="2682875" y="622300"/>
          <p14:tracePt t="47361" x="2695575" y="641350"/>
          <p14:tracePt t="47377" x="2705100" y="663575"/>
          <p14:tracePt t="47393" x="2705100" y="673100"/>
          <p14:tracePt t="47410" x="2708275" y="688975"/>
          <p14:tracePt t="47427" x="2708275" y="701675"/>
          <p14:tracePt t="47444" x="2708275" y="711200"/>
          <p14:tracePt t="47460" x="2708275" y="723900"/>
          <p14:tracePt t="47477" x="2708275" y="727075"/>
          <p14:tracePt t="47798" x="2708275" y="720725"/>
          <p14:tracePt t="47811" x="2708275" y="714375"/>
          <p14:tracePt t="47832" x="2708275" y="711200"/>
          <p14:tracePt t="47846" x="2708275" y="704850"/>
          <p14:tracePt t="47853" x="2708275" y="701675"/>
          <p14:tracePt t="47876" x="2714625" y="695325"/>
          <p14:tracePt t="47911" x="2714625" y="676275"/>
          <p14:tracePt t="47927" x="2714625" y="669925"/>
          <p14:tracePt t="48273" x="2711450" y="673100"/>
          <p14:tracePt t="48280" x="2708275" y="676275"/>
          <p14:tracePt t="48297" x="2689225" y="701675"/>
          <p14:tracePt t="48317" x="2667000" y="742950"/>
          <p14:tracePt t="48344" x="2638425" y="784225"/>
          <p14:tracePt t="48377" x="2609850" y="809625"/>
          <p14:tracePt t="48394" x="2597150" y="831850"/>
          <p14:tracePt t="48410" x="2587625" y="841375"/>
          <p14:tracePt t="48427" x="2578100" y="850900"/>
          <p14:tracePt t="48444" x="2555875" y="863600"/>
          <p14:tracePt t="48460" x="2546350" y="879475"/>
          <p14:tracePt t="48478" x="2536825" y="889000"/>
          <p14:tracePt t="48494" x="2520950" y="904875"/>
          <p14:tracePt t="48510" x="2505075" y="914400"/>
          <p14:tracePt t="48527" x="2495550" y="930275"/>
          <p14:tracePt t="48543" x="2479675" y="946150"/>
          <p14:tracePt t="48561" x="2470150" y="955675"/>
          <p14:tracePt t="48577" x="2454275" y="965200"/>
          <p14:tracePt t="48594" x="2441575" y="987425"/>
          <p14:tracePt t="48611" x="2432050" y="996950"/>
          <p14:tracePt t="48626" x="2422525" y="1006475"/>
          <p14:tracePt t="48644" x="2422525" y="1019175"/>
          <p14:tracePt t="48660" x="2422525" y="1035050"/>
          <p14:tracePt t="48677" x="2422525" y="1044575"/>
          <p14:tracePt t="48693" x="2422525" y="1054100"/>
          <p14:tracePt t="48710" x="2422525" y="1060450"/>
          <p14:tracePt t="48727" x="2422525" y="1063625"/>
          <p14:tracePt t="48743" x="2422525" y="1069975"/>
          <p14:tracePt t="48760" x="2422525" y="1079500"/>
          <p14:tracePt t="48777" x="2422525" y="1085850"/>
          <p14:tracePt t="49107" x="2422525" y="1076325"/>
          <p14:tracePt t="49114" x="2422525" y="1050925"/>
          <p14:tracePt t="49131" x="2428875" y="1022350"/>
          <p14:tracePt t="49149" x="2447925" y="971550"/>
          <p14:tracePt t="49164" x="2460625" y="949325"/>
          <p14:tracePt t="49180" x="2479675" y="917575"/>
          <p14:tracePt t="49200" x="2495550" y="876300"/>
          <p14:tracePt t="49227" x="2520950" y="828675"/>
          <p14:tracePt t="49260" x="2546350" y="800100"/>
          <p14:tracePt t="49264" x="2549525" y="796925"/>
          <p14:tracePt t="49277" x="2562225" y="787400"/>
          <p14:tracePt t="49298" x="2574925" y="765175"/>
          <p14:tracePt t="49310" x="2581275" y="765175"/>
          <p14:tracePt t="49327" x="2590800" y="755650"/>
          <p14:tracePt t="49343" x="2597150" y="755650"/>
          <p14:tracePt t="49360" x="2597150" y="752475"/>
          <p14:tracePt t="49377" x="2606675" y="746125"/>
          <p14:tracePt t="49393" x="2609850" y="742950"/>
          <p14:tracePt t="49410" x="2619375" y="733425"/>
          <p14:tracePt t="49427" x="2625725" y="720725"/>
          <p14:tracePt t="49443" x="2625725" y="708025"/>
          <p14:tracePt t="49476" x="2625725" y="692150"/>
          <p14:tracePt t="49493" x="2625725" y="688975"/>
          <p14:tracePt t="49510" x="2628900" y="682625"/>
          <p14:tracePt t="49526" x="2641600" y="676275"/>
          <p14:tracePt t="49560" x="2641600" y="673100"/>
          <p14:tracePt t="49577" x="2644775" y="673100"/>
          <p14:tracePt t="49903" x="2638425" y="679450"/>
          <p14:tracePt t="49910" x="2635250" y="685800"/>
          <p14:tracePt t="49917" x="2628900" y="688975"/>
          <p14:tracePt t="49930" x="2625725" y="695325"/>
          <p14:tracePt t="49948" x="2603500" y="708025"/>
          <p14:tracePt t="49963" x="2593975" y="727075"/>
          <p14:tracePt t="49984" x="2578100" y="739775"/>
          <p14:tracePt t="50009" x="2546350" y="762000"/>
          <p14:tracePt t="50043" x="2520950" y="787400"/>
          <p14:tracePt t="50059" x="2495550" y="803275"/>
          <p14:tracePt t="50077" x="2486025" y="812800"/>
          <p14:tracePt t="50094" x="2476500" y="828675"/>
          <p14:tracePt t="50110" x="2460625" y="838200"/>
          <p14:tracePt t="50127" x="2444750" y="841375"/>
          <p14:tracePt t="50143" x="2435225" y="847725"/>
          <p14:tracePt t="50160" x="2419350" y="857250"/>
          <p14:tracePt t="50177" x="2409825" y="873125"/>
          <p14:tracePt t="50194" x="2393950" y="889000"/>
          <p14:tracePt t="50210" x="2390775" y="898525"/>
          <p14:tracePt t="50227" x="2384425" y="908050"/>
          <p14:tracePt t="50244" x="2374900" y="927100"/>
          <p14:tracePt t="50260" x="2374900" y="936625"/>
          <p14:tracePt t="50277" x="2374900" y="946150"/>
          <p14:tracePt t="50298" x="2374900" y="962025"/>
          <p14:tracePt t="50310" x="2374900" y="977900"/>
          <p14:tracePt t="50327" x="2374900" y="987425"/>
          <p14:tracePt t="50344" x="2374900" y="1000125"/>
          <p14:tracePt t="50361" x="2374900" y="1009650"/>
          <p14:tracePt t="50377" x="2374900" y="1025525"/>
          <p14:tracePt t="50394" x="2374900" y="1041400"/>
          <p14:tracePt t="50409" x="2374900" y="1050925"/>
          <p14:tracePt t="50426" x="2374900" y="1054100"/>
          <p14:tracePt t="50466" x="2374900" y="1060450"/>
          <p14:tracePt t="50480" x="2374900" y="1069975"/>
          <p14:tracePt t="50529" x="2374900" y="1076325"/>
          <p14:tracePt t="51198" x="2384425" y="1066800"/>
          <p14:tracePt t="51206" x="2397125" y="1047750"/>
          <p14:tracePt t="51214" x="2409825" y="1028700"/>
          <p14:tracePt t="51230" x="2438400" y="1003300"/>
          <p14:tracePt t="51247" x="2476500" y="962025"/>
          <p14:tracePt t="51267" x="2508250" y="936625"/>
          <p14:tracePt t="51293" x="2530475" y="901700"/>
          <p14:tracePt t="51331" x="2565400" y="844550"/>
          <p14:tracePt t="51343" x="2574925" y="828675"/>
          <p14:tracePt t="51360" x="2587625" y="800100"/>
          <p14:tracePt t="51376" x="2606675" y="777875"/>
          <p14:tracePt t="51393" x="2613025" y="768350"/>
          <p14:tracePt t="51410" x="2613025" y="752475"/>
          <p14:tracePt t="51427" x="2613025" y="749300"/>
          <p14:tracePt t="51443" x="2613025" y="742950"/>
          <p14:tracePt t="51461" x="2613025" y="739775"/>
          <p14:tracePt t="51476" x="2613025" y="730250"/>
          <p14:tracePt t="51493" x="2613025" y="723900"/>
          <p14:tracePt t="51510" x="2622550" y="714375"/>
          <p14:tracePt t="51527" x="2632075" y="698500"/>
          <p14:tracePt t="51543" x="2641600" y="688975"/>
          <p14:tracePt t="51560" x="2663825" y="673100"/>
          <p14:tracePt t="51577" x="2667000" y="663575"/>
          <p14:tracePt t="51593" x="2667000" y="654050"/>
          <p14:tracePt t="51881" x="2667000" y="663575"/>
          <p14:tracePt t="51888" x="2660650" y="673100"/>
          <p14:tracePt t="51895" x="2647950" y="685800"/>
          <p14:tracePt t="51910" x="2635250" y="717550"/>
          <p14:tracePt t="51926" x="2625725" y="733425"/>
          <p14:tracePt t="51943" x="2616200" y="742950"/>
          <p14:tracePt t="51959" x="2593975" y="762000"/>
          <p14:tracePt t="51976" x="2584450" y="771525"/>
          <p14:tracePt t="51993" x="2574925" y="784225"/>
          <p14:tracePt t="52010" x="2559050" y="803275"/>
          <p14:tracePt t="52027" x="2543175" y="812800"/>
          <p14:tracePt t="52043" x="2533650" y="822325"/>
          <p14:tracePt t="52061" x="2520950" y="838200"/>
          <p14:tracePt t="52077" x="2508250" y="854075"/>
          <p14:tracePt t="52094" x="2489200" y="869950"/>
          <p14:tracePt t="52110" x="2479675" y="879475"/>
          <p14:tracePt t="52126" x="2470150" y="889000"/>
          <p14:tracePt t="52144" x="2454275" y="904875"/>
          <p14:tracePt t="52160" x="2447925" y="914400"/>
          <p14:tracePt t="52176" x="2438400" y="923925"/>
          <p14:tracePt t="52194" x="2428875" y="939800"/>
          <p14:tracePt t="52210" x="2428875" y="952500"/>
          <p14:tracePt t="52226" x="2428875" y="962025"/>
          <p14:tracePt t="52244" x="2422525" y="977900"/>
          <p14:tracePt t="52259" x="2422525" y="987425"/>
          <p14:tracePt t="52276" x="2422525" y="1003300"/>
          <p14:tracePt t="52293" x="2422525" y="1016000"/>
          <p14:tracePt t="52310" x="2422525" y="1028700"/>
          <p14:tracePt t="52330" x="2422525" y="1041400"/>
          <p14:tracePt t="52343" x="2419350" y="1057275"/>
          <p14:tracePt t="52359" x="2419350" y="1060450"/>
          <p14:tracePt t="52393" x="2419350" y="1066800"/>
          <p14:tracePt t="57533" x="2428875" y="1022350"/>
          <p14:tracePt t="57540" x="2444750" y="974725"/>
          <p14:tracePt t="57547" x="2470150" y="933450"/>
          <p14:tracePt t="57563" x="2527300" y="850900"/>
          <p14:tracePt t="57580" x="2578100" y="800100"/>
          <p14:tracePt t="57596" x="2619375" y="733425"/>
          <p14:tracePt t="57616" x="2635250" y="701675"/>
          <p14:tracePt t="57642" x="2647950" y="676275"/>
          <p14:tracePt t="57676" x="2641600" y="647700"/>
          <p14:tracePt t="57692" x="2625725" y="635000"/>
          <p14:tracePt t="57709" x="2616200" y="625475"/>
          <p14:tracePt t="57726" x="2574925" y="615950"/>
          <p14:tracePt t="57743" x="2549525" y="596900"/>
          <p14:tracePt t="57760" x="2508250" y="577850"/>
          <p14:tracePt t="57776" x="2492375" y="568325"/>
          <p14:tracePt t="57792" x="2476500" y="558800"/>
          <p14:tracePt t="57810" x="2447925" y="536575"/>
          <p14:tracePt t="57825" x="2425700" y="523875"/>
          <p14:tracePt t="57842" x="2393950" y="511175"/>
          <p14:tracePt t="57859" x="2352675" y="504825"/>
          <p14:tracePt t="57875" x="2330450" y="504825"/>
          <p14:tracePt t="57893" x="2308225" y="504825"/>
          <p14:tracePt t="57909" x="2289175" y="511175"/>
          <p14:tracePt t="57925" x="2273300" y="530225"/>
          <p14:tracePt t="57942" x="2238375" y="568325"/>
          <p14:tracePt t="57959" x="2197100" y="654050"/>
          <p14:tracePt t="57976" x="2159000" y="720725"/>
          <p14:tracePt t="57993" x="2130425" y="787400"/>
          <p14:tracePt t="58009" x="2098675" y="920750"/>
          <p14:tracePt t="58026" x="2076450" y="996950"/>
          <p14:tracePt t="58042" x="2063750" y="1050925"/>
          <p14:tracePt t="58060" x="2057400" y="1120775"/>
          <p14:tracePt t="58076" x="2057400" y="1158875"/>
          <p14:tracePt t="58092" x="2060575" y="1219200"/>
          <p14:tracePt t="58109" x="2079625" y="1320800"/>
          <p14:tracePt t="58126" x="2101850" y="1374775"/>
          <p14:tracePt t="58142" x="2114550" y="1419225"/>
          <p14:tracePt t="58159" x="2139950" y="1476375"/>
          <p14:tracePt t="58176" x="2174875" y="1524000"/>
          <p14:tracePt t="58192" x="2212975" y="1565275"/>
          <p14:tracePt t="58209" x="2311400" y="1616075"/>
          <p14:tracePt t="58226" x="2368550" y="1644650"/>
          <p14:tracePt t="58242" x="2432050" y="1673225"/>
          <p14:tracePt t="58259" x="2524125" y="1695450"/>
          <p14:tracePt t="58276" x="2597150" y="1711325"/>
          <p14:tracePt t="58292" x="2682875" y="1724025"/>
          <p14:tracePt t="58309" x="2784475" y="1746250"/>
          <p14:tracePt t="58326" x="2847975" y="1762125"/>
          <p14:tracePt t="58343" x="3000375" y="1768475"/>
          <p14:tracePt t="58359" x="3105150" y="1768475"/>
          <p14:tracePt t="58375" x="3219450" y="1768475"/>
          <p14:tracePt t="58393" x="3384550" y="1749425"/>
          <p14:tracePt t="58409" x="3508375" y="1704975"/>
          <p14:tracePt t="58426" x="3606800" y="1673225"/>
          <p14:tracePt t="58442" x="3702050" y="1619250"/>
          <p14:tracePt t="58460" x="3740150" y="1593850"/>
          <p14:tracePt t="58477" x="3771900" y="1568450"/>
          <p14:tracePt t="58493" x="3800475" y="1552575"/>
          <p14:tracePt t="58509" x="3819525" y="1530350"/>
          <p14:tracePt t="58525" x="3832225" y="1482725"/>
          <p14:tracePt t="58543" x="3844925" y="1365250"/>
          <p14:tracePt t="58559" x="3844925" y="1295400"/>
          <p14:tracePt t="58576" x="3835400" y="1241425"/>
          <p14:tracePt t="58592" x="3803650" y="1104900"/>
          <p14:tracePt t="58609" x="3775075" y="1050925"/>
          <p14:tracePt t="58626" x="3752850" y="974725"/>
          <p14:tracePt t="58642" x="3702050" y="895350"/>
          <p14:tracePt t="58659" x="3657600" y="838200"/>
          <p14:tracePt t="58676" x="3613150" y="768350"/>
          <p14:tracePt t="58692" x="3530600" y="644525"/>
          <p14:tracePt t="58709" x="3495675" y="587375"/>
          <p14:tracePt t="58725" x="3470275" y="539750"/>
          <p14:tracePt t="58742" x="3438525" y="511175"/>
          <p14:tracePt t="58759" x="3429000" y="492125"/>
          <p14:tracePt t="58776" x="3406775" y="482600"/>
          <p14:tracePt t="58792" x="3355975" y="463550"/>
          <p14:tracePt t="58809" x="3311525" y="450850"/>
          <p14:tracePt t="58826" x="3244850" y="428625"/>
          <p14:tracePt t="58842" x="3159125" y="415925"/>
          <p14:tracePt t="58858" x="3095625" y="403225"/>
          <p14:tracePt t="58875" x="3032125" y="393700"/>
          <p14:tracePt t="58892" x="2952750" y="387350"/>
          <p14:tracePt t="58909" x="2901950" y="387350"/>
          <p14:tracePt t="58926" x="2838450" y="387350"/>
          <p14:tracePt t="58942" x="2819400" y="387350"/>
          <p14:tracePt t="58959" x="2781300" y="387350"/>
          <p14:tracePt t="58976" x="2717800" y="387350"/>
          <p14:tracePt t="58992" x="2682875" y="387350"/>
          <p14:tracePt t="59009" x="2638425" y="387350"/>
          <p14:tracePt t="59026" x="2574925" y="387350"/>
          <p14:tracePt t="59042" x="2540000" y="390525"/>
          <p14:tracePt t="59059" x="2514600" y="396875"/>
          <p14:tracePt t="59076" x="2466975" y="415925"/>
          <p14:tracePt t="59092" x="2428875" y="428625"/>
          <p14:tracePt t="59109" x="2390775" y="447675"/>
          <p14:tracePt t="59126" x="2324100" y="485775"/>
          <p14:tracePt t="59142" x="2276475" y="520700"/>
          <p14:tracePt t="59159" x="2251075" y="542925"/>
          <p14:tracePt t="59176" x="2200275" y="596900"/>
          <p14:tracePt t="59193" x="2174875" y="619125"/>
          <p14:tracePt t="59209" x="2143125" y="660400"/>
          <p14:tracePt t="59226" x="2111375" y="727075"/>
          <p14:tracePt t="59242" x="2089150" y="771525"/>
          <p14:tracePt t="59259" x="2079625" y="809625"/>
          <p14:tracePt t="59276" x="2060575" y="873125"/>
          <p14:tracePt t="59292" x="2044700" y="917575"/>
          <p14:tracePt t="59310" x="2044700" y="955675"/>
          <p14:tracePt t="59326" x="2044700" y="993775"/>
          <p14:tracePt t="59343" x="2044700" y="1016000"/>
          <p14:tracePt t="59359" x="2044700" y="1038225"/>
          <p14:tracePt t="59375" x="2047875" y="1095375"/>
          <p14:tracePt t="59392" x="2060575" y="1139825"/>
          <p14:tracePt t="59409" x="2073275" y="1171575"/>
          <p14:tracePt t="59425" x="2092325" y="1225550"/>
          <p14:tracePt t="59442" x="2111375" y="1257300"/>
          <p14:tracePt t="59459" x="2124075" y="1282700"/>
          <p14:tracePt t="59475" x="2139950" y="1323975"/>
          <p14:tracePt t="59492" x="2152650" y="1346200"/>
          <p14:tracePt t="59509" x="2168525" y="1358900"/>
          <p14:tracePt t="59526" x="2203450" y="1393825"/>
          <p14:tracePt t="59543" x="2225675" y="1409700"/>
          <p14:tracePt t="59559" x="2238375" y="1425575"/>
          <p14:tracePt t="59576" x="2257425" y="1447800"/>
          <p14:tracePt t="59592" x="2273300" y="1457325"/>
          <p14:tracePt t="59609" x="2282825" y="1466850"/>
          <p14:tracePt t="59626" x="2298700" y="1485900"/>
          <p14:tracePt t="59642" x="2298700" y="1495425"/>
          <p14:tracePt t="60992" x="2378075" y="1463675"/>
          <p14:tracePt t="60998" x="2520950" y="1400175"/>
          <p14:tracePt t="61012" x="3057525" y="1238250"/>
          <p14:tracePt t="61030" x="3721100" y="1082675"/>
          <p14:tracePt t="61048" x="4860925" y="873125"/>
          <p14:tracePt t="61064" x="5607050" y="765175"/>
          <p14:tracePt t="61085" x="6534150" y="688975"/>
          <p14:tracePt t="61110" x="7343775" y="635000"/>
          <p14:tracePt t="61144" x="8315325" y="606425"/>
          <p14:tracePt t="61160" x="8566150" y="622300"/>
          <p14:tracePt t="61177" x="8931275" y="663575"/>
          <p14:tracePt t="61192" x="9105900" y="698500"/>
          <p14:tracePt t="61475" x="9115425" y="428625"/>
          <p14:tracePt t="61482" x="9045575" y="400050"/>
          <p14:tracePt t="61495" x="8985250" y="384175"/>
          <p14:tracePt t="61508" x="8851900" y="339725"/>
          <p14:tracePt t="61526" x="8597900" y="301625"/>
          <p14:tracePt t="61542" x="8423275" y="285750"/>
          <p14:tracePt t="61575" x="8035925" y="285750"/>
          <p14:tracePt t="61608" x="7880350" y="285750"/>
          <p14:tracePt t="61626" x="7804150" y="285750"/>
          <p14:tracePt t="61642" x="7759700" y="285750"/>
          <p14:tracePt t="61659" x="7712075" y="285750"/>
          <p14:tracePt t="61675" x="7689850" y="285750"/>
          <p14:tracePt t="61692" x="7661275" y="285750"/>
          <p14:tracePt t="61709" x="7620000" y="285750"/>
          <p14:tracePt t="61725" x="7575550" y="285750"/>
          <p14:tracePt t="61742" x="7531100" y="285750"/>
          <p14:tracePt t="61759" x="7445375" y="279400"/>
          <p14:tracePt t="61775" x="7385050" y="279400"/>
          <p14:tracePt t="61792" x="7324725" y="279400"/>
          <p14:tracePt t="61809" x="7235825" y="295275"/>
          <p14:tracePt t="61825" x="7172325" y="311150"/>
          <p14:tracePt t="61842" x="7105650" y="339725"/>
          <p14:tracePt t="61859" x="6991350" y="377825"/>
          <p14:tracePt t="61875" x="6924675" y="400050"/>
          <p14:tracePt t="61892" x="6867525" y="422275"/>
          <p14:tracePt t="61909" x="6804025" y="441325"/>
          <p14:tracePt t="61925" x="6759575" y="454025"/>
          <p14:tracePt t="61942" x="6727825" y="466725"/>
          <p14:tracePt t="61958" x="6683375" y="511175"/>
          <p14:tracePt t="61975" x="6657975" y="530225"/>
          <p14:tracePt t="61992" x="6626225" y="561975"/>
          <p14:tracePt t="62008" x="6594475" y="612775"/>
          <p14:tracePt t="62025" x="6578600" y="641350"/>
          <p14:tracePt t="62042" x="6565900" y="688975"/>
          <p14:tracePt t="62060" x="6543675" y="758825"/>
          <p14:tracePt t="62076" x="6543675" y="803275"/>
          <p14:tracePt t="62093" x="6543675" y="831850"/>
          <p14:tracePt t="62108" x="6546850" y="873125"/>
          <p14:tracePt t="62125" x="6559550" y="911225"/>
          <p14:tracePt t="62142" x="6572250" y="955675"/>
          <p14:tracePt t="62158" x="6619875" y="1031875"/>
          <p14:tracePt t="62175" x="6657975" y="1101725"/>
          <p14:tracePt t="62193" x="6699250" y="1168400"/>
          <p14:tracePt t="62208" x="6731000" y="1216025"/>
          <p14:tracePt t="62225" x="6759575" y="1260475"/>
          <p14:tracePt t="62243" x="6810375" y="1349375"/>
          <p14:tracePt t="62259" x="6845300" y="1406525"/>
          <p14:tracePt t="62275" x="6877050" y="1444625"/>
          <p14:tracePt t="62292" x="6915150" y="1511300"/>
          <p14:tracePt t="62308" x="6950075" y="1543050"/>
          <p14:tracePt t="62325" x="6972300" y="1568450"/>
          <p14:tracePt t="62342" x="7016750" y="1609725"/>
          <p14:tracePt t="62359" x="7042150" y="1635125"/>
          <p14:tracePt t="62375" x="7073900" y="1660525"/>
          <p14:tracePt t="62393" x="7124700" y="1692275"/>
          <p14:tracePt t="62409" x="7169150" y="1704975"/>
          <p14:tracePt t="62425" x="7235825" y="1727200"/>
          <p14:tracePt t="62442" x="7343775" y="1733550"/>
          <p14:tracePt t="62459" x="7413625" y="1733550"/>
          <p14:tracePt t="62476" x="7483475" y="1733550"/>
          <p14:tracePt t="62480" x="7518400" y="1733550"/>
          <p14:tracePt t="62492" x="7600950" y="1733550"/>
          <p14:tracePt t="62509" x="7680325" y="1733550"/>
          <p14:tracePt t="62525" x="7743825" y="1733550"/>
          <p14:tracePt t="62542" x="7848600" y="1730375"/>
          <p14:tracePt t="62558" x="7915275" y="1711325"/>
          <p14:tracePt t="62575" x="7966075" y="1701800"/>
          <p14:tracePt t="62592" x="8067675" y="1682750"/>
          <p14:tracePt t="62608" x="8105775" y="1670050"/>
          <p14:tracePt t="62625" x="8143875" y="1651000"/>
          <p14:tracePt t="62642" x="8188325" y="1631950"/>
          <p14:tracePt t="62658" x="8197850" y="1622425"/>
          <p14:tracePt t="62676" x="8213725" y="1593850"/>
          <p14:tracePt t="62692" x="8248650" y="1508125"/>
          <p14:tracePt t="62709" x="8261350" y="1444625"/>
          <p14:tracePt t="62725" x="8277225" y="1390650"/>
          <p14:tracePt t="62742" x="8289925" y="1260475"/>
          <p14:tracePt t="62758" x="8289925" y="1177925"/>
          <p14:tracePt t="62775" x="8289925" y="1104900"/>
          <p14:tracePt t="62792" x="8289925" y="1035050"/>
          <p14:tracePt t="62809" x="8286750" y="996950"/>
          <p14:tracePt t="62825" x="8277225" y="968375"/>
          <p14:tracePt t="62842" x="8258175" y="917575"/>
          <p14:tracePt t="62859" x="8235950" y="863600"/>
          <p14:tracePt t="62875" x="8223250" y="800100"/>
          <p14:tracePt t="62892" x="8194675" y="717550"/>
          <p14:tracePt t="62908" x="8169275" y="669925"/>
          <p14:tracePt t="62925" x="8143875" y="644525"/>
          <p14:tracePt t="62942" x="8099425" y="600075"/>
          <p14:tracePt t="62958" x="8083550" y="571500"/>
          <p14:tracePt t="62976" x="8045450" y="533400"/>
          <p14:tracePt t="62992" x="8020050" y="501650"/>
          <p14:tracePt t="63009" x="8004175" y="485775"/>
          <p14:tracePt t="63027" x="7962900" y="463550"/>
          <p14:tracePt t="63043" x="7940675" y="444500"/>
          <p14:tracePt t="63059" x="7908925" y="425450"/>
          <p14:tracePt t="63076" x="7864475" y="409575"/>
          <p14:tracePt t="63092" x="7842250" y="396875"/>
          <p14:tracePt t="63109" x="7820025" y="377825"/>
          <p14:tracePt t="63126" x="7775575" y="365125"/>
          <p14:tracePt t="63142" x="7734300" y="365125"/>
          <p14:tracePt t="63158" x="7696200" y="365125"/>
          <p14:tracePt t="63176" x="7616825" y="371475"/>
          <p14:tracePt t="63192" x="7553325" y="384175"/>
          <p14:tracePt t="63208" x="7454900" y="409575"/>
          <p14:tracePt t="63226" x="7356475" y="422275"/>
          <p14:tracePt t="63242" x="7292975" y="428625"/>
          <p14:tracePt t="63258" x="7232650" y="434975"/>
          <p14:tracePt t="63275" x="7169150" y="434975"/>
          <p14:tracePt t="63292" x="7134225" y="434975"/>
          <p14:tracePt t="63308" x="7105650" y="434975"/>
          <p14:tracePt t="63326" x="7048500" y="434975"/>
          <p14:tracePt t="63342" x="7026275" y="434975"/>
          <p14:tracePt t="63358" x="6991350" y="444500"/>
          <p14:tracePt t="63375" x="6946900" y="460375"/>
          <p14:tracePt t="63392" x="6908800" y="479425"/>
          <p14:tracePt t="63409" x="6886575" y="492125"/>
          <p14:tracePt t="63426" x="6835775" y="511175"/>
          <p14:tracePt t="63443" x="6807200" y="520700"/>
          <p14:tracePt t="63459" x="6775450" y="555625"/>
          <p14:tracePt t="63475" x="6731000" y="584200"/>
          <p14:tracePt t="63492" x="6705600" y="615950"/>
          <p14:tracePt t="63508" x="6673850" y="641350"/>
          <p14:tracePt t="63525" x="6635750" y="685800"/>
          <p14:tracePt t="63542" x="6604000" y="723900"/>
          <p14:tracePt t="63558" x="6591300" y="762000"/>
          <p14:tracePt t="63575" x="6572250" y="806450"/>
          <p14:tracePt t="63592" x="6556375" y="828675"/>
          <p14:tracePt t="63609" x="6537325" y="879475"/>
          <p14:tracePt t="63625" x="6524625" y="923925"/>
          <p14:tracePt t="63643" x="6524625" y="958850"/>
          <p14:tracePt t="63660" x="6524625" y="1022350"/>
          <p14:tracePt t="63676" x="6524625" y="1060450"/>
          <p14:tracePt t="63692" x="6524625" y="1101725"/>
          <p14:tracePt t="63709" x="6524625" y="1143000"/>
          <p14:tracePt t="63725" x="6524625" y="1165225"/>
          <p14:tracePt t="63742" x="6524625" y="1203325"/>
          <p14:tracePt t="63758" x="6540500" y="1266825"/>
          <p14:tracePt t="63775" x="6553200" y="1304925"/>
          <p14:tracePt t="63792" x="6572250" y="1349375"/>
          <p14:tracePt t="63808" x="6591300" y="1412875"/>
          <p14:tracePt t="63825" x="6604000" y="1435100"/>
          <p14:tracePt t="63842" x="6635750" y="1466850"/>
          <p14:tracePt t="63858" x="6670675" y="1504950"/>
          <p14:tracePt t="63875" x="6718300" y="1539875"/>
          <p14:tracePt t="63892" x="6765925" y="1565275"/>
          <p14:tracePt t="63909" x="6816725" y="1603375"/>
          <p14:tracePt t="63925" x="6854825" y="1616075"/>
          <p14:tracePt t="63942" x="6892925" y="1628775"/>
          <p14:tracePt t="63958" x="6934200" y="1654175"/>
          <p14:tracePt t="63975" x="6959600" y="1657350"/>
          <p14:tracePt t="63992" x="6969125" y="1663700"/>
          <p14:tracePt t="64009" x="6978650" y="1663700"/>
          <p14:tracePt t="64072" x="6978650" y="1670050"/>
          <p14:tracePt t="64079" x="6981825" y="1673225"/>
          <p14:tracePt t="64093" x="6988175" y="1679575"/>
          <p14:tracePt t="64876" x="7035800" y="1660525"/>
          <p14:tracePt t="64884" x="7105650" y="1644650"/>
          <p14:tracePt t="64896" x="7175500" y="1635125"/>
          <p14:tracePt t="64912" x="7375525" y="1616075"/>
          <p14:tracePt t="64929" x="7499350" y="1616075"/>
          <p14:tracePt t="64948" x="7600950" y="1635125"/>
          <p14:tracePt t="64975" x="7689850" y="1666875"/>
          <p14:tracePt t="65008" x="7743825" y="1692275"/>
          <p14:tracePt t="65026" x="7762875" y="1708150"/>
          <p14:tracePt t="65043" x="7772400" y="1724025"/>
          <p14:tracePt t="65059" x="7772400" y="1733550"/>
          <p14:tracePt t="65075" x="7772400" y="1746250"/>
          <p14:tracePt t="65091" x="7772400" y="1755775"/>
          <p14:tracePt t="65108" x="7772400" y="1771650"/>
          <p14:tracePt t="65125" x="7772400" y="1781175"/>
          <p14:tracePt t="65142" x="7772400" y="1787525"/>
          <p14:tracePt t="65159" x="7772400" y="1790700"/>
          <p14:tracePt t="65175" x="7766050" y="1790700"/>
          <p14:tracePt t="65192" x="7750175" y="1790700"/>
          <p14:tracePt t="65208" x="7740650" y="1790700"/>
          <p14:tracePt t="65224" x="7715250" y="1790700"/>
          <p14:tracePt t="65242" x="7680325" y="1790700"/>
          <p14:tracePt t="65259" x="7626350" y="1781175"/>
          <p14:tracePt t="65276" x="7534275" y="1752600"/>
          <p14:tracePt t="65292" x="7464425" y="1724025"/>
          <p14:tracePt t="65308" x="7388225" y="1692275"/>
          <p14:tracePt t="65325" x="7248525" y="1635125"/>
          <p14:tracePt t="65342" x="7162800" y="1612900"/>
          <p14:tracePt t="65358" x="7118350" y="1600200"/>
          <p14:tracePt t="65375" x="7067550" y="1581150"/>
          <p14:tracePt t="65392" x="7045325" y="1574800"/>
          <p14:tracePt t="65408" x="7035800" y="1571625"/>
          <p14:tracePt t="65425" x="7019925" y="1571625"/>
          <p14:tracePt t="65442" x="7004050" y="1571625"/>
          <p14:tracePt t="65458" x="6994525" y="1571625"/>
          <p14:tracePt t="65475" x="6981825" y="1571625"/>
          <p14:tracePt t="65492" x="6975475" y="1571625"/>
          <p14:tracePt t="65588" x="6978650" y="1571625"/>
          <p14:tracePt t="65595" x="6981825" y="1577975"/>
          <p14:tracePt t="65609" x="6991350" y="1587500"/>
          <p14:tracePt t="65625" x="7023100" y="1597025"/>
          <p14:tracePt t="65642" x="7051675" y="1609725"/>
          <p14:tracePt t="65659" x="7115175" y="1628775"/>
          <p14:tracePt t="65675" x="7178675" y="1644650"/>
          <p14:tracePt t="65692" x="7242175" y="1657350"/>
          <p14:tracePt t="65708" x="7394575" y="1657350"/>
          <p14:tracePt t="65725" x="7521575" y="1657350"/>
          <p14:tracePt t="65742" x="7626350" y="1644650"/>
          <p14:tracePt t="65758" x="7759700" y="1622425"/>
          <p14:tracePt t="65775" x="7813675" y="1606550"/>
          <p14:tracePt t="65792" x="7858125" y="1593850"/>
          <p14:tracePt t="65808" x="7899400" y="1584325"/>
          <p14:tracePt t="65825" x="7915275" y="1571625"/>
          <p14:tracePt t="65842" x="7924800" y="1562100"/>
          <p14:tracePt t="65858" x="7959725" y="1539875"/>
          <p14:tracePt t="65875" x="7975600" y="1530350"/>
          <p14:tracePt t="65892" x="7985125" y="1520825"/>
          <p14:tracePt t="65908" x="8007350" y="1492250"/>
          <p14:tracePt t="65925" x="8016875" y="1476375"/>
          <p14:tracePt t="65942" x="8026400" y="1466850"/>
          <p14:tracePt t="65959" x="8032750" y="1425575"/>
          <p14:tracePt t="65975" x="8039100" y="1403350"/>
          <p14:tracePt t="65992" x="8039100" y="1358900"/>
          <p14:tracePt t="66009" x="8039100" y="1298575"/>
          <p14:tracePt t="66025" x="8051800" y="1266825"/>
          <p14:tracePt t="66042" x="8058150" y="1222375"/>
          <p14:tracePt t="66059" x="8070850" y="1152525"/>
          <p14:tracePt t="66075" x="8077200" y="1089025"/>
          <p14:tracePt t="66091" x="8077200" y="1031875"/>
          <p14:tracePt t="66108" x="8074025" y="962025"/>
          <p14:tracePt t="66125" x="8064500" y="936625"/>
          <p14:tracePt t="66142" x="8045450" y="904875"/>
          <p14:tracePt t="66158" x="8029575" y="879475"/>
          <p14:tracePt t="66175" x="8016875" y="847725"/>
          <p14:tracePt t="66191" x="8004175" y="819150"/>
          <p14:tracePt t="66209" x="7978775" y="746125"/>
          <p14:tracePt t="66225" x="7978775" y="692150"/>
          <p14:tracePt t="66242" x="7978775" y="628650"/>
          <p14:tracePt t="66258" x="7978775" y="593725"/>
          <p14:tracePt t="66275" x="7978775" y="565150"/>
          <p14:tracePt t="66292" x="7959725" y="514350"/>
          <p14:tracePt t="66308" x="7947025" y="469900"/>
          <p14:tracePt t="66326" x="7921625" y="444500"/>
          <p14:tracePt t="66342" x="7886700" y="400050"/>
          <p14:tracePt t="66358" x="7864475" y="390525"/>
          <p14:tracePt t="66375" x="7854950" y="381000"/>
          <p14:tracePt t="66392" x="7839075" y="381000"/>
          <p14:tracePt t="66408" x="7829550" y="381000"/>
          <p14:tracePt t="66425" x="7813675" y="381000"/>
          <p14:tracePt t="66442" x="7810500" y="381000"/>
          <p14:tracePt t="66458" x="7810500" y="384175"/>
          <p14:tracePt t="66475" x="7810500" y="387350"/>
          <p14:tracePt t="66684" x="7791450" y="419100"/>
          <p14:tracePt t="66691" x="7762875" y="514350"/>
          <p14:tracePt t="66698" x="7743825" y="606425"/>
          <p14:tracePt t="66712" x="7724775" y="758825"/>
          <p14:tracePt t="66728" x="7740650" y="920750"/>
          <p14:tracePt t="66748" x="7813675" y="1146175"/>
          <p14:tracePt t="66775" x="7934325" y="1374775"/>
          <p14:tracePt t="66808" x="8140700" y="1720850"/>
          <p14:tracePt t="66828" x="8242300" y="1936750"/>
          <p14:tracePt t="66843" x="8312150" y="2041525"/>
          <p14:tracePt t="66858" x="8372475" y="2152650"/>
          <p14:tracePt t="66876" x="8413750" y="2311400"/>
          <p14:tracePt t="66892" x="8435975" y="2378075"/>
          <p14:tracePt t="66908" x="8442325" y="2428875"/>
          <p14:tracePt t="66925" x="8442325" y="2470150"/>
          <p14:tracePt t="66941" x="8442325" y="2498725"/>
          <p14:tracePt t="66958" x="8442325" y="2508250"/>
          <p14:tracePt t="66975" x="8442325" y="2514600"/>
          <p14:tracePt t="67182" x="8404225" y="2466975"/>
          <p14:tracePt t="67190" x="8328025" y="2390775"/>
          <p14:tracePt t="67197" x="8261350" y="2317750"/>
          <p14:tracePt t="67208" x="8207375" y="2254250"/>
          <p14:tracePt t="67225" x="8023225" y="2060575"/>
          <p14:tracePt t="67242" x="7896225" y="1952625"/>
          <p14:tracePt t="67260" x="7794625" y="1857375"/>
          <p14:tracePt t="67274" x="7756525" y="1831975"/>
          <p14:tracePt t="67291" x="7737475" y="1812925"/>
          <p14:tracePt t="67308" x="7737475" y="1803400"/>
          <p14:tracePt t="67325" x="7775575" y="1793875"/>
          <p14:tracePt t="67342" x="7835900" y="1797050"/>
          <p14:tracePt t="67358" x="7937500" y="1847850"/>
          <p14:tracePt t="67374" x="8102600" y="1962150"/>
          <p14:tracePt t="67391" x="8204200" y="2098675"/>
          <p14:tracePt t="67408" x="8302625" y="2327275"/>
          <p14:tracePt t="67425" x="8382000" y="2705100"/>
          <p14:tracePt t="67442" x="8401050" y="2933700"/>
          <p14:tracePt t="67459" x="8401050" y="3228975"/>
          <p14:tracePt t="67475" x="8401050" y="3343275"/>
          <p14:tracePt t="67491" x="8401050" y="3387725"/>
          <p14:tracePt t="67508" x="8401050" y="3397250"/>
          <p14:tracePt t="67687" x="8340725" y="3438525"/>
          <p14:tracePt t="67694" x="8255000" y="3505200"/>
          <p14:tracePt t="67708" x="8058150" y="3632200"/>
          <p14:tracePt t="67725" x="7845425" y="3765550"/>
          <p14:tracePt t="67741" x="7664450" y="3898900"/>
          <p14:tracePt t="67759" x="7419975" y="4048125"/>
          <p14:tracePt t="67775" x="7296150" y="4108450"/>
          <p14:tracePt t="67791" x="7216775" y="4149725"/>
          <p14:tracePt t="67808" x="7127875" y="4168775"/>
          <p14:tracePt t="67825" x="7096125" y="4181475"/>
          <p14:tracePt t="67842" x="7073900" y="4194175"/>
          <p14:tracePt t="67859" x="7051675" y="4216400"/>
          <p14:tracePt t="67875" x="7042150" y="4225925"/>
          <p14:tracePt t="67892" x="7042150" y="4235450"/>
          <p14:tracePt t="67908" x="7042150" y="4248150"/>
          <p14:tracePt t="67925" x="7048500" y="4264025"/>
          <p14:tracePt t="67942" x="7070725" y="4276725"/>
          <p14:tracePt t="67958" x="7127875" y="4321175"/>
          <p14:tracePt t="67975" x="7194550" y="4349750"/>
          <p14:tracePt t="67992" x="7261225" y="4381500"/>
          <p14:tracePt t="68008" x="7369175" y="4435475"/>
          <p14:tracePt t="68025" x="7423150" y="4448175"/>
          <p14:tracePt t="68042" x="7489825" y="4476750"/>
          <p14:tracePt t="68058" x="7581900" y="4514850"/>
          <p14:tracePt t="68075" x="7613650" y="4524375"/>
          <p14:tracePt t="68091" x="7645400" y="4543425"/>
          <p14:tracePt t="68093" x="7648575" y="4549775"/>
          <p14:tracePt t="68108" x="7658100" y="4559300"/>
          <p14:tracePt t="68125" x="7667625" y="4568825"/>
          <p14:tracePt t="68142" x="7673975" y="4584700"/>
          <p14:tracePt t="68158" x="7683500" y="4597400"/>
          <p14:tracePt t="68175" x="7693025" y="4603750"/>
          <p14:tracePt t="68192" x="7699375" y="4613275"/>
          <p14:tracePt t="68208" x="7699375" y="4619625"/>
          <p14:tracePt t="68225" x="7699375" y="4629150"/>
          <p14:tracePt t="68242" x="7699375" y="4648200"/>
          <p14:tracePt t="68258" x="7696200" y="4657725"/>
          <p14:tracePt t="68274" x="7683500" y="4667250"/>
          <p14:tracePt t="68292" x="7667625" y="4683125"/>
          <p14:tracePt t="68308" x="7658100" y="4699000"/>
          <p14:tracePt t="68325" x="7645400" y="4721225"/>
          <p14:tracePt t="68342" x="7623175" y="4743450"/>
          <p14:tracePt t="68358" x="7613650" y="4759325"/>
          <p14:tracePt t="68375" x="7604125" y="4768850"/>
          <p14:tracePt t="68391" x="7581900" y="4784725"/>
          <p14:tracePt t="68408" x="7572375" y="4794250"/>
          <p14:tracePt t="68425" x="7566025" y="4810125"/>
          <p14:tracePt t="68441" x="7553325" y="4819650"/>
          <p14:tracePt t="68458" x="7546975" y="4819650"/>
          <p14:tracePt t="68475" x="7543800" y="4819650"/>
          <p14:tracePt t="68512" x="7543800" y="4813300"/>
          <p14:tracePt t="68755" x="7556500" y="4797425"/>
          <p14:tracePt t="68762" x="7581900" y="4756150"/>
          <p14:tracePt t="68776" x="7626350" y="4695825"/>
          <p14:tracePt t="68791" x="7664450" y="4619625"/>
          <p14:tracePt t="68808" x="7705725" y="4540250"/>
          <p14:tracePt t="68841" x="7772400" y="4394200"/>
          <p14:tracePt t="68875" x="7785100" y="4330700"/>
          <p14:tracePt t="68891" x="7785100" y="4302125"/>
          <p14:tracePt t="68908" x="7785100" y="4286250"/>
          <p14:tracePt t="68926" x="7785100" y="4260850"/>
          <p14:tracePt t="68942" x="7785100" y="4251325"/>
          <p14:tracePt t="68958" x="7781925" y="4241800"/>
          <p14:tracePt t="68975" x="7781925" y="4235450"/>
          <p14:tracePt t="68991" x="7781925" y="4225925"/>
          <p14:tracePt t="69008" x="7781925" y="4210050"/>
          <p14:tracePt t="69025" x="7791450" y="4168775"/>
          <p14:tracePt t="69041" x="7804150" y="4124325"/>
          <p14:tracePt t="69058" x="7839075" y="4076700"/>
          <p14:tracePt t="69075" x="7854950" y="4041775"/>
          <p14:tracePt t="69091" x="7874000" y="4022725"/>
          <p14:tracePt t="69108" x="7896225" y="4013200"/>
          <p14:tracePt t="69125" x="7931150" y="3994150"/>
          <p14:tracePt t="69141" x="7953375" y="3981450"/>
          <p14:tracePt t="69158" x="8001000" y="3962400"/>
          <p14:tracePt t="69174" x="8042275" y="3946525"/>
          <p14:tracePt t="69192" x="8074025" y="3933825"/>
          <p14:tracePt t="69208" x="8089900" y="3921125"/>
          <p14:tracePt t="69225" x="8108950" y="3921125"/>
          <p14:tracePt t="69241" x="8118475" y="3921125"/>
          <p14:tracePt t="69258" x="8124825" y="3921125"/>
          <p14:tracePt t="69275" x="8128000" y="3908425"/>
          <p14:tracePt t="69291" x="8137525" y="3898900"/>
          <p14:tracePt t="69308" x="8150225" y="3889375"/>
          <p14:tracePt t="69324" x="8169275" y="3873500"/>
          <p14:tracePt t="69341" x="8178800" y="3857625"/>
          <p14:tracePt t="69358" x="8188325" y="3848100"/>
          <p14:tracePt t="69375" x="8188325" y="3832225"/>
          <p14:tracePt t="69392" x="8188325" y="3822700"/>
          <p14:tracePt t="69408" x="8188325" y="3806825"/>
          <p14:tracePt t="69424" x="8188325" y="3794125"/>
          <p14:tracePt t="69458" x="8188325" y="3787775"/>
          <p14:tracePt t="69545" x="8188325" y="3784600"/>
          <p14:tracePt t="69823" x="8162925" y="3765550"/>
          <p14:tracePt t="69830" x="8121650" y="3724275"/>
          <p14:tracePt t="69841" x="8089900" y="3692525"/>
          <p14:tracePt t="69858" x="7997825" y="3606800"/>
          <p14:tracePt t="69891" x="7867650" y="3514725"/>
          <p14:tracePt t="69924" x="7575550" y="3394075"/>
          <p14:tracePt t="69943" x="7407275" y="3352800"/>
          <p14:tracePt t="69959" x="7331075" y="3330575"/>
          <p14:tracePt t="69975" x="7277100" y="3317875"/>
          <p14:tracePt t="69992" x="7245350" y="3305175"/>
          <p14:tracePt t="70007" x="7204075" y="3298825"/>
          <p14:tracePt t="70025" x="7194550" y="3292475"/>
          <p14:tracePt t="70041" x="7185025" y="3292475"/>
          <p14:tracePt t="70058" x="7165975" y="3282950"/>
          <p14:tracePt t="70075" x="7153275" y="3267075"/>
          <p14:tracePt t="70091" x="7143750" y="3257550"/>
          <p14:tracePt t="70108" x="7131050" y="3241675"/>
          <p14:tracePt t="70125" x="7115175" y="3225800"/>
          <p14:tracePt t="70143" x="7099300" y="3190875"/>
          <p14:tracePt t="70159" x="7086600" y="3181350"/>
          <p14:tracePt t="70174" x="7077075" y="3159125"/>
          <p14:tracePt t="70192" x="7077075" y="3133725"/>
          <p14:tracePt t="70208" x="7077075" y="3117850"/>
          <p14:tracePt t="70224" x="7089775" y="3089275"/>
          <p14:tracePt t="70242" x="7105650" y="3060700"/>
          <p14:tracePt t="70258" x="7112000" y="3038475"/>
          <p14:tracePt t="70274" x="7112000" y="3028950"/>
          <p14:tracePt t="70292" x="7112000" y="3013075"/>
          <p14:tracePt t="70308" x="7112000" y="3000375"/>
          <p14:tracePt t="70325" x="7112000" y="2987675"/>
          <p14:tracePt t="70371" x="7112000" y="2984500"/>
          <p14:tracePt t="70449" x="7112000" y="2978150"/>
          <p14:tracePt t="70506" x="7105650" y="2978150"/>
          <p14:tracePt t="70513" x="7099300" y="2978150"/>
          <p14:tracePt t="70525" x="7089775" y="2978150"/>
          <p14:tracePt t="70542" x="6940550" y="2984500"/>
          <p14:tracePt t="70558" x="6762750" y="3032125"/>
          <p14:tracePt t="70575" x="6588125" y="3067050"/>
          <p14:tracePt t="70592" x="6353175" y="3130550"/>
          <p14:tracePt t="70608" x="6232525" y="3165475"/>
          <p14:tracePt t="70625" x="6146800" y="3181350"/>
          <p14:tracePt t="70627" x="6111875" y="3187700"/>
          <p14:tracePt t="70641" x="6035675" y="3213100"/>
          <p14:tracePt t="70658" x="5972175" y="3225800"/>
          <p14:tracePt t="70675" x="5915025" y="3238500"/>
          <p14:tracePt t="70692" x="5835650" y="3260725"/>
          <p14:tracePt t="70707" x="5788025" y="3279775"/>
          <p14:tracePt t="70724" x="5749925" y="3292475"/>
          <p14:tracePt t="70741" x="5702300" y="3308350"/>
          <p14:tracePt t="70758" x="5670550" y="3314700"/>
          <p14:tracePt t="70775" x="5648325" y="3333750"/>
          <p14:tracePt t="70791" x="5632450" y="3343275"/>
          <p14:tracePt t="70808" x="5610225" y="3355975"/>
          <p14:tracePt t="70825" x="5594350" y="3365500"/>
          <p14:tracePt t="70841" x="5584825" y="3365500"/>
          <p14:tracePt t="70857" x="5572125" y="3365500"/>
          <p14:tracePt t="70875" x="5556250" y="3365500"/>
          <p14:tracePt t="70891" x="5546725" y="3365500"/>
          <p14:tracePt t="70907" x="5537200" y="3365500"/>
          <p14:tracePt t="70925" x="5514975" y="3365500"/>
          <p14:tracePt t="70941" x="5511800" y="3365500"/>
          <p14:tracePt t="71205" x="5527675" y="3390900"/>
          <p14:tracePt t="71213" x="5549900" y="3429000"/>
          <p14:tracePt t="71225" x="5591175" y="3517900"/>
          <p14:tracePt t="71245" x="5648325" y="3657600"/>
          <p14:tracePt t="71257" x="5664200" y="3695700"/>
          <p14:tracePt t="71275" x="5721350" y="3835400"/>
          <p14:tracePt t="71307" x="5753100" y="4006850"/>
          <p14:tracePt t="71341" x="5753100" y="4181475"/>
          <p14:tracePt t="71358" x="5753100" y="4264025"/>
          <p14:tracePt t="71375" x="5753100" y="4359275"/>
          <p14:tracePt t="71391" x="5753100" y="4413250"/>
          <p14:tracePt t="71407" x="5753100" y="4457700"/>
          <p14:tracePt t="71425" x="5753100" y="4511675"/>
          <p14:tracePt t="71441" x="5753100" y="4540250"/>
          <p14:tracePt t="71457" x="5753100" y="4572000"/>
          <p14:tracePt t="71475" x="5753100" y="4603750"/>
          <p14:tracePt t="71491" x="5753100" y="4632325"/>
          <p14:tracePt t="71508" x="5753100" y="4667250"/>
          <p14:tracePt t="71525" x="5753100" y="4695825"/>
          <p14:tracePt t="71541" x="5753100" y="4705350"/>
          <p14:tracePt t="71559" x="5753100" y="4718050"/>
          <p14:tracePt t="71574" x="5753100" y="4727575"/>
          <p14:tracePt t="71591" x="5753100" y="4743450"/>
          <p14:tracePt t="71608" x="5753100" y="4759325"/>
          <p14:tracePt t="71625" x="5753100" y="4768850"/>
          <p14:tracePt t="71641" x="5753100" y="4778375"/>
          <p14:tracePt t="71657" x="5753100" y="4787900"/>
          <p14:tracePt t="71717" x="5753100" y="4781550"/>
          <p14:tracePt t="71731" x="5753100" y="4775200"/>
          <p14:tracePt t="71765" x="5753100" y="4772025"/>
          <p14:tracePt t="72420" x="5807075" y="4772025"/>
          <p14:tracePt t="72427" x="5876925" y="4772025"/>
          <p14:tracePt t="72441" x="6003925" y="4784725"/>
          <p14:tracePt t="72474" x="6210300" y="4826000"/>
          <p14:tracePt t="72507" x="6391275" y="4895850"/>
          <p14:tracePt t="72524" x="6419850" y="4908550"/>
          <p14:tracePt t="72541" x="6448425" y="4930775"/>
          <p14:tracePt t="72558" x="6457950" y="4940300"/>
          <p14:tracePt t="72575" x="6467475" y="4949825"/>
          <p14:tracePt t="72591" x="6473825" y="4968875"/>
          <p14:tracePt t="72607" x="6483350" y="4975225"/>
          <p14:tracePt t="72624" x="6486525" y="4975225"/>
          <p14:tracePt t="72641" x="6508750" y="4975225"/>
          <p14:tracePt t="72657" x="6518275" y="4975225"/>
          <p14:tracePt t="72676" x="6530975" y="4975225"/>
          <p14:tracePt t="72691" x="6546850" y="4975225"/>
          <p14:tracePt t="72707" x="6556375" y="4975225"/>
          <p14:tracePt t="72724" x="6578600" y="4975225"/>
          <p14:tracePt t="72742" x="6642100" y="4953000"/>
          <p14:tracePt t="72757" x="6689725" y="4940300"/>
          <p14:tracePt t="72775" x="6737350" y="4921250"/>
          <p14:tracePt t="72791" x="6762750" y="4908550"/>
          <p14:tracePt t="72808" x="6778625" y="4895850"/>
          <p14:tracePt t="72825" x="6797675" y="4895850"/>
          <p14:tracePt t="72841" x="6807200" y="4895850"/>
          <p14:tracePt t="73238" x="6794500" y="4895850"/>
          <p14:tracePt t="73245" x="6775450" y="4895850"/>
          <p14:tracePt t="73257" x="6765925" y="4895850"/>
          <p14:tracePt t="73274" x="6737350" y="4895850"/>
          <p14:tracePt t="73291" x="6727825" y="4895850"/>
          <p14:tracePt t="73324" x="6724650" y="4895850"/>
          <p14:tracePt t="73357" x="6778625" y="4889500"/>
          <p14:tracePt t="73374" x="6848475" y="4876800"/>
          <p14:tracePt t="73391" x="6902450" y="4870450"/>
          <p14:tracePt t="73407" x="6940550" y="4870450"/>
          <p14:tracePt t="73424" x="7004050" y="4870450"/>
          <p14:tracePt t="73441" x="7023100" y="4870450"/>
          <p14:tracePt t="73457" x="7035800" y="4870450"/>
          <p14:tracePt t="73474" x="7038975" y="4870450"/>
          <p14:tracePt t="73822" x="7054850" y="4860925"/>
          <p14:tracePt t="73828" x="7092950" y="4838700"/>
          <p14:tracePt t="73841" x="7121525" y="4816475"/>
          <p14:tracePt t="73857" x="7267575" y="4705350"/>
          <p14:tracePt t="73875" x="7372350" y="4625975"/>
          <p14:tracePt t="73890" x="7464425" y="4568825"/>
          <p14:tracePt t="73924" x="7661275" y="4406900"/>
          <p14:tracePt t="73957" x="7788275" y="4311650"/>
          <p14:tracePt t="73974" x="7810500" y="4302125"/>
          <p14:tracePt t="73992" x="7820025" y="4292600"/>
          <p14:tracePt t="74007" x="7820025" y="4276725"/>
          <p14:tracePt t="74041" x="7820025" y="4267200"/>
          <p14:tracePt t="74128" x="7820025" y="4260850"/>
          <p14:tracePt t="74242" x="7820025" y="4257675"/>
          <p14:tracePt t="74298" x="7820025" y="4251325"/>
          <p14:tracePt t="74305" x="7820025" y="4248150"/>
          <p14:tracePt t="74314" x="7820025" y="4238625"/>
          <p14:tracePt t="74325" x="7816850" y="4219575"/>
          <p14:tracePt t="74341" x="7804150" y="4114800"/>
          <p14:tracePt t="74357" x="7794625" y="3965575"/>
          <p14:tracePt t="74374" x="7794625" y="3838575"/>
          <p14:tracePt t="74391" x="7800975" y="3609975"/>
          <p14:tracePt t="74407" x="7807325" y="3514725"/>
          <p14:tracePt t="74424" x="7813675" y="3451225"/>
          <p14:tracePt t="74441" x="7820025" y="3394075"/>
          <p14:tracePt t="74457" x="7826375" y="3371850"/>
          <p14:tracePt t="74474" x="7832725" y="3355975"/>
          <p14:tracePt t="74491" x="7832725" y="3343275"/>
          <p14:tracePt t="74508" x="7832725" y="3336925"/>
          <p14:tracePt t="74542" x="7832725" y="3333750"/>
          <p14:tracePt t="74575" x="7832725" y="3327400"/>
          <p14:tracePt t="74670" x="7832725" y="3324225"/>
          <p14:tracePt t="74747" x="7832725" y="3317875"/>
          <p14:tracePt t="74791" x="7829550" y="3317875"/>
          <p14:tracePt t="74798" x="7826375" y="3317875"/>
          <p14:tracePt t="74807" x="7820025" y="3317875"/>
          <p14:tracePt t="74825" x="7731125" y="3292475"/>
          <p14:tracePt t="74840" x="7559675" y="3273425"/>
          <p14:tracePt t="74857" x="7375525" y="3254375"/>
          <p14:tracePt t="74874" x="7134225" y="3254375"/>
          <p14:tracePt t="74890" x="6985000" y="3254375"/>
          <p14:tracePt t="74907" x="6870700" y="3254375"/>
          <p14:tracePt t="74925" x="6696075" y="3254375"/>
          <p14:tracePt t="74940" x="6594475" y="3254375"/>
          <p14:tracePt t="74957" x="6511925" y="3254375"/>
          <p14:tracePt t="74974" x="6413500" y="3254375"/>
          <p14:tracePt t="74990" x="6378575" y="3254375"/>
          <p14:tracePt t="75007" x="6346825" y="3254375"/>
          <p14:tracePt t="75024" x="6327775" y="3244850"/>
          <p14:tracePt t="75041" x="6311900" y="3235325"/>
          <p14:tracePt t="75057" x="6302375" y="3228975"/>
          <p14:tracePt t="75074" x="6286500" y="3213100"/>
          <p14:tracePt t="75090" x="6276975" y="3209925"/>
          <p14:tracePt t="75107" x="6270625" y="3203575"/>
          <p14:tracePt t="75125" x="6261100" y="3184525"/>
          <p14:tracePt t="75141" x="6254750" y="3175000"/>
          <p14:tracePt t="75157" x="6254750" y="3165475"/>
          <p14:tracePt t="75174" x="6254750" y="3155950"/>
          <p14:tracePt t="75274" x="6251575" y="3155950"/>
          <p14:tracePt t="75281" x="6245225" y="3162300"/>
          <p14:tracePt t="75290" x="6242050" y="3165475"/>
          <p14:tracePt t="75307" x="6229350" y="3197225"/>
          <p14:tracePt t="75324" x="6178550" y="3248025"/>
          <p14:tracePt t="75341" x="6102350" y="3330575"/>
          <p14:tracePt t="75358" x="5991225" y="3476625"/>
          <p14:tracePt t="75374" x="5918200" y="3559175"/>
          <p14:tracePt t="75391" x="5845175" y="3632200"/>
          <p14:tracePt t="75408" x="5730875" y="3721100"/>
          <p14:tracePt t="75424" x="5670550" y="3775075"/>
          <p14:tracePt t="75441" x="5619750" y="3816350"/>
          <p14:tracePt t="75458" x="5581650" y="3870325"/>
          <p14:tracePt t="75474" x="5556250" y="3902075"/>
          <p14:tracePt t="75491" x="5543550" y="3924300"/>
          <p14:tracePt t="75508" x="5521325" y="3952875"/>
          <p14:tracePt t="75524" x="5511800" y="3962400"/>
          <p14:tracePt t="75541" x="5502275" y="3971925"/>
          <p14:tracePt t="75557" x="5486400" y="3981450"/>
          <p14:tracePt t="75574" x="5470525" y="3981450"/>
          <p14:tracePt t="75591" x="5461000" y="3981450"/>
          <p14:tracePt t="75607" x="5448300" y="3981450"/>
          <p14:tracePt t="75624" x="5438775" y="3981450"/>
          <p14:tracePt t="75715" x="5438775" y="3987800"/>
          <p14:tracePt t="75722" x="5438775" y="3990975"/>
          <p14:tracePt t="75729" x="5438775" y="4003675"/>
          <p14:tracePt t="75741" x="5438775" y="4006850"/>
          <p14:tracePt t="75757" x="5438775" y="4022725"/>
          <p14:tracePt t="75774" x="5438775" y="4032250"/>
          <p14:tracePt t="75790" x="5445125" y="4041775"/>
          <p14:tracePt t="75807" x="5457825" y="4067175"/>
          <p14:tracePt t="75824" x="5470525" y="4092575"/>
          <p14:tracePt t="75841" x="5489575" y="4130675"/>
          <p14:tracePt t="75858" x="5549900" y="4225925"/>
          <p14:tracePt t="75874" x="5613400" y="4298950"/>
          <p14:tracePt t="75891" x="5676900" y="4368800"/>
          <p14:tracePt t="75907" x="5791200" y="4476750"/>
          <p14:tracePt t="75924" x="5835650" y="4527550"/>
          <p14:tracePt t="75942" x="5886450" y="4622800"/>
          <p14:tracePt t="75957" x="5908675" y="4689475"/>
          <p14:tracePt t="75974" x="5921375" y="4733925"/>
          <p14:tracePt t="75992" x="5940425" y="4791075"/>
          <p14:tracePt t="76007" x="5940425" y="4826000"/>
          <p14:tracePt t="76024" x="5940425" y="4857750"/>
          <p14:tracePt t="76040" x="5940425" y="4873625"/>
          <p14:tracePt t="76057" x="5940425" y="4892675"/>
          <p14:tracePt t="76074" x="5940425" y="4902200"/>
          <p14:tracePt t="76091" x="5940425" y="4918075"/>
          <p14:tracePt t="76107" x="5940425" y="4921250"/>
          <p14:tracePt t="76148" x="5940425" y="4914900"/>
          <p14:tracePt t="76157" x="5940425" y="4908550"/>
          <p14:tracePt t="76174" x="5937250" y="4895850"/>
          <p14:tracePt t="76192" x="5921375" y="4851400"/>
          <p14:tracePt t="76208" x="5915025" y="4822825"/>
          <p14:tracePt t="76224" x="5915025" y="4794250"/>
          <p14:tracePt t="76241" x="5915025" y="4746625"/>
          <p14:tracePt t="76257" x="5915025" y="4714875"/>
          <p14:tracePt t="76274" x="5915025" y="4692650"/>
          <p14:tracePt t="76291" x="5915025" y="4673600"/>
          <p14:tracePt t="76307" x="5915025" y="4657725"/>
          <p14:tracePt t="76324" x="5915025" y="4654550"/>
          <p14:tracePt t="76783" x="5915025" y="4648200"/>
          <p14:tracePt t="77202" x="5902325" y="4625975"/>
          <p14:tracePt t="77209" x="5886450" y="4575175"/>
          <p14:tracePt t="77216" x="5870575" y="4537075"/>
          <p14:tracePt t="77224" x="5854700" y="4476750"/>
          <p14:tracePt t="77241" x="5813425" y="4375150"/>
          <p14:tracePt t="77257" x="5778500" y="4289425"/>
          <p14:tracePt t="77274" x="5727700" y="4117975"/>
          <p14:tracePt t="77307" x="5699125" y="3937000"/>
          <p14:tracePt t="77341" x="5699125" y="3781425"/>
          <p14:tracePt t="77358" x="5699125" y="3717925"/>
          <p14:tracePt t="77374" x="5699125" y="3683000"/>
          <p14:tracePt t="77391" x="5699125" y="3644900"/>
          <p14:tracePt t="77407" x="5699125" y="3625850"/>
          <p14:tracePt t="77424" x="5699125" y="3597275"/>
          <p14:tracePt t="77441" x="5699125" y="3587750"/>
          <p14:tracePt t="77458" x="5699125" y="3578225"/>
          <p14:tracePt t="77493" x="5699125" y="3571875"/>
          <p14:tracePt t="77508" x="5699125" y="3568700"/>
          <p14:tracePt t="77523" x="5699125" y="3552825"/>
          <p14:tracePt t="77540" x="5699125" y="3543300"/>
          <p14:tracePt t="77557" x="5699125" y="3527425"/>
          <p14:tracePt t="77573" x="5692775" y="3498850"/>
          <p14:tracePt t="77591" x="5686425" y="3476625"/>
          <p14:tracePt t="77607" x="5686425" y="3457575"/>
          <p14:tracePt t="77623" x="5680075" y="3435350"/>
          <p14:tracePt t="77640" x="5673725" y="3425825"/>
          <p14:tracePt t="77657" x="5673725" y="3409950"/>
          <p14:tracePt t="77674" x="5673725" y="3394075"/>
          <p14:tracePt t="77690" x="5673725" y="3390900"/>
          <p14:tracePt t="77750" x="5673725" y="3403600"/>
          <p14:tracePt t="77757" x="5673725" y="3406775"/>
          <p14:tracePt t="77764" x="5673725" y="3416300"/>
          <p14:tracePt t="77773" x="5670550" y="3429000"/>
          <p14:tracePt t="77790" x="5664200" y="3473450"/>
          <p14:tracePt t="77807" x="5654675" y="3559175"/>
          <p14:tracePt t="77824" x="5654675" y="3622675"/>
          <p14:tracePt t="77842" x="5654675" y="3708400"/>
          <p14:tracePt t="77857" x="5654675" y="3749675"/>
          <p14:tracePt t="77874" x="5654675" y="3787775"/>
          <p14:tracePt t="77890" x="5654675" y="3810000"/>
          <p14:tracePt t="77908" x="5654675" y="3848100"/>
          <p14:tracePt t="77924" x="5654675" y="3863975"/>
          <p14:tracePt t="77940" x="5654675" y="3876675"/>
          <p14:tracePt t="77957" x="5654675" y="3895725"/>
          <p14:tracePt t="77974" x="5654675" y="3905250"/>
          <p14:tracePt t="77991" x="5654675" y="3921125"/>
          <p14:tracePt t="78007" x="5654675" y="3930650"/>
          <p14:tracePt t="78024" x="5654675" y="3943350"/>
          <p14:tracePt t="78041" x="5654675" y="3949700"/>
          <p14:tracePt t="82256" x="5702300" y="3924300"/>
          <p14:tracePt t="82262" x="5794375" y="3895725"/>
          <p14:tracePt t="82278" x="6032500" y="3816350"/>
          <p14:tracePt t="82294" x="6270625" y="3740150"/>
          <p14:tracePt t="82314" x="6800850" y="3606800"/>
          <p14:tracePt t="82341" x="7470775" y="3546475"/>
          <p14:tracePt t="82375" x="7953375" y="3559175"/>
          <p14:tracePt t="82391" x="8070850" y="3578225"/>
          <p14:tracePt t="82407" x="8134350" y="3590925"/>
          <p14:tracePt t="82424" x="8162925" y="3597275"/>
          <p14:tracePt t="82440" x="8191500" y="3603625"/>
          <p14:tracePt t="82457" x="8197850" y="3609975"/>
          <p14:tracePt t="82474" x="8194675" y="3622675"/>
          <p14:tracePt t="82490" x="8175625" y="3629025"/>
          <p14:tracePt t="82507" x="8153400" y="3635375"/>
          <p14:tracePt t="82523" x="8124825" y="3635375"/>
          <p14:tracePt t="82540" x="8083550" y="3635375"/>
          <p14:tracePt t="82557" x="8032750" y="3632200"/>
          <p14:tracePt t="82573" x="7975600" y="3603625"/>
          <p14:tracePt t="82590" x="7883525" y="3508375"/>
          <p14:tracePt t="82607" x="7832725" y="3375025"/>
          <p14:tracePt t="82623" x="7823200" y="3181350"/>
          <p14:tracePt t="82640" x="7912100" y="2803525"/>
          <p14:tracePt t="82658" x="8029575" y="2489200"/>
          <p14:tracePt t="82675" x="8232775" y="2108200"/>
          <p14:tracePt t="82691" x="8337550" y="1927225"/>
          <p14:tracePt t="82707" x="8404225" y="1844675"/>
          <p14:tracePt t="82724" x="8435975" y="1787525"/>
          <p14:tracePt t="82740" x="8451850" y="1774825"/>
          <p14:tracePt t="82756" x="8451850" y="1771650"/>
          <p14:tracePt t="82781" x="8442325" y="1771650"/>
          <p14:tracePt t="82789" x="8435975" y="1771650"/>
          <p14:tracePt t="82807" x="8426450" y="1771650"/>
          <p14:tracePt t="82824" x="8388350" y="1771650"/>
          <p14:tracePt t="82840" x="8356600" y="1771650"/>
          <p14:tracePt t="82857" x="8315325" y="1771650"/>
          <p14:tracePt t="82874" x="8191500" y="1800225"/>
          <p14:tracePt t="82890" x="8054975" y="1860550"/>
          <p14:tracePt t="82907" x="7953375" y="1920875"/>
          <p14:tracePt t="82924" x="7813675" y="1978025"/>
          <p14:tracePt t="82940" x="7747000" y="2006600"/>
          <p14:tracePt t="82957" x="7702550" y="2019300"/>
          <p14:tracePt t="82974" x="7623175" y="2019300"/>
          <p14:tracePt t="82991" x="7588250" y="2016125"/>
          <p14:tracePt t="83007" x="7550150" y="2003425"/>
          <p14:tracePt t="83023" x="7515225" y="1981200"/>
          <p14:tracePt t="83040" x="7480300" y="1949450"/>
          <p14:tracePt t="83057" x="7454900" y="1901825"/>
          <p14:tracePt t="83074" x="7429500" y="1838325"/>
          <p14:tracePt t="83090" x="7416800" y="1784350"/>
          <p14:tracePt t="83107" x="7404100" y="1746250"/>
          <p14:tracePt t="83123" x="7385050" y="1689100"/>
          <p14:tracePt t="83140" x="7366000" y="1657350"/>
          <p14:tracePt t="83157" x="7353300" y="1641475"/>
          <p14:tracePt t="83173" x="7340600" y="1625600"/>
          <p14:tracePt t="83190" x="7334250" y="1612900"/>
          <p14:tracePt t="83207" x="7334250" y="1606550"/>
          <p14:tracePt t="83223" x="7334250" y="1600200"/>
          <p14:tracePt t="83240" x="7334250" y="1597025"/>
          <p14:tracePt t="83257" x="7334250" y="1590675"/>
          <p14:tracePt t="83277" x="7334250" y="1587500"/>
          <p14:tracePt t="83290" x="7334250" y="1577975"/>
          <p14:tracePt t="83307" x="7334250" y="1562100"/>
          <p14:tracePt t="83324" x="7334250" y="1552575"/>
          <p14:tracePt t="83341" x="7334250" y="1543050"/>
          <p14:tracePt t="83358" x="7334250" y="1527175"/>
          <p14:tracePt t="83373" x="7334250" y="1504950"/>
          <p14:tracePt t="83390" x="7334250" y="1485900"/>
          <p14:tracePt t="83407" x="7343775" y="1428750"/>
          <p14:tracePt t="83423" x="7350125" y="1397000"/>
          <p14:tracePt t="83440" x="7350125" y="1381125"/>
          <p14:tracePt t="83457" x="7350125" y="1377950"/>
          <p14:tracePt t="83473" x="7359650" y="1377950"/>
          <p14:tracePt t="83490" x="7366000" y="1377950"/>
          <p14:tracePt t="83507" x="7372350" y="1406525"/>
          <p14:tracePt t="83523" x="7388225" y="1428750"/>
          <p14:tracePt t="83540" x="7404100" y="1492250"/>
          <p14:tracePt t="83557" x="7445375" y="1695450"/>
          <p14:tracePt t="83573" x="7473950" y="1847850"/>
          <p14:tracePt t="83590" x="7512050" y="2054225"/>
          <p14:tracePt t="83607" x="7569200" y="2403475"/>
          <p14:tracePt t="83623" x="7610475" y="2651125"/>
          <p14:tracePt t="83640" x="7635875" y="2857500"/>
          <p14:tracePt t="83656" x="7686675" y="3184525"/>
          <p14:tracePt t="83673" x="7696200" y="3368675"/>
          <p14:tracePt t="83690" x="7689850" y="3517900"/>
          <p14:tracePt t="83706" x="7664450" y="3705225"/>
          <p14:tracePt t="83723" x="7632700" y="3794125"/>
          <p14:tracePt t="83740" x="7620000" y="3848100"/>
          <p14:tracePt t="83742" x="7610475" y="3883025"/>
          <p14:tracePt t="83757" x="7597775" y="3930650"/>
          <p14:tracePt t="83774" x="7581900" y="3952875"/>
          <p14:tracePt t="83790" x="7575550" y="3975100"/>
          <p14:tracePt t="83807" x="7575550" y="3984625"/>
          <p14:tracePt t="84176" x="7575550" y="3990975"/>
          <p14:tracePt t="84183" x="7575550" y="3994150"/>
          <p14:tracePt t="84193" x="7588250" y="4006850"/>
          <p14:tracePt t="84210" x="7642225" y="4032250"/>
          <p14:tracePt t="84231" x="7826375" y="4092575"/>
          <p14:tracePt t="84257" x="8099425" y="4162425"/>
          <p14:tracePt t="84296" x="8324850" y="4244975"/>
          <p14:tracePt t="84308" x="8369300" y="4264025"/>
          <p14:tracePt t="84323" x="8407400" y="4276725"/>
          <p14:tracePt t="84339" x="8423275" y="4295775"/>
          <p14:tracePt t="84356" x="8423275" y="4305300"/>
          <p14:tracePt t="84373" x="8423275" y="4314825"/>
          <p14:tracePt t="84390" x="8416925" y="4330700"/>
          <p14:tracePt t="84407" x="8407400" y="4346575"/>
          <p14:tracePt t="84423" x="8397875" y="4356100"/>
          <p14:tracePt t="84439" x="8375650" y="4371975"/>
          <p14:tracePt t="84456" x="8366125" y="4375150"/>
          <p14:tracePt t="84473" x="8362950" y="4375150"/>
          <p14:tracePt t="84511" x="8356600" y="4375150"/>
          <p14:tracePt t="84526" x="8350250" y="4381500"/>
          <p14:tracePt t="84540" x="8340725" y="4381500"/>
          <p14:tracePt t="84557" x="8331200" y="4381500"/>
          <p14:tracePt t="84590" x="8321675" y="4381500"/>
          <p14:tracePt t="84959" x="8318500" y="4381500"/>
          <p14:tracePt t="84966" x="8312150" y="4381500"/>
          <p14:tracePt t="84974" x="8305800" y="4381500"/>
          <p14:tracePt t="84989" x="8296275" y="4391025"/>
          <p14:tracePt t="85007" x="8286750" y="4391025"/>
          <p14:tracePt t="85023" x="8267700" y="4391025"/>
          <p14:tracePt t="85056" x="8248650" y="4391025"/>
          <p14:tracePt t="85089" x="8216900" y="4391025"/>
          <p14:tracePt t="85106" x="8207375" y="4391025"/>
          <p14:tracePt t="85124" x="8197850" y="4391025"/>
          <p14:tracePt t="85663" x="8162925" y="4352925"/>
          <p14:tracePt t="85670" x="8118475" y="4279900"/>
          <p14:tracePt t="85677" x="8064500" y="4216400"/>
          <p14:tracePt t="85689" x="8016875" y="4143375"/>
          <p14:tracePt t="85706" x="7877175" y="3879850"/>
          <p14:tracePt t="85723" x="7800975" y="3689350"/>
          <p14:tracePt t="85757" x="7689850" y="3222625"/>
          <p14:tracePt t="85790" x="7670800" y="2968625"/>
          <p14:tracePt t="85807" x="7673975" y="2816225"/>
          <p14:tracePt t="85822" x="7689850" y="2743200"/>
          <p14:tracePt t="85840" x="7715250" y="2701925"/>
          <p14:tracePt t="85857" x="7785100" y="2657475"/>
          <p14:tracePt t="85874" x="7864475" y="2616200"/>
          <p14:tracePt t="85890" x="7927975" y="2603500"/>
          <p14:tracePt t="85906" x="8004175" y="2603500"/>
          <p14:tracePt t="85923" x="8048625" y="2603500"/>
          <p14:tracePt t="85940" x="8086725" y="2603500"/>
          <p14:tracePt t="85956" x="8134350" y="2603500"/>
          <p14:tracePt t="85973" x="8143875" y="2603500"/>
          <p14:tracePt t="85990" x="8153400" y="2603500"/>
          <p14:tracePt t="86006" x="8178800" y="2603500"/>
          <p14:tracePt t="86290" x="8147050" y="2555875"/>
          <p14:tracePt t="86297" x="8089900" y="2470150"/>
          <p14:tracePt t="86306" x="8042275" y="2374900"/>
          <p14:tracePt t="86323" x="7962900" y="2238375"/>
          <p14:tracePt t="86340" x="7870825" y="2105025"/>
          <p14:tracePt t="86356" x="7816850" y="2044700"/>
          <p14:tracePt t="86373" x="7791450" y="2006600"/>
          <p14:tracePt t="86389" x="7762875" y="1990725"/>
          <p14:tracePt t="86406" x="7753350" y="1981200"/>
          <p14:tracePt t="86423" x="7743825" y="1971675"/>
          <p14:tracePt t="86439" x="7724775" y="1955800"/>
          <p14:tracePt t="86456" x="7724775" y="1946275"/>
          <p14:tracePt t="86474" x="7718425" y="1936750"/>
          <p14:tracePt t="86490" x="7708900" y="1920875"/>
          <p14:tracePt t="86507" x="7702550" y="1911350"/>
          <p14:tracePt t="86523" x="7699375" y="1905000"/>
          <p14:tracePt t="86540" x="7683500" y="1901825"/>
          <p14:tracePt t="86556" x="7667625" y="1895475"/>
          <p14:tracePt t="86573" x="7658100" y="1885950"/>
          <p14:tracePt t="86590" x="7616825" y="1866900"/>
          <p14:tracePt t="86606" x="7594600" y="1851025"/>
          <p14:tracePt t="86623" x="7569200" y="1831975"/>
          <p14:tracePt t="86640" x="7518400" y="1778000"/>
          <p14:tracePt t="86656" x="7473950" y="1736725"/>
          <p14:tracePt t="86674" x="7432675" y="1654175"/>
          <p14:tracePt t="86690" x="7413625" y="1616075"/>
          <p14:tracePt t="86706" x="7400925" y="1584325"/>
          <p14:tracePt t="86723" x="7388225" y="1549400"/>
          <p14:tracePt t="86739" x="7385050" y="1539875"/>
          <p14:tracePt t="86756" x="7385050" y="1517650"/>
          <p14:tracePt t="86773" x="7385050" y="1492250"/>
          <p14:tracePt t="86789" x="7385050" y="1470025"/>
          <p14:tracePt t="86806" x="7378700" y="1460500"/>
          <p14:tracePt t="86823" x="7378700" y="1444625"/>
          <p14:tracePt t="86839" x="7378700" y="1435100"/>
          <p14:tracePt t="86856" x="7378700" y="1425575"/>
          <p14:tracePt t="86952" x="7378700" y="1431925"/>
          <p14:tracePt t="86959" x="7378700" y="1438275"/>
          <p14:tracePt t="86973" x="7375525" y="1447800"/>
          <p14:tracePt t="86989" x="7375525" y="1457325"/>
          <p14:tracePt t="87006" x="7362825" y="1466850"/>
          <p14:tracePt t="87023" x="7362825" y="1489075"/>
          <p14:tracePt t="87039" x="7362825" y="1498600"/>
          <p14:tracePt t="87057" x="7362825" y="1508125"/>
          <p14:tracePt t="87073" x="7362825" y="1520825"/>
          <p14:tracePt t="87090" x="7359650" y="1536700"/>
          <p14:tracePt t="87106" x="7359650" y="1546225"/>
          <p14:tracePt t="87123" x="7359650" y="1562100"/>
          <p14:tracePt t="87140" x="7353300" y="1565275"/>
          <p14:tracePt t="87174" x="7353300" y="1558925"/>
          <p14:tracePt t="87190" x="7353300" y="1549400"/>
          <p14:tracePt t="87206" x="7353300" y="1536700"/>
          <p14:tracePt t="87223" x="7353300" y="1514475"/>
          <p14:tracePt t="87239" x="7353300" y="1504950"/>
          <p14:tracePt t="87256" x="7353300" y="1495425"/>
          <p14:tracePt t="87273" x="7353300" y="1489075"/>
          <p14:tracePt t="87294" x="7353300" y="1485900"/>
          <p14:tracePt t="87336" x="7353300" y="1476375"/>
          <p14:tracePt t="87436" x="7350125" y="1476375"/>
          <p14:tracePt t="87442" x="7350125" y="1482725"/>
          <p14:tracePt t="87457" x="7350125" y="1492250"/>
          <p14:tracePt t="87473" x="7350125" y="1501775"/>
          <p14:tracePt t="87490" x="7343775" y="1511300"/>
          <p14:tracePt t="87508" x="7343775" y="1530350"/>
          <p14:tracePt t="87522" x="7343775" y="1539875"/>
          <p14:tracePt t="87540" x="7343775" y="1549400"/>
          <p14:tracePt t="87556" x="7343775" y="1565275"/>
          <p14:tracePt t="87572" x="7340600" y="1581150"/>
          <p14:tracePt t="87590" x="7334250" y="1584325"/>
          <p14:tracePt t="87606" x="7331075" y="1584325"/>
          <p14:tracePt t="87623" x="7331075" y="1574800"/>
          <p14:tracePt t="87640" x="7331075" y="1565275"/>
          <p14:tracePt t="87657" x="7331075" y="1543050"/>
          <p14:tracePt t="87673" x="7331075" y="1520825"/>
          <p14:tracePt t="87689" x="7331075" y="1508125"/>
          <p14:tracePt t="87706" x="7331075" y="1485900"/>
          <p14:tracePt t="87723" x="7331075" y="1473200"/>
          <p14:tracePt t="87739" x="7331075" y="1457325"/>
          <p14:tracePt t="87756" x="7331075" y="1441450"/>
          <p14:tracePt t="87772" x="7331075" y="1431925"/>
          <p14:tracePt t="87790" x="7331075" y="1422400"/>
          <p14:tracePt t="87843" x="7331075" y="1428750"/>
          <p14:tracePt t="87850" x="7331075" y="1435100"/>
          <p14:tracePt t="87857" x="7331075" y="1438275"/>
          <p14:tracePt t="87873" x="7331075" y="1447800"/>
          <p14:tracePt t="87890" x="7331075" y="1457325"/>
          <p14:tracePt t="87906" x="7331075" y="1492250"/>
          <p14:tracePt t="87923" x="7331075" y="1514475"/>
          <p14:tracePt t="87940" x="7331075" y="1552575"/>
          <p14:tracePt t="87956" x="7331075" y="1574800"/>
          <p14:tracePt t="87973" x="7331075" y="1603375"/>
          <p14:tracePt t="87990" x="7331075" y="1625600"/>
          <p14:tracePt t="88006" x="7331075" y="1635125"/>
          <p14:tracePt t="88023" x="7331075" y="1651000"/>
          <p14:tracePt t="88040" x="7331075" y="1663700"/>
          <p14:tracePt t="88112" x="7331075" y="1657350"/>
          <p14:tracePt t="88119" x="7331075" y="1654175"/>
          <p14:tracePt t="88125" x="7331075" y="1638300"/>
          <p14:tracePt t="88140" x="7331075" y="1616075"/>
          <p14:tracePt t="88156" x="7331075" y="1593850"/>
          <p14:tracePt t="88173" x="7331075" y="1565275"/>
          <p14:tracePt t="88189" x="7331075" y="1524000"/>
          <p14:tracePt t="88206" x="7331075" y="1508125"/>
          <p14:tracePt t="88222" x="7331075" y="1492250"/>
          <p14:tracePt t="88239" x="7340600" y="1466850"/>
          <p14:tracePt t="88256" x="7346950" y="1457325"/>
          <p14:tracePt t="88273" x="7356475" y="1447800"/>
          <p14:tracePt t="88289" x="7362825" y="1431925"/>
          <p14:tracePt t="88306" x="7362825" y="1416050"/>
          <p14:tracePt t="88324" x="7362825" y="1406525"/>
          <p14:tracePt t="88339" x="7362825" y="1403350"/>
          <p14:tracePt t="88418" x="7362825" y="1409700"/>
          <p14:tracePt t="88425" x="7362825" y="1412875"/>
          <p14:tracePt t="88439" x="7362825" y="1428750"/>
          <p14:tracePt t="88456" x="7362825" y="1438275"/>
          <p14:tracePt t="88472" x="7362825" y="1447800"/>
          <p14:tracePt t="88489" x="7362825" y="1463675"/>
          <p14:tracePt t="88506" x="7362825" y="1482725"/>
          <p14:tracePt t="88523" x="7362825" y="1504950"/>
          <p14:tracePt t="88539" x="7362825" y="1533525"/>
          <p14:tracePt t="88556" x="7362825" y="1543050"/>
          <p14:tracePt t="88572" x="7362825" y="1552575"/>
          <p14:tracePt t="88589" x="7362825" y="1565275"/>
          <p14:tracePt t="88606" x="7362825" y="1581150"/>
          <p14:tracePt t="88639" x="7362825" y="1587500"/>
          <p14:tracePt t="88656" x="7362825" y="1590675"/>
          <p14:tracePt t="88673" x="7362825" y="1600200"/>
          <p14:tracePt t="88689" x="7362825" y="1616075"/>
          <p14:tracePt t="88706" x="7375525" y="1625600"/>
          <p14:tracePt t="88723" x="7381875" y="1644650"/>
          <p14:tracePt t="88739" x="7381875" y="1657350"/>
          <p14:tracePt t="88756" x="7388225" y="1666875"/>
          <p14:tracePt t="88773" x="7388225" y="1685925"/>
          <p14:tracePt t="88789" x="7388225" y="1695450"/>
          <p14:tracePt t="88807" x="7388225" y="1704975"/>
          <p14:tracePt t="88823" x="7388225" y="1720850"/>
          <p14:tracePt t="88839" x="7388225" y="1736725"/>
          <p14:tracePt t="88856" x="7388225" y="1746250"/>
          <p14:tracePt t="88945" x="7388225" y="1743075"/>
          <p14:tracePt t="88952" x="7388225" y="1739900"/>
          <p14:tracePt t="88958" x="7388225" y="1727200"/>
          <p14:tracePt t="88973" x="7388225" y="1698625"/>
          <p14:tracePt t="88990" x="7394575" y="1638300"/>
          <p14:tracePt t="89006" x="7394575" y="1577975"/>
          <p14:tracePt t="89023" x="7394575" y="1508125"/>
          <p14:tracePt t="89040" x="7394575" y="1479550"/>
          <p14:tracePt t="89056" x="7394575" y="1450975"/>
          <p14:tracePt t="89072" x="7394575" y="1428750"/>
          <p14:tracePt t="89089" x="7394575" y="1416050"/>
          <p14:tracePt t="89106" x="7394575" y="1406525"/>
          <p14:tracePt t="89124" x="7394575" y="1400175"/>
          <p14:tracePt t="89307" x="7394575" y="1403350"/>
          <p14:tracePt t="89315" x="7394575" y="1406525"/>
          <p14:tracePt t="89323" x="7394575" y="1416050"/>
          <p14:tracePt t="89339" x="7394575" y="1425575"/>
          <p14:tracePt t="89357" x="7394575" y="1441450"/>
          <p14:tracePt t="89373" x="7394575" y="1450975"/>
          <p14:tracePt t="89389" x="7394575" y="1466850"/>
          <p14:tracePt t="89436" x="7391400" y="1466850"/>
          <p14:tracePt t="89450" x="7388225" y="1466850"/>
          <p14:tracePt t="89457" x="7388225" y="1460500"/>
          <p14:tracePt t="89472" x="7381875" y="1450975"/>
          <p14:tracePt t="89489" x="7381875" y="1444625"/>
          <p14:tracePt t="89506" x="7375525" y="1435100"/>
          <p14:tracePt t="89564" x="7375525" y="1428750"/>
          <p14:tracePt t="89585" x="7375525" y="1425575"/>
          <p14:tracePt t="89592" x="7375525" y="1419225"/>
          <p14:tracePt t="89806" x="7375525" y="1422400"/>
          <p14:tracePt t="89813" x="7372350" y="1425575"/>
          <p14:tracePt t="89827" x="7372350" y="1435100"/>
          <p14:tracePt t="89843" x="7372350" y="1447800"/>
          <p14:tracePt t="89860" x="7372350" y="1457325"/>
          <p14:tracePt t="89877" x="7372350" y="1476375"/>
          <p14:tracePt t="89923" x="7366000" y="1476375"/>
          <p14:tracePt t="89957" x="7362825" y="1476375"/>
          <p14:tracePt t="90461" x="7362825" y="1470025"/>
          <p14:tracePt t="90467" x="7362825" y="1463675"/>
          <p14:tracePt t="90476" x="7362825" y="1447800"/>
          <p14:tracePt t="90494" x="7362825" y="1438275"/>
          <p14:tracePt t="90510" x="7362825" y="1422400"/>
          <p14:tracePt t="90527" x="7362825" y="1419225"/>
          <p14:tracePt t="90545" x="7362825" y="1412875"/>
          <p14:tracePt t="90667" x="7362825" y="1409700"/>
          <p14:tracePt t="90724" x="7362825" y="1397000"/>
          <p14:tracePt t="90731" x="7362825" y="1393825"/>
          <p14:tracePt t="90753" x="7362825" y="1387475"/>
          <p14:tracePt t="90759" x="7362825" y="1384300"/>
          <p14:tracePt t="90788" x="7362825" y="1377950"/>
          <p14:tracePt t="91905" x="7340600" y="1371600"/>
          <p14:tracePt t="91911" x="7289800" y="1365250"/>
          <p14:tracePt t="91929" x="7207250" y="1349375"/>
          <p14:tracePt t="91956" x="7089775" y="1320800"/>
          <p14:tracePt t="91990" x="7004050" y="1298575"/>
          <p14:tracePt t="92006" x="6978650" y="1279525"/>
          <p14:tracePt t="92022" x="6969125" y="1270000"/>
          <p14:tracePt t="92039" x="6950075" y="1254125"/>
          <p14:tracePt t="92056" x="6940550" y="1244600"/>
          <p14:tracePt t="92072" x="6934200" y="1228725"/>
          <p14:tracePt t="92089" x="6934200" y="1212850"/>
          <p14:tracePt t="92106" x="6934200" y="1203325"/>
          <p14:tracePt t="92122" x="6934200" y="1193800"/>
          <p14:tracePt t="92139" x="6934200" y="1174750"/>
          <p14:tracePt t="92155" x="6934200" y="1165225"/>
          <p14:tracePt t="92172" x="6934200" y="1155700"/>
          <p14:tracePt t="92189" x="6934200" y="1139825"/>
          <p14:tracePt t="92206" x="6934200" y="1123950"/>
          <p14:tracePt t="92223" x="6934200" y="1114425"/>
          <p14:tracePt t="92239" x="6934200" y="1111250"/>
          <p14:tracePt t="92256" x="6934200" y="1104900"/>
          <p14:tracePt t="92340" x="6934200" y="1101725"/>
          <p14:tracePt t="92432" x="6934200" y="1095375"/>
          <p14:tracePt t="93875" x="6934200" y="1066800"/>
          <p14:tracePt t="93883" x="6934200" y="1041400"/>
          <p14:tracePt t="93893" x="6937375" y="1006475"/>
          <p14:tracePt t="93909" x="6950075" y="958850"/>
          <p14:tracePt t="93926" x="6969125" y="895350"/>
          <p14:tracePt t="93943" x="6975475" y="873125"/>
          <p14:tracePt t="93963" x="7000875" y="831850"/>
          <p14:tracePt t="93990" x="7016750" y="800100"/>
          <p14:tracePt t="94022" x="7019925" y="774700"/>
          <p14:tracePt t="94039" x="7019925" y="758825"/>
          <p14:tracePt t="94056" x="7019925" y="749300"/>
          <p14:tracePt t="94073" x="7019925" y="739775"/>
          <p14:tracePt t="94090" x="7019925" y="723900"/>
          <p14:tracePt t="94106" x="7019925" y="717550"/>
          <p14:tracePt t="94122" x="7019925" y="714375"/>
          <p14:tracePt t="94138" x="7019925" y="704850"/>
          <p14:tracePt t="94155" x="7026275" y="698500"/>
          <p14:tracePt t="94172" x="7035800" y="688975"/>
          <p14:tracePt t="94189" x="7054850" y="669925"/>
          <p14:tracePt t="94205" x="7067550" y="660400"/>
          <p14:tracePt t="94222" x="7077075" y="654050"/>
          <p14:tracePt t="94238" x="7086600" y="654050"/>
          <p14:tracePt t="94865" x="7089775" y="654050"/>
          <p14:tracePt t="94872" x="7089775" y="657225"/>
          <p14:tracePt t="95249" x="7083425" y="654050"/>
          <p14:tracePt t="95256" x="7077075" y="647700"/>
          <p14:tracePt t="95263" x="7073900" y="644525"/>
          <p14:tracePt t="95276" x="7067550" y="638175"/>
          <p14:tracePt t="95292" x="7054850" y="638175"/>
          <p14:tracePt t="95313" x="7048500" y="638175"/>
          <p14:tracePt t="95373" x="7048500" y="635000"/>
          <p14:tracePt t="95420" x="7048500" y="628650"/>
          <p14:tracePt t="95741" x="7064375" y="650875"/>
          <p14:tracePt t="95748" x="7086600" y="692150"/>
          <p14:tracePt t="95759" x="7118350" y="720725"/>
          <p14:tracePt t="95776" x="7200900" y="854075"/>
          <p14:tracePt t="95793" x="7251700" y="965200"/>
          <p14:tracePt t="95812" x="7331075" y="1149350"/>
          <p14:tracePt t="95838" x="7388225" y="1289050"/>
          <p14:tracePt t="95873" x="7410450" y="1454150"/>
          <p14:tracePt t="95890" x="7410450" y="1489075"/>
          <p14:tracePt t="95906" x="7410450" y="1498600"/>
          <p14:tracePt t="95922" x="7410450" y="1508125"/>
          <p14:tracePt t="95939" x="7394575" y="1511300"/>
          <p14:tracePt t="95955" x="7385050" y="1511300"/>
          <p14:tracePt t="95972" x="7369175" y="1511300"/>
          <p14:tracePt t="95989" x="7359650" y="1489075"/>
          <p14:tracePt t="96005" x="7359650" y="1466850"/>
          <p14:tracePt t="96022" x="7359650" y="1454150"/>
          <p14:tracePt t="96038" x="7359650" y="1438275"/>
          <p14:tracePt t="96055" x="7359650" y="1416050"/>
          <p14:tracePt t="96072" x="7359650" y="1406525"/>
          <p14:tracePt t="96088" x="7359650" y="1393825"/>
          <p14:tracePt t="96174" x="7359650" y="1387475"/>
          <p14:tracePt t="96409" x="7362825" y="1393825"/>
          <p14:tracePt t="96416" x="7366000" y="1400175"/>
          <p14:tracePt t="96428" x="7372350" y="1403350"/>
          <p14:tracePt t="96456" x="7359650" y="1387475"/>
          <p14:tracePt t="96666" x="7343775" y="1441450"/>
          <p14:tracePt t="96673" x="7315200" y="1558925"/>
          <p14:tracePt t="96680" x="7296150" y="1663700"/>
          <p14:tracePt t="96688" x="7277100" y="1765300"/>
          <p14:tracePt t="96705" x="7277100" y="1971675"/>
          <p14:tracePt t="96722" x="7312025" y="2320925"/>
          <p14:tracePt t="96739" x="7350125" y="2552700"/>
          <p14:tracePt t="96755" x="7397750" y="2749550"/>
          <p14:tracePt t="96772" x="7493000" y="3019425"/>
          <p14:tracePt t="96789" x="7537450" y="3162300"/>
          <p14:tracePt t="96805" x="7581900" y="3308350"/>
          <p14:tracePt t="96822" x="7639050" y="3476625"/>
          <p14:tracePt t="96838" x="7654925" y="3552825"/>
          <p14:tracePt t="96855" x="7667625" y="3606800"/>
          <p14:tracePt t="96873" x="7667625" y="3632200"/>
          <p14:tracePt t="96888" x="7667625" y="3648075"/>
          <p14:tracePt t="96922" x="7667625" y="3622675"/>
          <p14:tracePt t="96939" x="7658100" y="3575050"/>
          <p14:tracePt t="96955" x="7645400" y="3540125"/>
          <p14:tracePt t="96972" x="7623175" y="3495675"/>
          <p14:tracePt t="96988" x="7613650" y="3486150"/>
          <p14:tracePt t="97005" x="7600950" y="3476625"/>
          <p14:tracePt t="97022" x="7581900" y="3454400"/>
          <p14:tracePt t="97038" x="7569200" y="3454400"/>
          <p14:tracePt t="97072" x="7559675" y="3454400"/>
          <p14:tracePt t="97088" x="7550150" y="3454400"/>
          <p14:tracePt t="97106" x="7531100" y="3454400"/>
          <p14:tracePt t="97122" x="7521575" y="3467100"/>
          <p14:tracePt t="97139" x="7512050" y="3476625"/>
          <p14:tracePt t="97156" x="7496175" y="3492500"/>
          <p14:tracePt t="97172" x="7473950" y="3508375"/>
          <p14:tracePt t="97188" x="7454900" y="3540125"/>
          <p14:tracePt t="97205" x="7429500" y="3581400"/>
          <p14:tracePt t="97222" x="7413625" y="3606800"/>
          <p14:tracePt t="97238" x="7400925" y="3622675"/>
          <p14:tracePt t="97256" x="7372350" y="3644900"/>
          <p14:tracePt t="97272" x="7356475" y="3657600"/>
          <p14:tracePt t="97288" x="7346950" y="3667125"/>
          <p14:tracePt t="97306" x="7321550" y="3683000"/>
          <p14:tracePt t="97322" x="7305675" y="3698875"/>
          <p14:tracePt t="97339" x="7296150" y="3698875"/>
          <p14:tracePt t="97355" x="7267575" y="3698875"/>
          <p14:tracePt t="97372" x="7258050" y="3698875"/>
          <p14:tracePt t="97388" x="7248525" y="3698875"/>
          <p14:tracePt t="97405" x="7235825" y="3698875"/>
          <p14:tracePt t="97422" x="7226300" y="3698875"/>
          <p14:tracePt t="97438" x="7210425" y="3698875"/>
          <p14:tracePt t="97455" x="7194550" y="3698875"/>
          <p14:tracePt t="97472" x="7191375" y="3698875"/>
          <p14:tracePt t="97562" x="7191375" y="3686175"/>
          <p14:tracePt t="97569" x="7191375" y="3683000"/>
          <p14:tracePt t="97576" x="7191375" y="3676650"/>
          <p14:tracePt t="97589" x="7191375" y="3673475"/>
          <p14:tracePt t="97605" x="7191375" y="3651250"/>
          <p14:tracePt t="97622" x="7197725" y="3635375"/>
          <p14:tracePt t="97638" x="7197725" y="3625850"/>
          <p14:tracePt t="97655" x="7200900" y="3613150"/>
          <p14:tracePt t="97671" x="7200900" y="3606800"/>
          <p14:tracePt t="97689" x="7213600" y="3606800"/>
          <p14:tracePt t="97705" x="7226300" y="3600450"/>
          <p14:tracePt t="97722" x="7239000" y="3587750"/>
          <p14:tracePt t="97738" x="7248525" y="3575050"/>
          <p14:tracePt t="97755" x="7289800" y="3559175"/>
          <p14:tracePt t="97772" x="7305675" y="3549650"/>
          <p14:tracePt t="97788" x="7321550" y="3530600"/>
          <p14:tracePt t="97805" x="7346950" y="3527425"/>
          <p14:tracePt t="97822" x="7359650" y="3517900"/>
          <p14:tracePt t="97839" x="7391400" y="3502025"/>
          <p14:tracePt t="97855" x="7413625" y="3495675"/>
          <p14:tracePt t="97872" x="7435850" y="3476625"/>
          <p14:tracePt t="97889" x="7493000" y="3457575"/>
          <p14:tracePt t="97905" x="7531100" y="3444875"/>
          <p14:tracePt t="97922" x="7569200" y="3432175"/>
          <p14:tracePt t="97939" x="7604125" y="3409950"/>
          <p14:tracePt t="97955" x="7620000" y="3403600"/>
          <p14:tracePt t="97972" x="7629525" y="3394075"/>
          <p14:tracePt t="97988" x="7645400" y="3387725"/>
          <p14:tracePt t="98005" x="7654925" y="3387725"/>
          <p14:tracePt t="98022" x="7670800" y="3387725"/>
          <p14:tracePt t="98039" x="7683500" y="3387725"/>
          <p14:tracePt t="98438" x="7683500" y="3390900"/>
          <p14:tracePt t="98445" x="7677150" y="3394075"/>
          <p14:tracePt t="98459" x="7667625" y="3406775"/>
          <p14:tracePt t="98476" x="7632700" y="3432175"/>
          <p14:tracePt t="98492" x="7585075" y="3457575"/>
          <p14:tracePt t="98508" x="7493000" y="3540125"/>
          <p14:tracePt t="98529" x="7400925" y="3635375"/>
          <p14:tracePt t="98555" x="7318375" y="3708400"/>
          <p14:tracePt t="98588" x="7210425" y="3775075"/>
          <p14:tracePt t="98605" x="7188200" y="3794125"/>
          <p14:tracePt t="98622" x="7146925" y="3800475"/>
          <p14:tracePt t="98638" x="7124700" y="3800475"/>
          <p14:tracePt t="98655" x="7096125" y="3797300"/>
          <p14:tracePt t="98672" x="7051675" y="3771900"/>
          <p14:tracePt t="98688" x="7013575" y="3746500"/>
          <p14:tracePt t="98705" x="6965950" y="3711575"/>
          <p14:tracePt t="98721" x="6908800" y="3679825"/>
          <p14:tracePt t="98739" x="6877050" y="3660775"/>
          <p14:tracePt t="98755" x="6845300" y="3635375"/>
          <p14:tracePt t="98772" x="6810375" y="3619500"/>
          <p14:tracePt t="98788" x="6788150" y="3606800"/>
          <p14:tracePt t="98805" x="6778625" y="3590925"/>
          <p14:tracePt t="98822" x="6743700" y="3575050"/>
          <p14:tracePt t="98838" x="6727825" y="3565525"/>
          <p14:tracePt t="98855" x="6711950" y="3556000"/>
          <p14:tracePt t="98872" x="6667500" y="3530600"/>
          <p14:tracePt t="98888" x="6645275" y="3517900"/>
          <p14:tracePt t="98905" x="6613525" y="3498850"/>
          <p14:tracePt t="98922" x="6584950" y="3470275"/>
          <p14:tracePt t="98938" x="6575425" y="3454400"/>
          <p14:tracePt t="98955" x="6559550" y="3444875"/>
          <p14:tracePt t="98972" x="6543675" y="3409950"/>
          <p14:tracePt t="98988" x="6530975" y="3394075"/>
          <p14:tracePt t="99005" x="6521450" y="3378200"/>
          <p14:tracePt t="99022" x="6499225" y="3343275"/>
          <p14:tracePt t="99038" x="6486525" y="3321050"/>
          <p14:tracePt t="99056" x="6470650" y="3286125"/>
          <p14:tracePt t="99073" x="6464300" y="3270250"/>
          <p14:tracePt t="99089" x="6454775" y="3254375"/>
          <p14:tracePt t="99106" x="6454775" y="3238500"/>
          <p14:tracePt t="99121" x="6454775" y="3228975"/>
          <p14:tracePt t="99138" x="6454775" y="3219450"/>
          <p14:tracePt t="99155" x="6454775" y="3216275"/>
          <p14:tracePt t="99172" x="6454775" y="3206750"/>
          <p14:tracePt t="99241" x="6454775" y="3200400"/>
          <p14:tracePt t="99355" x="6454775" y="3203575"/>
          <p14:tracePt t="99362" x="6454775" y="3213100"/>
          <p14:tracePt t="99371" x="6454775" y="3216275"/>
          <p14:tracePt t="99389" x="6454775" y="3225800"/>
          <p14:tracePt t="99405" x="6461125" y="3241675"/>
          <p14:tracePt t="99422" x="6467475" y="3251200"/>
          <p14:tracePt t="99439" x="6473825" y="3267075"/>
          <p14:tracePt t="99455" x="6477000" y="3289300"/>
          <p14:tracePt t="99472" x="6477000" y="3317875"/>
          <p14:tracePt t="99488" x="6483350" y="3340100"/>
          <p14:tracePt t="99490" x="6483350" y="3349625"/>
          <p14:tracePt t="99506" x="6483350" y="3371850"/>
          <p14:tracePt t="99527" x="6489700" y="3387725"/>
          <p14:tracePt t="99538" x="6489700" y="3390900"/>
          <p14:tracePt t="99555" x="6489700" y="3406775"/>
          <p14:tracePt t="99572" x="6489700" y="3422650"/>
          <p14:tracePt t="99589" x="6489700" y="3432175"/>
          <p14:tracePt t="99605" x="6489700" y="3435350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8946218</TotalTime>
  <Words>519</Words>
  <Application>Microsoft Office PowerPoint</Application>
  <PresentationFormat>Affichage à l'écran (4:3)</PresentationFormat>
  <Paragraphs>134</Paragraphs>
  <Slides>45</Slides>
  <Notes>0</Notes>
  <HiddenSlides>0</HiddenSlides>
  <MMClips>45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Disque nectarifère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EL Alaoui</dc:creator>
  <cp:lastModifiedBy>fz</cp:lastModifiedBy>
  <cp:revision>236</cp:revision>
  <dcterms:created xsi:type="dcterms:W3CDTF">2012-02-27T11:11:59Z</dcterms:created>
  <dcterms:modified xsi:type="dcterms:W3CDTF">2020-05-14T22:07:02Z</dcterms:modified>
</cp:coreProperties>
</file>